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6"/>
  </p:notesMasterIdLst>
  <p:sldIdLst>
    <p:sldId id="256" r:id="rId2"/>
    <p:sldId id="348" r:id="rId3"/>
    <p:sldId id="358" r:id="rId4"/>
    <p:sldId id="365" r:id="rId5"/>
    <p:sldId id="357" r:id="rId6"/>
    <p:sldId id="375" r:id="rId7"/>
    <p:sldId id="377" r:id="rId8"/>
    <p:sldId id="369" r:id="rId9"/>
    <p:sldId id="379" r:id="rId10"/>
    <p:sldId id="378" r:id="rId11"/>
    <p:sldId id="380" r:id="rId12"/>
    <p:sldId id="382" r:id="rId13"/>
    <p:sldId id="349" r:id="rId14"/>
    <p:sldId id="38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6FF"/>
    <a:srgbClr val="EACCFE"/>
    <a:srgbClr val="C7FDFF"/>
    <a:srgbClr val="D1FFD0"/>
    <a:srgbClr val="FFFFCB"/>
    <a:srgbClr val="BDDCF9"/>
    <a:srgbClr val="FFEECD"/>
    <a:srgbClr val="D5FFE8"/>
    <a:srgbClr val="FFFFD9"/>
    <a:srgbClr val="FFF2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119" autoAdjust="0"/>
  </p:normalViewPr>
  <p:slideViewPr>
    <p:cSldViewPr>
      <p:cViewPr>
        <p:scale>
          <a:sx n="125" d="100"/>
          <a:sy n="125" d="100"/>
        </p:scale>
        <p:origin x="-76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933" t="30211" r="87094" b="40211"/>
          <a:stretch>
            <a:fillRect/>
          </a:stretch>
        </p:blipFill>
        <p:spPr bwMode="auto">
          <a:xfrm>
            <a:off x="35496" y="612000"/>
            <a:ext cx="2304256" cy="53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/>
          <p:nvPr/>
        </p:nvCxnSpPr>
        <p:spPr>
          <a:xfrm>
            <a:off x="1907704" y="1196752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07704" y="1988840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19332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1340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/>
          <a:srcRect l="63707" t="1002" r="6734" b="70982"/>
          <a:stretch>
            <a:fillRect/>
          </a:stretch>
        </p:blipFill>
        <p:spPr bwMode="auto">
          <a:xfrm>
            <a:off x="2195736" y="836712"/>
            <a:ext cx="5688632" cy="507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 cstate="print"/>
          <a:srcRect l="23943" r="69697" b="97109"/>
          <a:stretch>
            <a:fillRect/>
          </a:stretch>
        </p:blipFill>
        <p:spPr bwMode="auto">
          <a:xfrm>
            <a:off x="4355976" y="806400"/>
            <a:ext cx="1224136" cy="5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 cstate="print"/>
          <a:srcRect l="43402" t="64808" r="51550" b="30022"/>
          <a:stretch>
            <a:fillRect/>
          </a:stretch>
        </p:blipFill>
        <p:spPr bwMode="auto">
          <a:xfrm>
            <a:off x="8172400" y="908720"/>
            <a:ext cx="971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/>
          <a:srcRect l="95136" t="11739" b="80705"/>
          <a:stretch>
            <a:fillRect/>
          </a:stretch>
        </p:blipFill>
        <p:spPr bwMode="auto">
          <a:xfrm>
            <a:off x="8244408" y="2780928"/>
            <a:ext cx="9361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933" t="30211" r="57910" b="40211"/>
          <a:stretch>
            <a:fillRect/>
          </a:stretch>
        </p:blipFill>
        <p:spPr bwMode="auto">
          <a:xfrm>
            <a:off x="35496" y="612000"/>
            <a:ext cx="7920880" cy="53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/>
          <p:nvPr/>
        </p:nvCxnSpPr>
        <p:spPr>
          <a:xfrm>
            <a:off x="1907704" y="1196752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07704" y="1988840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19332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1340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 l="95136" t="11739" b="80705"/>
          <a:stretch>
            <a:fillRect/>
          </a:stretch>
        </p:blipFill>
        <p:spPr bwMode="auto">
          <a:xfrm>
            <a:off x="8244408" y="2780928"/>
            <a:ext cx="9361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 l="43402" t="64808" r="51550" b="30022"/>
          <a:stretch>
            <a:fillRect/>
          </a:stretch>
        </p:blipFill>
        <p:spPr bwMode="auto">
          <a:xfrm>
            <a:off x="8172400" y="908720"/>
            <a:ext cx="971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5" y="980729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1020004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060848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060848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938" t="63217" r="51550" b="2982"/>
          <a:stretch>
            <a:fillRect/>
          </a:stretch>
        </p:blipFill>
        <p:spPr bwMode="auto">
          <a:xfrm>
            <a:off x="0" y="620688"/>
            <a:ext cx="914400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933" t="30211" r="50991" b="40211"/>
          <a:stretch>
            <a:fillRect/>
          </a:stretch>
        </p:blipFill>
        <p:spPr bwMode="auto">
          <a:xfrm>
            <a:off x="35496" y="612000"/>
            <a:ext cx="9252520" cy="53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/>
          <p:nvPr/>
        </p:nvCxnSpPr>
        <p:spPr>
          <a:xfrm>
            <a:off x="1907704" y="1196752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07704" y="1988840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956376" y="3690000"/>
            <a:ext cx="3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956376" y="3356992"/>
            <a:ext cx="3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956376" y="1429200"/>
            <a:ext cx="3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956376" y="1083600"/>
            <a:ext cx="36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19332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1340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3788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36396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33048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0440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5" y="980729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1020004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060848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060848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908720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484784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8384" y="3037378"/>
            <a:ext cx="288032" cy="24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8384" y="3774639"/>
            <a:ext cx="288031" cy="2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Modèle physique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Modèle Physique de Données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080" r="10225"/>
          <a:stretch>
            <a:fillRect/>
          </a:stretch>
        </p:blipFill>
        <p:spPr bwMode="auto">
          <a:xfrm>
            <a:off x="0" y="404664"/>
            <a:ext cx="8892480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3728" y="429309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Un site </a:t>
            </a:r>
            <a:r>
              <a:rPr lang="fr-FR" smtClean="0">
                <a:latin typeface="Times New Roman" pitchFamily="18" charset="0"/>
                <a:cs typeface="Times New Roman" pitchFamily="18" charset="0"/>
              </a:rPr>
              <a:t>internet du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groupe qui permettra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OC Pizza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240" y="2780928"/>
            <a:ext cx="572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S’agrandir ( 3 points de ventes + avant fin 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jeune groupe spécialisé dans la restauration italienne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162880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avec un service de livraison à domicile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495" y="2771636"/>
            <a:ext cx="123623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Souhaite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3284984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Être plus performant gestion et préparation commandes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378904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suivi en temps réel des stocks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4797152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passer des commandes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2138" y="5157192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payer en ligne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0" y="5517232"/>
            <a:ext cx="993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-De modifier ou annuler une commande (tant que celle-ci n’est pas préparée)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7824" y="5897017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consulter des fiches d’aide mémoire pour la préparation des commandes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Déploiement des composants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déploiement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390" r="81558" b="48974"/>
          <a:stretch>
            <a:fillRect/>
          </a:stretch>
        </p:blipFill>
        <p:spPr bwMode="auto">
          <a:xfrm>
            <a:off x="0" y="1772815"/>
            <a:ext cx="1691680" cy="180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90" t="59190" r="81558"/>
          <a:stretch>
            <a:fillRect/>
          </a:stretch>
        </p:blipFill>
        <p:spPr bwMode="auto">
          <a:xfrm>
            <a:off x="0" y="3861048"/>
            <a:ext cx="1691680" cy="14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17674" t="8164" r="20084"/>
          <a:stretch>
            <a:fillRect/>
          </a:stretch>
        </p:blipFill>
        <p:spPr bwMode="auto">
          <a:xfrm>
            <a:off x="1619672" y="2060848"/>
            <a:ext cx="5832648" cy="323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82221" t="16328" r="2032" b="61220"/>
          <a:stretch>
            <a:fillRect/>
          </a:stretch>
        </p:blipFill>
        <p:spPr bwMode="auto">
          <a:xfrm>
            <a:off x="7668344" y="2348880"/>
            <a:ext cx="147565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l="80684" t="44903" r="2032" b="12235"/>
          <a:stretch>
            <a:fillRect/>
          </a:stretch>
        </p:blipFill>
        <p:spPr bwMode="auto">
          <a:xfrm>
            <a:off x="7524328" y="3356992"/>
            <a:ext cx="161967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cteur droit 10"/>
          <p:cNvCxnSpPr/>
          <p:nvPr/>
        </p:nvCxnSpPr>
        <p:spPr>
          <a:xfrm>
            <a:off x="1475656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475656" y="2636912"/>
            <a:ext cx="648072" cy="79208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475656" y="4293096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403648" y="4653136"/>
            <a:ext cx="576064" cy="14401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7308304" y="4437112"/>
            <a:ext cx="432048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308304" y="3717032"/>
            <a:ext cx="432048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7308304" y="2636912"/>
            <a:ext cx="432048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7308304" y="2780928"/>
            <a:ext cx="423664" cy="29641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308304" y="2348880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LAN</a:t>
            </a:r>
            <a:endParaRPr lang="fr-FR" sz="8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308304" y="393305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https</a:t>
            </a:r>
            <a:endParaRPr lang="fr-FR" sz="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308304" y="4509120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use</a:t>
            </a:r>
            <a:endParaRPr lang="fr-FR" sz="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475656" y="400506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</a:t>
            </a:r>
            <a:endParaRPr lang="fr-FR" sz="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475656" y="213285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Description des composants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r="88778" b="72175"/>
          <a:stretch>
            <a:fillRect/>
          </a:stretch>
        </p:blipFill>
        <p:spPr bwMode="auto">
          <a:xfrm>
            <a:off x="-252000" y="817200"/>
            <a:ext cx="2159704" cy="50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1596" r="56976" b="72175"/>
          <a:stretch>
            <a:fillRect/>
          </a:stretch>
        </p:blipFill>
        <p:spPr bwMode="auto">
          <a:xfrm>
            <a:off x="1979712" y="817200"/>
            <a:ext cx="6048672" cy="50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43024" r="51179" b="92337"/>
          <a:stretch>
            <a:fillRect/>
          </a:stretch>
        </p:blipFill>
        <p:spPr bwMode="auto">
          <a:xfrm>
            <a:off x="8028384" y="817200"/>
            <a:ext cx="1115616" cy="13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42650" t="10447" r="51179" b="80805"/>
          <a:stretch>
            <a:fillRect/>
          </a:stretch>
        </p:blipFill>
        <p:spPr bwMode="auto">
          <a:xfrm>
            <a:off x="7956376" y="2708920"/>
            <a:ext cx="11876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52191" t="795" r="37415" b="70982"/>
          <a:stretch>
            <a:fillRect/>
          </a:stretch>
        </p:blipFill>
        <p:spPr bwMode="auto">
          <a:xfrm>
            <a:off x="-20589" y="799200"/>
            <a:ext cx="2000301" cy="511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1596" r="56976" b="72175"/>
          <a:stretch>
            <a:fillRect/>
          </a:stretch>
        </p:blipFill>
        <p:spPr bwMode="auto">
          <a:xfrm>
            <a:off x="1979712" y="817200"/>
            <a:ext cx="6048672" cy="50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43024" r="51179" b="92337"/>
          <a:stretch>
            <a:fillRect/>
          </a:stretch>
        </p:blipFill>
        <p:spPr bwMode="auto">
          <a:xfrm>
            <a:off x="8028384" y="817200"/>
            <a:ext cx="1115616" cy="13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42650" t="10447" r="51179" b="80805"/>
          <a:stretch>
            <a:fillRect/>
          </a:stretch>
        </p:blipFill>
        <p:spPr bwMode="auto">
          <a:xfrm>
            <a:off x="7956376" y="2708920"/>
            <a:ext cx="11876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52191" t="1002" r="6734" b="70982"/>
          <a:stretch>
            <a:fillRect/>
          </a:stretch>
        </p:blipFill>
        <p:spPr bwMode="auto">
          <a:xfrm>
            <a:off x="-20589" y="836712"/>
            <a:ext cx="7904957" cy="507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43024" r="51179" b="92337"/>
          <a:stretch>
            <a:fillRect/>
          </a:stretch>
        </p:blipFill>
        <p:spPr bwMode="auto">
          <a:xfrm>
            <a:off x="8028384" y="817200"/>
            <a:ext cx="1115616" cy="13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42650" t="10447" r="51179" b="80805"/>
          <a:stretch>
            <a:fillRect/>
          </a:stretch>
        </p:blipFill>
        <p:spPr bwMode="auto">
          <a:xfrm>
            <a:off x="7956376" y="2708920"/>
            <a:ext cx="11876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l="23943" r="69697" b="97109"/>
          <a:stretch>
            <a:fillRect/>
          </a:stretch>
        </p:blipFill>
        <p:spPr bwMode="auto">
          <a:xfrm>
            <a:off x="4355976" y="806400"/>
            <a:ext cx="1224136" cy="5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938" t="63217" r="51550" b="2982"/>
          <a:stretch>
            <a:fillRect/>
          </a:stretch>
        </p:blipFill>
        <p:spPr bwMode="auto">
          <a:xfrm>
            <a:off x="0" y="620688"/>
            <a:ext cx="914400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52191" t="795" b="70982"/>
          <a:stretch>
            <a:fillRect/>
          </a:stretch>
        </p:blipFill>
        <p:spPr bwMode="auto">
          <a:xfrm>
            <a:off x="-20589" y="799200"/>
            <a:ext cx="9201101" cy="511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884368" y="764704"/>
            <a:ext cx="288032" cy="216024"/>
          </a:xfrm>
          <a:prstGeom prst="rect">
            <a:avLst/>
          </a:prstGeom>
          <a:solidFill>
            <a:srgbClr val="DDE6FF"/>
          </a:solidFill>
          <a:ln>
            <a:solidFill>
              <a:srgbClr val="DDE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23943" r="69697" b="97109"/>
          <a:stretch>
            <a:fillRect/>
          </a:stretch>
        </p:blipFill>
        <p:spPr bwMode="auto">
          <a:xfrm>
            <a:off x="4355976" y="806400"/>
            <a:ext cx="1224136" cy="5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12162</TotalTime>
  <Words>140</Words>
  <Application>Microsoft Office PowerPoint</Application>
  <PresentationFormat>Affichage à l'écran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718</cp:revision>
  <dcterms:created xsi:type="dcterms:W3CDTF">2011-06-30T13:08:12Z</dcterms:created>
  <dcterms:modified xsi:type="dcterms:W3CDTF">2019-09-20T18:47:50Z</dcterms:modified>
</cp:coreProperties>
</file>