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EECD"/>
    <a:srgbClr val="D5FFE8"/>
    <a:srgbClr val="BDDCF9"/>
    <a:srgbClr val="FFFFD9"/>
    <a:srgbClr val="FFF2C9"/>
    <a:srgbClr val="FEE6ED"/>
    <a:srgbClr val="D6FEDA"/>
    <a:srgbClr val="A3FFA3"/>
    <a:srgbClr val="CDFFC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18" autoAdjust="0"/>
    <p:restoredTop sz="86429" autoAdjust="0"/>
  </p:normalViewPr>
  <p:slideViewPr>
    <p:cSldViewPr>
      <p:cViewPr>
        <p:scale>
          <a:sx n="100" d="100"/>
          <a:sy n="100" d="100"/>
        </p:scale>
        <p:origin x="-122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19/06/2019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19/06/2019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" name="Groupe 8"/>
          <p:cNvGrpSpPr/>
          <p:nvPr/>
        </p:nvGrpSpPr>
        <p:grpSpPr>
          <a:xfrm>
            <a:off x="3131840" y="110822"/>
            <a:ext cx="2016224" cy="1477328"/>
            <a:chOff x="1403648" y="703729"/>
            <a:chExt cx="2016224" cy="1477328"/>
          </a:xfrm>
        </p:grpSpPr>
        <p:sp>
          <p:nvSpPr>
            <p:cNvPr id="5" name="ZoneTexte 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Client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03648" y="980728"/>
              <a:ext cx="201622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numClient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prenom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numeroTelephone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mail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motDePasse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e 16"/>
          <p:cNvGrpSpPr/>
          <p:nvPr/>
        </p:nvGrpSpPr>
        <p:grpSpPr>
          <a:xfrm>
            <a:off x="7127776" y="4365104"/>
            <a:ext cx="2016224" cy="1107996"/>
            <a:chOff x="1403648" y="703729"/>
            <a:chExt cx="2016224" cy="1107996"/>
          </a:xfrm>
        </p:grpSpPr>
        <p:sp>
          <p:nvSpPr>
            <p:cNvPr id="18" name="ZoneTexte 1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Membres personnel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403648" y="980728"/>
              <a:ext cx="201622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identifiant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mail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motDePasse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e 23"/>
          <p:cNvGrpSpPr/>
          <p:nvPr/>
        </p:nvGrpSpPr>
        <p:grpSpPr>
          <a:xfrm>
            <a:off x="3131840" y="3005336"/>
            <a:ext cx="2016224" cy="923330"/>
            <a:chOff x="1403648" y="703729"/>
            <a:chExt cx="2016224" cy="923330"/>
          </a:xfrm>
        </p:grpSpPr>
        <p:sp>
          <p:nvSpPr>
            <p:cNvPr id="25" name="ZoneTexte 2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Commande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numero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dateEtHeure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etat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e 26"/>
          <p:cNvGrpSpPr/>
          <p:nvPr/>
        </p:nvGrpSpPr>
        <p:grpSpPr>
          <a:xfrm>
            <a:off x="3347864" y="4293096"/>
            <a:ext cx="2016224" cy="923330"/>
            <a:chOff x="1403648" y="703729"/>
            <a:chExt cx="2016224" cy="923330"/>
          </a:xfrm>
        </p:grpSpPr>
        <p:sp>
          <p:nvSpPr>
            <p:cNvPr id="28" name="ZoneTexte 2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Livraison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numero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dateEtHeure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etat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e 29"/>
          <p:cNvGrpSpPr/>
          <p:nvPr/>
        </p:nvGrpSpPr>
        <p:grpSpPr>
          <a:xfrm>
            <a:off x="6372200" y="188640"/>
            <a:ext cx="1800200" cy="738664"/>
            <a:chOff x="1403648" y="703729"/>
            <a:chExt cx="2016224" cy="738664"/>
          </a:xfrm>
        </p:grpSpPr>
        <p:sp>
          <p:nvSpPr>
            <p:cNvPr id="31" name="ZoneTexte 30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Paiement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403648" y="980728"/>
              <a:ext cx="20162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typeDePaiement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temporaliteDuPaiement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e 32"/>
          <p:cNvGrpSpPr/>
          <p:nvPr/>
        </p:nvGrpSpPr>
        <p:grpSpPr>
          <a:xfrm>
            <a:off x="5652120" y="2039942"/>
            <a:ext cx="1080120" cy="1101026"/>
            <a:chOff x="6156176" y="1412777"/>
            <a:chExt cx="2376264" cy="1101026"/>
          </a:xfrm>
        </p:grpSpPr>
        <p:sp>
          <p:nvSpPr>
            <p:cNvPr id="34" name="ZoneTexte 33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Produits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156176" y="1682806"/>
              <a:ext cx="23762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references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descriptif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prix</a:t>
              </a:r>
            </a:p>
          </p:txBody>
        </p:sp>
      </p:grpSp>
      <p:grpSp>
        <p:nvGrpSpPr>
          <p:cNvPr id="11" name="Groupe 35"/>
          <p:cNvGrpSpPr/>
          <p:nvPr/>
        </p:nvGrpSpPr>
        <p:grpSpPr>
          <a:xfrm>
            <a:off x="7668344" y="2060848"/>
            <a:ext cx="1080120" cy="731694"/>
            <a:chOff x="6156176" y="1412777"/>
            <a:chExt cx="2376264" cy="731694"/>
          </a:xfrm>
        </p:grpSpPr>
        <p:sp>
          <p:nvSpPr>
            <p:cNvPr id="37" name="ZoneTexte 36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Stock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156176" y="1682806"/>
              <a:ext cx="237626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article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nombre</a:t>
              </a:r>
            </a:p>
          </p:txBody>
        </p:sp>
      </p:grpSp>
      <p:grpSp>
        <p:nvGrpSpPr>
          <p:cNvPr id="12" name="Groupe 38"/>
          <p:cNvGrpSpPr/>
          <p:nvPr/>
        </p:nvGrpSpPr>
        <p:grpSpPr>
          <a:xfrm>
            <a:off x="467544" y="1124744"/>
            <a:ext cx="1080120" cy="916360"/>
            <a:chOff x="6156176" y="1412777"/>
            <a:chExt cx="2376264" cy="916360"/>
          </a:xfrm>
        </p:grpSpPr>
        <p:sp>
          <p:nvSpPr>
            <p:cNvPr id="40" name="ZoneTexte 39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Facture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6156176" y="1682806"/>
              <a:ext cx="23762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numero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Date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montant</a:t>
              </a:r>
            </a:p>
          </p:txBody>
        </p:sp>
      </p:grpSp>
      <p:cxnSp>
        <p:nvCxnSpPr>
          <p:cNvPr id="43" name="Connecteur droit 42"/>
          <p:cNvCxnSpPr>
            <a:stCxn id="6" idx="2"/>
            <a:endCxn id="25" idx="0"/>
          </p:cNvCxnSpPr>
          <p:nvPr/>
        </p:nvCxnSpPr>
        <p:spPr>
          <a:xfrm>
            <a:off x="4139952" y="1588150"/>
            <a:ext cx="0" cy="1417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6" idx="2"/>
            <a:endCxn id="28" idx="0"/>
          </p:cNvCxnSpPr>
          <p:nvPr/>
        </p:nvCxnSpPr>
        <p:spPr>
          <a:xfrm>
            <a:off x="4139952" y="3928666"/>
            <a:ext cx="216024" cy="36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25" idx="1"/>
            <a:endCxn id="41" idx="3"/>
          </p:cNvCxnSpPr>
          <p:nvPr/>
        </p:nvCxnSpPr>
        <p:spPr>
          <a:xfrm flipH="1" flipV="1">
            <a:off x="1547664" y="1717939"/>
            <a:ext cx="1584176" cy="1425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5" idx="1"/>
            <a:endCxn id="26" idx="3"/>
          </p:cNvCxnSpPr>
          <p:nvPr/>
        </p:nvCxnSpPr>
        <p:spPr>
          <a:xfrm flipH="1">
            <a:off x="5148064" y="2725470"/>
            <a:ext cx="504056" cy="880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32" idx="2"/>
            <a:endCxn id="25" idx="0"/>
          </p:cNvCxnSpPr>
          <p:nvPr/>
        </p:nvCxnSpPr>
        <p:spPr>
          <a:xfrm flipH="1">
            <a:off x="4139952" y="927304"/>
            <a:ext cx="3132348" cy="207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38" idx="1"/>
            <a:endCxn id="35" idx="3"/>
          </p:cNvCxnSpPr>
          <p:nvPr/>
        </p:nvCxnSpPr>
        <p:spPr>
          <a:xfrm flipH="1">
            <a:off x="6732240" y="2561710"/>
            <a:ext cx="936104" cy="163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110" idx="0"/>
            <a:endCxn id="26" idx="3"/>
          </p:cNvCxnSpPr>
          <p:nvPr/>
        </p:nvCxnSpPr>
        <p:spPr>
          <a:xfrm flipH="1" flipV="1">
            <a:off x="5148064" y="3605501"/>
            <a:ext cx="864096" cy="1839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38" idx="2"/>
            <a:endCxn id="18" idx="0"/>
          </p:cNvCxnSpPr>
          <p:nvPr/>
        </p:nvCxnSpPr>
        <p:spPr>
          <a:xfrm flipH="1">
            <a:off x="8135888" y="2792542"/>
            <a:ext cx="72516" cy="1572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3851920" y="270892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3923928" y="177281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355976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7236296" y="90872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4139952" y="388747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7452320" y="230329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6660232" y="251931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Connecteur droit 84"/>
          <p:cNvCxnSpPr>
            <a:stCxn id="18" idx="0"/>
            <a:endCxn id="35" idx="2"/>
          </p:cNvCxnSpPr>
          <p:nvPr/>
        </p:nvCxnSpPr>
        <p:spPr>
          <a:xfrm flipH="1" flipV="1">
            <a:off x="6192180" y="3140968"/>
            <a:ext cx="1943708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4139952" y="414908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1619672" y="155679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2987824" y="280735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580112" y="515719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6516216" y="357301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868144" y="309538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076056" y="38154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7092280" y="357301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7884368" y="295136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244408" y="306896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70"/>
          <p:cNvGrpSpPr/>
          <p:nvPr/>
        </p:nvGrpSpPr>
        <p:grpSpPr>
          <a:xfrm>
            <a:off x="6660232" y="1340768"/>
            <a:ext cx="1224136" cy="916360"/>
            <a:chOff x="6156176" y="1412777"/>
            <a:chExt cx="2693099" cy="916360"/>
          </a:xfrm>
        </p:grpSpPr>
        <p:sp>
          <p:nvSpPr>
            <p:cNvPr id="72" name="ZoneTexte 71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Ingredients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6156176" y="1682806"/>
              <a:ext cx="269309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Nombre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Unité de mesure</a:t>
              </a:r>
            </a:p>
          </p:txBody>
        </p:sp>
      </p:grpSp>
      <p:cxnSp>
        <p:nvCxnSpPr>
          <p:cNvPr id="75" name="Connecteur droit 74"/>
          <p:cNvCxnSpPr>
            <a:endCxn id="37" idx="0"/>
          </p:cNvCxnSpPr>
          <p:nvPr/>
        </p:nvCxnSpPr>
        <p:spPr>
          <a:xfrm>
            <a:off x="7740352" y="1556792"/>
            <a:ext cx="468052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8244408" y="177281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7812360" y="134076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3" name="Connecteur droit 102"/>
          <p:cNvCxnSpPr>
            <a:stCxn id="72" idx="1"/>
            <a:endCxn id="34" idx="0"/>
          </p:cNvCxnSpPr>
          <p:nvPr/>
        </p:nvCxnSpPr>
        <p:spPr>
          <a:xfrm flipH="1">
            <a:off x="6192180" y="1479268"/>
            <a:ext cx="468052" cy="560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6372200" y="1412776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6012160" y="1871246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e 108"/>
          <p:cNvGrpSpPr/>
          <p:nvPr/>
        </p:nvGrpSpPr>
        <p:grpSpPr>
          <a:xfrm>
            <a:off x="5004048" y="5445224"/>
            <a:ext cx="2016224" cy="553998"/>
            <a:chOff x="1403648" y="703729"/>
            <a:chExt cx="2016224" cy="553998"/>
          </a:xfrm>
        </p:grpSpPr>
        <p:sp>
          <p:nvSpPr>
            <p:cNvPr id="110" name="ZoneTexte 109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Pizzeria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telephone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3" name="Connecteur droit 112"/>
          <p:cNvCxnSpPr>
            <a:stCxn id="110" idx="0"/>
            <a:endCxn id="19" idx="1"/>
          </p:cNvCxnSpPr>
          <p:nvPr/>
        </p:nvCxnSpPr>
        <p:spPr>
          <a:xfrm flipV="1">
            <a:off x="6012160" y="5057602"/>
            <a:ext cx="1115616" cy="38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6012160" y="511160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6876256" y="482357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8" name="Groupe 8"/>
          <p:cNvGrpSpPr/>
          <p:nvPr/>
        </p:nvGrpSpPr>
        <p:grpSpPr>
          <a:xfrm>
            <a:off x="539552" y="3861048"/>
            <a:ext cx="2016224" cy="553998"/>
            <a:chOff x="1403648" y="703729"/>
            <a:chExt cx="2016224" cy="553998"/>
          </a:xfrm>
        </p:grpSpPr>
        <p:sp>
          <p:nvSpPr>
            <p:cNvPr id="69" name="ZoneTexte 68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Adresse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Connecteur droit 70"/>
          <p:cNvCxnSpPr>
            <a:endCxn id="69" idx="0"/>
          </p:cNvCxnSpPr>
          <p:nvPr/>
        </p:nvCxnSpPr>
        <p:spPr>
          <a:xfrm flipH="1">
            <a:off x="1547664" y="836712"/>
            <a:ext cx="1584176" cy="302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endCxn id="111" idx="1"/>
          </p:cNvCxnSpPr>
          <p:nvPr/>
        </p:nvCxnSpPr>
        <p:spPr>
          <a:xfrm>
            <a:off x="899592" y="4437112"/>
            <a:ext cx="4104456" cy="142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4788024" y="58316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83568" y="44371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1331640" y="364502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2843808" y="69269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" name="Groupe 8"/>
          <p:cNvGrpSpPr/>
          <p:nvPr/>
        </p:nvGrpSpPr>
        <p:grpSpPr>
          <a:xfrm>
            <a:off x="7127776" y="5949280"/>
            <a:ext cx="1764704" cy="553998"/>
            <a:chOff x="1403648" y="703729"/>
            <a:chExt cx="2016224" cy="553998"/>
          </a:xfrm>
        </p:grpSpPr>
        <p:sp>
          <p:nvSpPr>
            <p:cNvPr id="114" name="ZoneTexte 113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Role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6" name="Connecteur droit 115"/>
          <p:cNvCxnSpPr>
            <a:stCxn id="19" idx="2"/>
            <a:endCxn id="114" idx="0"/>
          </p:cNvCxnSpPr>
          <p:nvPr/>
        </p:nvCxnSpPr>
        <p:spPr>
          <a:xfrm flipH="1">
            <a:off x="8010128" y="5473100"/>
            <a:ext cx="125760" cy="476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ZoneTexte 120"/>
          <p:cNvSpPr txBox="1"/>
          <p:nvPr/>
        </p:nvSpPr>
        <p:spPr>
          <a:xfrm>
            <a:off x="8244408" y="544522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8172400" y="573325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2" name="Groupe 8"/>
          <p:cNvGrpSpPr/>
          <p:nvPr/>
        </p:nvGrpSpPr>
        <p:grpSpPr>
          <a:xfrm>
            <a:off x="3131840" y="110822"/>
            <a:ext cx="2016224" cy="1477328"/>
            <a:chOff x="1403648" y="703729"/>
            <a:chExt cx="2016224" cy="1477328"/>
          </a:xfrm>
        </p:grpSpPr>
        <p:sp>
          <p:nvSpPr>
            <p:cNvPr id="5" name="ZoneTexte 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Client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03648" y="980728"/>
              <a:ext cx="201622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numClient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prenom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numeroTelephone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mail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motDePasse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e 16"/>
          <p:cNvGrpSpPr/>
          <p:nvPr/>
        </p:nvGrpSpPr>
        <p:grpSpPr>
          <a:xfrm>
            <a:off x="7127776" y="4365104"/>
            <a:ext cx="2016224" cy="1107996"/>
            <a:chOff x="1403648" y="703729"/>
            <a:chExt cx="2016224" cy="1107996"/>
          </a:xfrm>
        </p:grpSpPr>
        <p:sp>
          <p:nvSpPr>
            <p:cNvPr id="18" name="ZoneTexte 1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Membres personnel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403648" y="980728"/>
              <a:ext cx="201622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identifiant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mail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motDePasse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e 23"/>
          <p:cNvGrpSpPr/>
          <p:nvPr/>
        </p:nvGrpSpPr>
        <p:grpSpPr>
          <a:xfrm>
            <a:off x="2771800" y="3005336"/>
            <a:ext cx="2016224" cy="923330"/>
            <a:chOff x="1403648" y="703729"/>
            <a:chExt cx="2016224" cy="923330"/>
          </a:xfrm>
        </p:grpSpPr>
        <p:sp>
          <p:nvSpPr>
            <p:cNvPr id="25" name="ZoneTexte 2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Commande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numero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dateEtHeure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etat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e 26"/>
          <p:cNvGrpSpPr/>
          <p:nvPr/>
        </p:nvGrpSpPr>
        <p:grpSpPr>
          <a:xfrm>
            <a:off x="2771800" y="4293096"/>
            <a:ext cx="2016224" cy="923330"/>
            <a:chOff x="1403648" y="703729"/>
            <a:chExt cx="2016224" cy="923330"/>
          </a:xfrm>
        </p:grpSpPr>
        <p:sp>
          <p:nvSpPr>
            <p:cNvPr id="28" name="ZoneTexte 2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Livraison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numero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dateEtHeure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etat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e 29"/>
          <p:cNvGrpSpPr/>
          <p:nvPr/>
        </p:nvGrpSpPr>
        <p:grpSpPr>
          <a:xfrm>
            <a:off x="755576" y="3501008"/>
            <a:ext cx="1656184" cy="738664"/>
            <a:chOff x="1403648" y="703729"/>
            <a:chExt cx="2016224" cy="738664"/>
          </a:xfrm>
        </p:grpSpPr>
        <p:sp>
          <p:nvSpPr>
            <p:cNvPr id="31" name="ZoneTexte 30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Paiement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403648" y="980728"/>
              <a:ext cx="20162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typeDePaiement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temporaliteDuPaiement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e 32"/>
          <p:cNvGrpSpPr/>
          <p:nvPr/>
        </p:nvGrpSpPr>
        <p:grpSpPr>
          <a:xfrm>
            <a:off x="5220072" y="2039942"/>
            <a:ext cx="1080120" cy="1101026"/>
            <a:chOff x="6156176" y="1412777"/>
            <a:chExt cx="2376264" cy="1101026"/>
          </a:xfrm>
        </p:grpSpPr>
        <p:sp>
          <p:nvSpPr>
            <p:cNvPr id="34" name="ZoneTexte 33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Produits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156176" y="1682806"/>
              <a:ext cx="23762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references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descriptif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prix</a:t>
              </a:r>
            </a:p>
          </p:txBody>
        </p:sp>
      </p:grpSp>
      <p:grpSp>
        <p:nvGrpSpPr>
          <p:cNvPr id="11" name="Groupe 35"/>
          <p:cNvGrpSpPr/>
          <p:nvPr/>
        </p:nvGrpSpPr>
        <p:grpSpPr>
          <a:xfrm>
            <a:off x="8063880" y="2132856"/>
            <a:ext cx="1080120" cy="731694"/>
            <a:chOff x="6156176" y="1412777"/>
            <a:chExt cx="2376264" cy="731694"/>
          </a:xfrm>
        </p:grpSpPr>
        <p:sp>
          <p:nvSpPr>
            <p:cNvPr id="37" name="ZoneTexte 36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Stock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156176" y="1682806"/>
              <a:ext cx="237626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article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nombre</a:t>
              </a:r>
            </a:p>
          </p:txBody>
        </p:sp>
      </p:grpSp>
      <p:grpSp>
        <p:nvGrpSpPr>
          <p:cNvPr id="12" name="Groupe 38"/>
          <p:cNvGrpSpPr/>
          <p:nvPr/>
        </p:nvGrpSpPr>
        <p:grpSpPr>
          <a:xfrm>
            <a:off x="1403648" y="2132856"/>
            <a:ext cx="1080120" cy="916360"/>
            <a:chOff x="6156176" y="1412777"/>
            <a:chExt cx="2376264" cy="916360"/>
          </a:xfrm>
        </p:grpSpPr>
        <p:sp>
          <p:nvSpPr>
            <p:cNvPr id="40" name="ZoneTexte 39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Facture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6156176" y="1682806"/>
              <a:ext cx="23762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numero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Date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montant</a:t>
              </a:r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3779912" y="1628800"/>
            <a:ext cx="0" cy="136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6" idx="2"/>
            <a:endCxn id="28" idx="0"/>
          </p:cNvCxnSpPr>
          <p:nvPr/>
        </p:nvCxnSpPr>
        <p:spPr>
          <a:xfrm>
            <a:off x="3779912" y="3928666"/>
            <a:ext cx="0" cy="36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2627784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779912" y="388747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7884368" y="237530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6300192" y="242088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779912" y="414908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796136" y="314096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732240" y="429309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32440" y="407707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32440" y="292494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660232" y="1340768"/>
            <a:ext cx="1224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Ingredients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660232" y="1610797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nom</a:t>
            </a: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Nombre</a:t>
            </a: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Unité de mesure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8460432" y="184482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7884368" y="134076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868144" y="184482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108"/>
          <p:cNvGrpSpPr/>
          <p:nvPr/>
        </p:nvGrpSpPr>
        <p:grpSpPr>
          <a:xfrm>
            <a:off x="4355976" y="5971346"/>
            <a:ext cx="2016224" cy="553998"/>
            <a:chOff x="1403648" y="703729"/>
            <a:chExt cx="2016224" cy="553998"/>
          </a:xfrm>
        </p:grpSpPr>
        <p:sp>
          <p:nvSpPr>
            <p:cNvPr id="110" name="ZoneTexte 109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Pizzeria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telephone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e 8"/>
          <p:cNvGrpSpPr/>
          <p:nvPr/>
        </p:nvGrpSpPr>
        <p:grpSpPr>
          <a:xfrm>
            <a:off x="251520" y="476672"/>
            <a:ext cx="1008112" cy="553998"/>
            <a:chOff x="1403648" y="703729"/>
            <a:chExt cx="2016224" cy="553998"/>
          </a:xfrm>
        </p:grpSpPr>
        <p:sp>
          <p:nvSpPr>
            <p:cNvPr id="69" name="ZoneTexte 68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Adresse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Connecteur droit 70"/>
          <p:cNvCxnSpPr/>
          <p:nvPr/>
        </p:nvCxnSpPr>
        <p:spPr>
          <a:xfrm flipH="1">
            <a:off x="1259632" y="69269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611560" y="6309320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2411760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e 8"/>
          <p:cNvGrpSpPr/>
          <p:nvPr/>
        </p:nvGrpSpPr>
        <p:grpSpPr>
          <a:xfrm>
            <a:off x="7127776" y="5949280"/>
            <a:ext cx="1764704" cy="553998"/>
            <a:chOff x="1403648" y="703729"/>
            <a:chExt cx="2016224" cy="553998"/>
          </a:xfrm>
        </p:grpSpPr>
        <p:sp>
          <p:nvSpPr>
            <p:cNvPr id="114" name="ZoneTexte 113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Role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ZoneTexte 120"/>
          <p:cNvSpPr txBox="1"/>
          <p:nvPr/>
        </p:nvSpPr>
        <p:spPr>
          <a:xfrm>
            <a:off x="8172400" y="547164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8172400" y="573325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Connecteur droit 111"/>
          <p:cNvCxnSpPr/>
          <p:nvPr/>
        </p:nvCxnSpPr>
        <p:spPr>
          <a:xfrm>
            <a:off x="8172400" y="54452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11560" y="1052736"/>
            <a:ext cx="0" cy="52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059832" y="2348880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2483768" y="2348880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5796136" y="4509120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5796136" y="5301208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5796136" y="5301208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5796136" y="3140968"/>
            <a:ext cx="0" cy="136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8748464" y="292494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stCxn id="38" idx="1"/>
          </p:cNvCxnSpPr>
          <p:nvPr/>
        </p:nvCxnSpPr>
        <p:spPr>
          <a:xfrm flipH="1">
            <a:off x="6300192" y="2633718"/>
            <a:ext cx="1763688" cy="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2411760" y="3717032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H="1">
            <a:off x="7884368" y="1556792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flipH="1">
            <a:off x="6084168" y="1556792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6084168" y="155679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8460432" y="1556792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4788024" y="4869160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444208" y="136719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788024" y="458112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6876256" y="45811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6876256" y="5111606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3779912" y="278092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5580112" y="575967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4139952" y="604771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611560" y="100715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2987824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1259632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2483768" y="206084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3059832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3779912" y="16288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0" name="Connecteur droit 189"/>
          <p:cNvCxnSpPr/>
          <p:nvPr/>
        </p:nvCxnSpPr>
        <p:spPr>
          <a:xfrm>
            <a:off x="4572000" y="2276872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4572000" y="227687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ZoneTexte 193"/>
          <p:cNvSpPr txBox="1"/>
          <p:nvPr/>
        </p:nvSpPr>
        <p:spPr>
          <a:xfrm>
            <a:off x="4716016" y="19888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4355976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6" name="Connecteur droit 195"/>
          <p:cNvCxnSpPr/>
          <p:nvPr/>
        </p:nvCxnSpPr>
        <p:spPr>
          <a:xfrm>
            <a:off x="7452320" y="2276872"/>
            <a:ext cx="0" cy="2088232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2" name="Groupe 8"/>
          <p:cNvGrpSpPr/>
          <p:nvPr/>
        </p:nvGrpSpPr>
        <p:grpSpPr>
          <a:xfrm>
            <a:off x="3131840" y="110822"/>
            <a:ext cx="2016224" cy="1477328"/>
            <a:chOff x="1403648" y="703729"/>
            <a:chExt cx="2016224" cy="1477328"/>
          </a:xfrm>
        </p:grpSpPr>
        <p:sp>
          <p:nvSpPr>
            <p:cNvPr id="5" name="ZoneTexte 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Client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03648" y="980728"/>
              <a:ext cx="201622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clientNumber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lastName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firstName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telephoneNumber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mail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password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e 16"/>
          <p:cNvGrpSpPr/>
          <p:nvPr/>
        </p:nvGrpSpPr>
        <p:grpSpPr>
          <a:xfrm>
            <a:off x="7127776" y="4365104"/>
            <a:ext cx="2016224" cy="1107996"/>
            <a:chOff x="1403648" y="703729"/>
            <a:chExt cx="2016224" cy="1107996"/>
          </a:xfrm>
        </p:grpSpPr>
        <p:sp>
          <p:nvSpPr>
            <p:cNvPr id="18" name="ZoneTexte 1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Staff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403648" y="980728"/>
              <a:ext cx="201622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login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mail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password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e 23"/>
          <p:cNvGrpSpPr/>
          <p:nvPr/>
        </p:nvGrpSpPr>
        <p:grpSpPr>
          <a:xfrm>
            <a:off x="2771800" y="3005336"/>
            <a:ext cx="2016224" cy="923330"/>
            <a:chOff x="1403648" y="703729"/>
            <a:chExt cx="2016224" cy="923330"/>
          </a:xfrm>
        </p:grpSpPr>
        <p:sp>
          <p:nvSpPr>
            <p:cNvPr id="25" name="ZoneTexte 2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Order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dateAndHour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state</a:t>
              </a:r>
            </a:p>
          </p:txBody>
        </p:sp>
      </p:grpSp>
      <p:grpSp>
        <p:nvGrpSpPr>
          <p:cNvPr id="8" name="Groupe 26"/>
          <p:cNvGrpSpPr/>
          <p:nvPr/>
        </p:nvGrpSpPr>
        <p:grpSpPr>
          <a:xfrm>
            <a:off x="2771800" y="4293096"/>
            <a:ext cx="2016224" cy="923330"/>
            <a:chOff x="1403648" y="703729"/>
            <a:chExt cx="2016224" cy="923330"/>
          </a:xfrm>
        </p:grpSpPr>
        <p:sp>
          <p:nvSpPr>
            <p:cNvPr id="28" name="ZoneTexte 2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Delivery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dateAndHour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state</a:t>
              </a:r>
            </a:p>
          </p:txBody>
        </p:sp>
      </p:grpSp>
      <p:grpSp>
        <p:nvGrpSpPr>
          <p:cNvPr id="9" name="Groupe 29"/>
          <p:cNvGrpSpPr/>
          <p:nvPr/>
        </p:nvGrpSpPr>
        <p:grpSpPr>
          <a:xfrm>
            <a:off x="755576" y="3501008"/>
            <a:ext cx="1656184" cy="738664"/>
            <a:chOff x="1403648" y="703729"/>
            <a:chExt cx="2016224" cy="738664"/>
          </a:xfrm>
        </p:grpSpPr>
        <p:sp>
          <p:nvSpPr>
            <p:cNvPr id="31" name="ZoneTexte 30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Payment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403648" y="980728"/>
              <a:ext cx="20162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paymentType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paymentTemporality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e 32"/>
          <p:cNvGrpSpPr/>
          <p:nvPr/>
        </p:nvGrpSpPr>
        <p:grpSpPr>
          <a:xfrm>
            <a:off x="5220072" y="2039942"/>
            <a:ext cx="1080120" cy="1101026"/>
            <a:chOff x="6156176" y="1412777"/>
            <a:chExt cx="2376264" cy="1101026"/>
          </a:xfrm>
        </p:grpSpPr>
        <p:sp>
          <p:nvSpPr>
            <p:cNvPr id="34" name="ZoneTexte 33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Products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156176" y="1682806"/>
              <a:ext cx="23762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references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description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price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e 35"/>
          <p:cNvGrpSpPr/>
          <p:nvPr/>
        </p:nvGrpSpPr>
        <p:grpSpPr>
          <a:xfrm>
            <a:off x="8063880" y="2132856"/>
            <a:ext cx="1080120" cy="731694"/>
            <a:chOff x="6156176" y="1412777"/>
            <a:chExt cx="2376264" cy="731694"/>
          </a:xfrm>
        </p:grpSpPr>
        <p:sp>
          <p:nvSpPr>
            <p:cNvPr id="37" name="ZoneTexte 36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Stock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156176" y="1682806"/>
              <a:ext cx="237626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article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e 38"/>
          <p:cNvGrpSpPr/>
          <p:nvPr/>
        </p:nvGrpSpPr>
        <p:grpSpPr>
          <a:xfrm>
            <a:off x="1403648" y="2132856"/>
            <a:ext cx="1080120" cy="916360"/>
            <a:chOff x="6156176" y="1412777"/>
            <a:chExt cx="2376264" cy="916360"/>
          </a:xfrm>
        </p:grpSpPr>
        <p:sp>
          <p:nvSpPr>
            <p:cNvPr id="40" name="ZoneTexte 39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Bill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6156176" y="1682806"/>
              <a:ext cx="237626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date</a:t>
              </a:r>
            </a:p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sum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3779912" y="1628800"/>
            <a:ext cx="0" cy="136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6" idx="2"/>
            <a:endCxn id="28" idx="0"/>
          </p:cNvCxnSpPr>
          <p:nvPr/>
        </p:nvCxnSpPr>
        <p:spPr>
          <a:xfrm>
            <a:off x="3779912" y="3928666"/>
            <a:ext cx="0" cy="36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2627784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779912" y="388747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7884368" y="237530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6300192" y="242088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779912" y="414908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796136" y="314096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732240" y="429309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32440" y="407707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32440" y="292494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660232" y="1340768"/>
            <a:ext cx="1224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Ingredients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660232" y="1610797"/>
            <a:ext cx="1224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unitOfMeasure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8460432" y="184482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7884368" y="134076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868144" y="184482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108"/>
          <p:cNvGrpSpPr/>
          <p:nvPr/>
        </p:nvGrpSpPr>
        <p:grpSpPr>
          <a:xfrm>
            <a:off x="4355976" y="5971346"/>
            <a:ext cx="2016224" cy="553998"/>
            <a:chOff x="1403648" y="703729"/>
            <a:chExt cx="2016224" cy="553998"/>
          </a:xfrm>
        </p:grpSpPr>
        <p:sp>
          <p:nvSpPr>
            <p:cNvPr id="110" name="ZoneTexte 109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Pizzeria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telephone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e 8"/>
          <p:cNvGrpSpPr/>
          <p:nvPr/>
        </p:nvGrpSpPr>
        <p:grpSpPr>
          <a:xfrm>
            <a:off x="251520" y="476672"/>
            <a:ext cx="1008112" cy="553998"/>
            <a:chOff x="1403648" y="703729"/>
            <a:chExt cx="2016224" cy="553998"/>
          </a:xfrm>
        </p:grpSpPr>
        <p:sp>
          <p:nvSpPr>
            <p:cNvPr id="69" name="ZoneTexte 68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Adress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" name="Connecteur droit 70"/>
          <p:cNvCxnSpPr/>
          <p:nvPr/>
        </p:nvCxnSpPr>
        <p:spPr>
          <a:xfrm flipH="1">
            <a:off x="1259632" y="69269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611560" y="6309320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2411760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8"/>
          <p:cNvGrpSpPr/>
          <p:nvPr/>
        </p:nvGrpSpPr>
        <p:grpSpPr>
          <a:xfrm>
            <a:off x="7127776" y="5949280"/>
            <a:ext cx="1764704" cy="553998"/>
            <a:chOff x="1403648" y="703729"/>
            <a:chExt cx="2016224" cy="553998"/>
          </a:xfrm>
        </p:grpSpPr>
        <p:sp>
          <p:nvSpPr>
            <p:cNvPr id="114" name="ZoneTexte 113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Role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ZoneTexte 120"/>
          <p:cNvSpPr txBox="1"/>
          <p:nvPr/>
        </p:nvSpPr>
        <p:spPr>
          <a:xfrm>
            <a:off x="8172400" y="547164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8172400" y="573325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Connecteur droit 111"/>
          <p:cNvCxnSpPr/>
          <p:nvPr/>
        </p:nvCxnSpPr>
        <p:spPr>
          <a:xfrm>
            <a:off x="8172400" y="54452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11560" y="1052736"/>
            <a:ext cx="0" cy="52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059832" y="2348880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2483768" y="2348880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5796136" y="4509120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5796136" y="5301208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5796136" y="5301208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5796136" y="3140968"/>
            <a:ext cx="0" cy="136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8748464" y="2924944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155"/>
          <p:cNvCxnSpPr>
            <a:stCxn id="38" idx="1"/>
          </p:cNvCxnSpPr>
          <p:nvPr/>
        </p:nvCxnSpPr>
        <p:spPr>
          <a:xfrm flipH="1">
            <a:off x="6300192" y="2633718"/>
            <a:ext cx="1763688" cy="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2411760" y="3717032"/>
            <a:ext cx="36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H="1">
            <a:off x="7884368" y="1556792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flipH="1">
            <a:off x="6084168" y="1556792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6084168" y="155679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8460432" y="1556792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4788024" y="4869160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444208" y="136719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788024" y="458112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6876256" y="45811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6876256" y="5111606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3779912" y="278092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5580112" y="575967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4139952" y="604771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611560" y="100715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2987824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1259632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2483768" y="206084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3059832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3779912" y="16288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0" name="Connecteur droit 189"/>
          <p:cNvCxnSpPr/>
          <p:nvPr/>
        </p:nvCxnSpPr>
        <p:spPr>
          <a:xfrm>
            <a:off x="4572000" y="2276872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4572000" y="227687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ZoneTexte 193"/>
          <p:cNvSpPr txBox="1"/>
          <p:nvPr/>
        </p:nvSpPr>
        <p:spPr>
          <a:xfrm>
            <a:off x="4716016" y="19888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4355976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6" name="Connecteur droit 195"/>
          <p:cNvCxnSpPr/>
          <p:nvPr/>
        </p:nvCxnSpPr>
        <p:spPr>
          <a:xfrm>
            <a:off x="7452320" y="2276872"/>
            <a:ext cx="0" cy="2088232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2" name="Groupe 8"/>
          <p:cNvGrpSpPr/>
          <p:nvPr/>
        </p:nvGrpSpPr>
        <p:grpSpPr>
          <a:xfrm>
            <a:off x="3131840" y="110822"/>
            <a:ext cx="2016224" cy="1477328"/>
            <a:chOff x="1403648" y="703729"/>
            <a:chExt cx="2016224" cy="1477328"/>
          </a:xfrm>
        </p:grpSpPr>
        <p:sp>
          <p:nvSpPr>
            <p:cNvPr id="5" name="ZoneTexte 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Client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03648" y="980728"/>
              <a:ext cx="201622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clientNumber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lastName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 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firstName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telephoneNumber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mail: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password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</p:txBody>
        </p:sp>
      </p:grpSp>
      <p:grpSp>
        <p:nvGrpSpPr>
          <p:cNvPr id="3" name="Groupe 16"/>
          <p:cNvGrpSpPr/>
          <p:nvPr/>
        </p:nvGrpSpPr>
        <p:grpSpPr>
          <a:xfrm>
            <a:off x="7127776" y="4365104"/>
            <a:ext cx="2016224" cy="1107996"/>
            <a:chOff x="1403648" y="703729"/>
            <a:chExt cx="2016224" cy="1107996"/>
          </a:xfrm>
        </p:grpSpPr>
        <p:sp>
          <p:nvSpPr>
            <p:cNvPr id="18" name="ZoneTexte 1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Staff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403648" y="980728"/>
              <a:ext cx="201622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login: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mail: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password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</p:txBody>
        </p:sp>
      </p:grpSp>
      <p:grpSp>
        <p:nvGrpSpPr>
          <p:cNvPr id="7" name="Groupe 23"/>
          <p:cNvGrpSpPr/>
          <p:nvPr/>
        </p:nvGrpSpPr>
        <p:grpSpPr>
          <a:xfrm>
            <a:off x="2771800" y="3005336"/>
            <a:ext cx="2016224" cy="923330"/>
            <a:chOff x="1403648" y="703729"/>
            <a:chExt cx="2016224" cy="923330"/>
          </a:xfrm>
        </p:grpSpPr>
        <p:sp>
          <p:nvSpPr>
            <p:cNvPr id="25" name="ZoneTexte 2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Order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dateAndHour</a:t>
              </a:r>
              <a:r>
                <a:rPr lang="fr-FR" sz="1200" b="1" dirty="0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EDate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state: String</a:t>
              </a:r>
            </a:p>
          </p:txBody>
        </p:sp>
      </p:grpSp>
      <p:grpSp>
        <p:nvGrpSpPr>
          <p:cNvPr id="8" name="Groupe 26"/>
          <p:cNvGrpSpPr/>
          <p:nvPr/>
        </p:nvGrpSpPr>
        <p:grpSpPr>
          <a:xfrm>
            <a:off x="2771800" y="4293096"/>
            <a:ext cx="2016224" cy="923330"/>
            <a:chOff x="1403648" y="703729"/>
            <a:chExt cx="2016224" cy="923330"/>
          </a:xfrm>
        </p:grpSpPr>
        <p:sp>
          <p:nvSpPr>
            <p:cNvPr id="28" name="ZoneTexte 2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Delivery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fr-FR" sz="1200" b="1" dirty="0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dateAndHour</a:t>
              </a:r>
              <a:r>
                <a:rPr lang="fr-FR" sz="1200" b="1" dirty="0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EDate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state: String</a:t>
              </a: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755576" y="3501008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Payment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55576" y="3778007"/>
            <a:ext cx="17281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: String</a:t>
            </a:r>
          </a:p>
          <a:p>
            <a:r>
              <a:rPr lang="fr-FR" sz="1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b="1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paymentType</a:t>
            </a:r>
            <a:r>
              <a:rPr lang="fr-FR" sz="1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: ?</a:t>
            </a: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b="1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paymentTemporality</a:t>
            </a:r>
            <a:r>
              <a:rPr lang="fr-FR" sz="1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1200" b="1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EDate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e 32"/>
          <p:cNvGrpSpPr/>
          <p:nvPr/>
        </p:nvGrpSpPr>
        <p:grpSpPr>
          <a:xfrm>
            <a:off x="4644008" y="1772816"/>
            <a:ext cx="1512168" cy="1101026"/>
            <a:chOff x="5364090" y="1412777"/>
            <a:chExt cx="3326770" cy="1101026"/>
          </a:xfrm>
        </p:grpSpPr>
        <p:sp>
          <p:nvSpPr>
            <p:cNvPr id="34" name="ZoneTexte 33"/>
            <p:cNvSpPr txBox="1"/>
            <p:nvPr/>
          </p:nvSpPr>
          <p:spPr>
            <a:xfrm>
              <a:off x="5364090" y="1412777"/>
              <a:ext cx="332677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Products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364090" y="1682806"/>
              <a:ext cx="332677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references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description: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price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e 35"/>
          <p:cNvGrpSpPr/>
          <p:nvPr/>
        </p:nvGrpSpPr>
        <p:grpSpPr>
          <a:xfrm>
            <a:off x="7380312" y="2409274"/>
            <a:ext cx="1764704" cy="731694"/>
            <a:chOff x="6156176" y="1412777"/>
            <a:chExt cx="2376264" cy="731694"/>
          </a:xfrm>
        </p:grpSpPr>
        <p:sp>
          <p:nvSpPr>
            <p:cNvPr id="37" name="ZoneTexte 36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Stock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156176" y="1682806"/>
              <a:ext cx="237626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ingredients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Ingredients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e 38"/>
          <p:cNvGrpSpPr/>
          <p:nvPr/>
        </p:nvGrpSpPr>
        <p:grpSpPr>
          <a:xfrm>
            <a:off x="1187624" y="2132856"/>
            <a:ext cx="1296144" cy="934363"/>
            <a:chOff x="5680925" y="1412777"/>
            <a:chExt cx="2851517" cy="934363"/>
          </a:xfrm>
        </p:grpSpPr>
        <p:sp>
          <p:nvSpPr>
            <p:cNvPr id="40" name="ZoneTexte 39"/>
            <p:cNvSpPr txBox="1"/>
            <p:nvPr/>
          </p:nvSpPr>
          <p:spPr>
            <a:xfrm>
              <a:off x="5680925" y="1412777"/>
              <a:ext cx="285151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Bill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680925" y="1700809"/>
              <a:ext cx="28515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b="1" dirty="0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date: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EDate</a:t>
              </a:r>
              <a:endParaRPr lang="fr-FR" sz="1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sum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3779912" y="1628800"/>
            <a:ext cx="0" cy="136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6" idx="2"/>
            <a:endCxn id="28" idx="0"/>
          </p:cNvCxnSpPr>
          <p:nvPr/>
        </p:nvCxnSpPr>
        <p:spPr>
          <a:xfrm>
            <a:off x="3779912" y="3928666"/>
            <a:ext cx="0" cy="36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2627784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779912" y="388747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7236296" y="234888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6156176" y="2375302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779912" y="414908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796136" y="314096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732240" y="429309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7956376" y="407707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7956376" y="316739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660232" y="1340768"/>
            <a:ext cx="12961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Ingredients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660232" y="1610797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String</a:t>
            </a: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unitOfMeasure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8460432" y="184482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7956376" y="134076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868144" y="1556792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108"/>
          <p:cNvGrpSpPr/>
          <p:nvPr/>
        </p:nvGrpSpPr>
        <p:grpSpPr>
          <a:xfrm>
            <a:off x="4355976" y="5971346"/>
            <a:ext cx="2016224" cy="553998"/>
            <a:chOff x="1403648" y="703729"/>
            <a:chExt cx="2016224" cy="553998"/>
          </a:xfrm>
        </p:grpSpPr>
        <p:sp>
          <p:nvSpPr>
            <p:cNvPr id="110" name="ZoneTexte 109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Pizzeria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telephone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9" name="ZoneTexte 68"/>
          <p:cNvSpPr txBox="1"/>
          <p:nvPr/>
        </p:nvSpPr>
        <p:spPr>
          <a:xfrm>
            <a:off x="251520" y="476672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Adress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51520" y="753671"/>
            <a:ext cx="20882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String</a:t>
            </a: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city: String</a:t>
            </a: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addressComplements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: String </a:t>
            </a:r>
          </a:p>
          <a:p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Connecteur droit 70"/>
          <p:cNvCxnSpPr/>
          <p:nvPr/>
        </p:nvCxnSpPr>
        <p:spPr>
          <a:xfrm flipH="1">
            <a:off x="1259632" y="69269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611560" y="6309320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2483768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e 8"/>
          <p:cNvGrpSpPr/>
          <p:nvPr/>
        </p:nvGrpSpPr>
        <p:grpSpPr>
          <a:xfrm>
            <a:off x="7127776" y="5949280"/>
            <a:ext cx="1764704" cy="553998"/>
            <a:chOff x="1403648" y="703729"/>
            <a:chExt cx="2016224" cy="553998"/>
          </a:xfrm>
        </p:grpSpPr>
        <p:sp>
          <p:nvSpPr>
            <p:cNvPr id="114" name="ZoneTexte 113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Role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ZoneTexte 120"/>
          <p:cNvSpPr txBox="1"/>
          <p:nvPr/>
        </p:nvSpPr>
        <p:spPr>
          <a:xfrm>
            <a:off x="8172400" y="547164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8172400" y="573325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Connecteur droit 111"/>
          <p:cNvCxnSpPr/>
          <p:nvPr/>
        </p:nvCxnSpPr>
        <p:spPr>
          <a:xfrm>
            <a:off x="8172400" y="54452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11560" y="1988840"/>
            <a:ext cx="0" cy="432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059832" y="2348880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2483768" y="2348880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5796136" y="4509120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5796136" y="5301208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5796136" y="5301208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5796136" y="2924944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8172400" y="3140968"/>
            <a:ext cx="0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6156176" y="256490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2483768" y="371703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H="1">
            <a:off x="7956376" y="1556792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flipH="1">
            <a:off x="6084168" y="1556792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6084168" y="155679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8460432" y="1556792"/>
            <a:ext cx="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4788024" y="4869160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444208" y="136719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788024" y="458112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6876256" y="45811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6876256" y="5111606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3563888" y="278092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5580112" y="575967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4139952" y="604771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683568" y="198884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2987824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1259632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2483768" y="206084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3059832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3563888" y="16288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0" name="Connecteur droit 189"/>
          <p:cNvCxnSpPr/>
          <p:nvPr/>
        </p:nvCxnSpPr>
        <p:spPr>
          <a:xfrm>
            <a:off x="4355976" y="2276872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4355976" y="227687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ZoneTexte 193"/>
          <p:cNvSpPr txBox="1"/>
          <p:nvPr/>
        </p:nvSpPr>
        <p:spPr>
          <a:xfrm>
            <a:off x="4283968" y="19888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4139952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6" name="Connecteur droit 195"/>
          <p:cNvCxnSpPr/>
          <p:nvPr/>
        </p:nvCxnSpPr>
        <p:spPr>
          <a:xfrm>
            <a:off x="7164288" y="2276872"/>
            <a:ext cx="0" cy="2088232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2" name="Groupe 8"/>
          <p:cNvGrpSpPr/>
          <p:nvPr/>
        </p:nvGrpSpPr>
        <p:grpSpPr>
          <a:xfrm>
            <a:off x="3131840" y="110822"/>
            <a:ext cx="2304256" cy="1661994"/>
            <a:chOff x="1403648" y="703729"/>
            <a:chExt cx="2016224" cy="1661994"/>
          </a:xfrm>
        </p:grpSpPr>
        <p:sp>
          <p:nvSpPr>
            <p:cNvPr id="5" name="ZoneTexte 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Client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03648" y="980728"/>
              <a:ext cx="2016224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clientNumber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lastName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 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firstName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b="1" dirty="0" err="1" smtClean="0">
                  <a:solidFill>
                    <a:schemeClr val="accent3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telephoneNumber</a:t>
              </a:r>
              <a:r>
                <a:rPr lang="fr-FR" sz="1200" b="1" dirty="0" smtClean="0">
                  <a:solidFill>
                    <a:schemeClr val="accent3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b="1" dirty="0" err="1" smtClean="0">
                  <a:solidFill>
                    <a:schemeClr val="accent3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mail: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password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</p:txBody>
        </p:sp>
      </p:grpSp>
      <p:grpSp>
        <p:nvGrpSpPr>
          <p:cNvPr id="3" name="Groupe 16"/>
          <p:cNvGrpSpPr/>
          <p:nvPr/>
        </p:nvGrpSpPr>
        <p:grpSpPr>
          <a:xfrm>
            <a:off x="7127776" y="4365104"/>
            <a:ext cx="2016224" cy="1107996"/>
            <a:chOff x="1403648" y="703729"/>
            <a:chExt cx="2016224" cy="1107996"/>
          </a:xfrm>
        </p:grpSpPr>
        <p:sp>
          <p:nvSpPr>
            <p:cNvPr id="18" name="ZoneTexte 1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Staff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403648" y="980728"/>
              <a:ext cx="201622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login: String</a:t>
              </a:r>
            </a:p>
            <a:p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name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mail: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password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</p:txBody>
        </p:sp>
      </p:grpSp>
      <p:grpSp>
        <p:nvGrpSpPr>
          <p:cNvPr id="7" name="Groupe 23"/>
          <p:cNvGrpSpPr/>
          <p:nvPr/>
        </p:nvGrpSpPr>
        <p:grpSpPr>
          <a:xfrm>
            <a:off x="2771800" y="3005336"/>
            <a:ext cx="2016224" cy="923330"/>
            <a:chOff x="1403648" y="703729"/>
            <a:chExt cx="2016224" cy="923330"/>
          </a:xfrm>
        </p:grpSpPr>
        <p:sp>
          <p:nvSpPr>
            <p:cNvPr id="25" name="ZoneTexte 2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Order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dateAndHour</a:t>
              </a:r>
              <a:r>
                <a:rPr lang="fr-FR" sz="1200" b="1" dirty="0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EDate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state: String</a:t>
              </a:r>
            </a:p>
          </p:txBody>
        </p:sp>
      </p:grpSp>
      <p:grpSp>
        <p:nvGrpSpPr>
          <p:cNvPr id="8" name="Groupe 26"/>
          <p:cNvGrpSpPr/>
          <p:nvPr/>
        </p:nvGrpSpPr>
        <p:grpSpPr>
          <a:xfrm>
            <a:off x="2771800" y="4293096"/>
            <a:ext cx="2016224" cy="923330"/>
            <a:chOff x="1403648" y="703729"/>
            <a:chExt cx="2016224" cy="923330"/>
          </a:xfrm>
        </p:grpSpPr>
        <p:sp>
          <p:nvSpPr>
            <p:cNvPr id="28" name="ZoneTexte 2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Delivery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fr-FR" sz="1200" b="1" dirty="0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dateAndHour</a:t>
              </a:r>
              <a:r>
                <a:rPr lang="fr-FR" sz="1200" b="1" dirty="0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EDate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state: String</a:t>
              </a: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755576" y="3501008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Payment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55576" y="3778007"/>
            <a:ext cx="17281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: String</a:t>
            </a:r>
          </a:p>
          <a:p>
            <a:r>
              <a:rPr lang="fr-FR" sz="1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b="1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paymentType</a:t>
            </a:r>
            <a:r>
              <a:rPr lang="fr-FR" sz="1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: ?</a:t>
            </a: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b="1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paymentTemporality</a:t>
            </a:r>
            <a:r>
              <a:rPr lang="fr-FR" sz="1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1200" b="1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EDate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32"/>
          <p:cNvGrpSpPr/>
          <p:nvPr/>
        </p:nvGrpSpPr>
        <p:grpSpPr>
          <a:xfrm>
            <a:off x="4644008" y="1772816"/>
            <a:ext cx="1512168" cy="1101026"/>
            <a:chOff x="5364090" y="1412777"/>
            <a:chExt cx="3326770" cy="1101026"/>
          </a:xfrm>
        </p:grpSpPr>
        <p:sp>
          <p:nvSpPr>
            <p:cNvPr id="34" name="ZoneTexte 33"/>
            <p:cNvSpPr txBox="1"/>
            <p:nvPr/>
          </p:nvSpPr>
          <p:spPr>
            <a:xfrm>
              <a:off x="5364090" y="1412777"/>
              <a:ext cx="332677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Products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364090" y="1682806"/>
              <a:ext cx="332677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references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description: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price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e 35"/>
          <p:cNvGrpSpPr/>
          <p:nvPr/>
        </p:nvGrpSpPr>
        <p:grpSpPr>
          <a:xfrm>
            <a:off x="7380312" y="2409274"/>
            <a:ext cx="1764704" cy="731694"/>
            <a:chOff x="6156176" y="1412777"/>
            <a:chExt cx="2376264" cy="731694"/>
          </a:xfrm>
        </p:grpSpPr>
        <p:sp>
          <p:nvSpPr>
            <p:cNvPr id="37" name="ZoneTexte 36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Stock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156176" y="1682806"/>
              <a:ext cx="237626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ingredients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Ingredients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e 38"/>
          <p:cNvGrpSpPr/>
          <p:nvPr/>
        </p:nvGrpSpPr>
        <p:grpSpPr>
          <a:xfrm>
            <a:off x="1187624" y="2132856"/>
            <a:ext cx="1296144" cy="934363"/>
            <a:chOff x="5680925" y="1412777"/>
            <a:chExt cx="2851517" cy="934363"/>
          </a:xfrm>
        </p:grpSpPr>
        <p:sp>
          <p:nvSpPr>
            <p:cNvPr id="40" name="ZoneTexte 39"/>
            <p:cNvSpPr txBox="1"/>
            <p:nvPr/>
          </p:nvSpPr>
          <p:spPr>
            <a:xfrm>
              <a:off x="5680925" y="1412777"/>
              <a:ext cx="285151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Bill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680925" y="1700809"/>
              <a:ext cx="28515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b="1" dirty="0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date: </a:t>
              </a:r>
              <a:r>
                <a:rPr lang="fr-FR" sz="1200" b="1" dirty="0" err="1" smtClean="0">
                  <a:solidFill>
                    <a:srgbClr val="FF33CC"/>
                  </a:solidFill>
                  <a:latin typeface="Times New Roman" pitchFamily="18" charset="0"/>
                  <a:cs typeface="Times New Roman" pitchFamily="18" charset="0"/>
                </a:rPr>
                <a:t>EDate</a:t>
              </a:r>
              <a:endParaRPr lang="fr-FR" sz="1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sum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3851920" y="1772816"/>
            <a:ext cx="0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6" idx="2"/>
            <a:endCxn id="28" idx="0"/>
          </p:cNvCxnSpPr>
          <p:nvPr/>
        </p:nvCxnSpPr>
        <p:spPr>
          <a:xfrm>
            <a:off x="3779912" y="3928666"/>
            <a:ext cx="0" cy="36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2627784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779912" y="388747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7236296" y="234888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6156176" y="2375302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779912" y="414908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796136" y="314096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732240" y="429309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7956376" y="407707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7956376" y="316739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660232" y="1340768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Ingredients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660232" y="1610797"/>
            <a:ext cx="13681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String</a:t>
            </a: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sz="1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200" b="1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unitOfMeasure</a:t>
            </a:r>
            <a:endParaRPr lang="fr-FR" sz="1200" b="1" dirty="0" smtClean="0">
              <a:solidFill>
                <a:srgbClr val="FF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8460432" y="184482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7956376" y="134076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868144" y="1556792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e 108"/>
          <p:cNvGrpSpPr/>
          <p:nvPr/>
        </p:nvGrpSpPr>
        <p:grpSpPr>
          <a:xfrm>
            <a:off x="4355976" y="5971346"/>
            <a:ext cx="2016224" cy="553998"/>
            <a:chOff x="1403648" y="703729"/>
            <a:chExt cx="2016224" cy="553998"/>
          </a:xfrm>
        </p:grpSpPr>
        <p:sp>
          <p:nvSpPr>
            <p:cNvPr id="110" name="ZoneTexte 109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Pizzeria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b="1" dirty="0" err="1" smtClean="0">
                  <a:solidFill>
                    <a:schemeClr val="accent3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phoneNumber</a:t>
              </a:r>
              <a:r>
                <a:rPr lang="fr-FR" sz="1200" b="1" dirty="0" smtClean="0">
                  <a:solidFill>
                    <a:schemeClr val="accent3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b="1" dirty="0" err="1" smtClean="0">
                  <a:solidFill>
                    <a:schemeClr val="accent3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9" name="ZoneTexte 68"/>
          <p:cNvSpPr txBox="1"/>
          <p:nvPr/>
        </p:nvSpPr>
        <p:spPr>
          <a:xfrm>
            <a:off x="251520" y="476672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Adress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51520" y="753671"/>
            <a:ext cx="20882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String</a:t>
            </a: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city: String</a:t>
            </a: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addressComplements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: String </a:t>
            </a:r>
          </a:p>
          <a:p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Connecteur droit 70"/>
          <p:cNvCxnSpPr/>
          <p:nvPr/>
        </p:nvCxnSpPr>
        <p:spPr>
          <a:xfrm flipH="1">
            <a:off x="1259632" y="69269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611560" y="6309320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2483768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8"/>
          <p:cNvGrpSpPr/>
          <p:nvPr/>
        </p:nvGrpSpPr>
        <p:grpSpPr>
          <a:xfrm>
            <a:off x="7127776" y="5949280"/>
            <a:ext cx="1764704" cy="553998"/>
            <a:chOff x="1403648" y="703729"/>
            <a:chExt cx="2016224" cy="553998"/>
          </a:xfrm>
        </p:grpSpPr>
        <p:sp>
          <p:nvSpPr>
            <p:cNvPr id="114" name="ZoneTexte 113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Role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ZoneTexte 120"/>
          <p:cNvSpPr txBox="1"/>
          <p:nvPr/>
        </p:nvSpPr>
        <p:spPr>
          <a:xfrm>
            <a:off x="8172400" y="547164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8172400" y="573325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Connecteur droit 111"/>
          <p:cNvCxnSpPr/>
          <p:nvPr/>
        </p:nvCxnSpPr>
        <p:spPr>
          <a:xfrm>
            <a:off x="8172400" y="54452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11560" y="1988840"/>
            <a:ext cx="0" cy="432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059832" y="2348880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2483768" y="2348880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flipH="1">
            <a:off x="5796136" y="4509120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5796136" y="5301208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5796136" y="5301208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5796136" y="2924944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8172400" y="3140968"/>
            <a:ext cx="0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6156176" y="256490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2483768" y="371703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flipH="1">
            <a:off x="6084168" y="1556792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6084168" y="155679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8460432" y="1556792"/>
            <a:ext cx="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4788024" y="4869160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444208" y="136719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788024" y="458112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6876256" y="45811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6876256" y="5111606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3563888" y="278092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5580112" y="575967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4139952" y="604771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683568" y="198884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2987824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1259632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2483768" y="206084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3059832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3563888" y="177281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0" name="Connecteur droit 189"/>
          <p:cNvCxnSpPr/>
          <p:nvPr/>
        </p:nvCxnSpPr>
        <p:spPr>
          <a:xfrm>
            <a:off x="4355976" y="2276872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4355976" y="227687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ZoneTexte 193"/>
          <p:cNvSpPr txBox="1"/>
          <p:nvPr/>
        </p:nvSpPr>
        <p:spPr>
          <a:xfrm>
            <a:off x="4283968" y="19888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4139952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6" name="Connecteur droit 195"/>
          <p:cNvCxnSpPr/>
          <p:nvPr/>
        </p:nvCxnSpPr>
        <p:spPr>
          <a:xfrm>
            <a:off x="7164288" y="2276872"/>
            <a:ext cx="0" cy="2088232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8028384" y="1556792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2" name="Groupe 8"/>
          <p:cNvGrpSpPr/>
          <p:nvPr/>
        </p:nvGrpSpPr>
        <p:grpSpPr>
          <a:xfrm>
            <a:off x="3131840" y="110822"/>
            <a:ext cx="2304256" cy="1292662"/>
            <a:chOff x="1403648" y="703729"/>
            <a:chExt cx="2016224" cy="1292662"/>
          </a:xfrm>
        </p:grpSpPr>
        <p:sp>
          <p:nvSpPr>
            <p:cNvPr id="5" name="ZoneTexte 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Client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403648" y="980728"/>
              <a:ext cx="2016224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clientNumber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lastName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 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firstName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mail: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password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</p:txBody>
        </p:sp>
      </p:grpSp>
      <p:grpSp>
        <p:nvGrpSpPr>
          <p:cNvPr id="3" name="Groupe 16"/>
          <p:cNvGrpSpPr/>
          <p:nvPr/>
        </p:nvGrpSpPr>
        <p:grpSpPr>
          <a:xfrm>
            <a:off x="7127776" y="4365104"/>
            <a:ext cx="2016224" cy="1107996"/>
            <a:chOff x="1403648" y="703729"/>
            <a:chExt cx="2016224" cy="1107996"/>
          </a:xfrm>
        </p:grpSpPr>
        <p:sp>
          <p:nvSpPr>
            <p:cNvPr id="18" name="ZoneTexte 1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Staff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403648" y="980728"/>
              <a:ext cx="201622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login: String</a:t>
              </a:r>
            </a:p>
            <a:p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name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mail: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password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</p:txBody>
        </p:sp>
      </p:grpSp>
      <p:grpSp>
        <p:nvGrpSpPr>
          <p:cNvPr id="7" name="Groupe 23"/>
          <p:cNvGrpSpPr/>
          <p:nvPr/>
        </p:nvGrpSpPr>
        <p:grpSpPr>
          <a:xfrm>
            <a:off x="2771800" y="3005336"/>
            <a:ext cx="2016224" cy="923330"/>
            <a:chOff x="1403648" y="703729"/>
            <a:chExt cx="2016224" cy="923330"/>
          </a:xfrm>
        </p:grpSpPr>
        <p:sp>
          <p:nvSpPr>
            <p:cNvPr id="25" name="ZoneTexte 24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Order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dateAndHour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Date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state: String</a:t>
              </a:r>
            </a:p>
          </p:txBody>
        </p:sp>
      </p:grpSp>
      <p:grpSp>
        <p:nvGrpSpPr>
          <p:cNvPr id="8" name="Groupe 26"/>
          <p:cNvGrpSpPr/>
          <p:nvPr/>
        </p:nvGrpSpPr>
        <p:grpSpPr>
          <a:xfrm>
            <a:off x="2771800" y="4293096"/>
            <a:ext cx="2016224" cy="923330"/>
            <a:chOff x="1403648" y="703729"/>
            <a:chExt cx="2016224" cy="923330"/>
          </a:xfrm>
        </p:grpSpPr>
        <p:sp>
          <p:nvSpPr>
            <p:cNvPr id="28" name="ZoneTexte 27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Delivery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403648" y="980728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dateAndHour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Date 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state: String</a:t>
              </a:r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755576" y="3501008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Payment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55576" y="3778007"/>
            <a:ext cx="17281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: String</a:t>
            </a: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paymentType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paymentTemporality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Date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e 32"/>
          <p:cNvGrpSpPr/>
          <p:nvPr/>
        </p:nvGrpSpPr>
        <p:grpSpPr>
          <a:xfrm>
            <a:off x="4644008" y="1772816"/>
            <a:ext cx="1512168" cy="1101026"/>
            <a:chOff x="5364090" y="1412777"/>
            <a:chExt cx="3326770" cy="1101026"/>
          </a:xfrm>
        </p:grpSpPr>
        <p:sp>
          <p:nvSpPr>
            <p:cNvPr id="34" name="ZoneTexte 33"/>
            <p:cNvSpPr txBox="1"/>
            <p:nvPr/>
          </p:nvSpPr>
          <p:spPr>
            <a:xfrm>
              <a:off x="5364090" y="1412777"/>
              <a:ext cx="332677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Products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364090" y="1682806"/>
              <a:ext cx="332677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fr-FR" sz="12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references</a:t>
              </a: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name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description: String</a:t>
              </a: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price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e 35"/>
          <p:cNvGrpSpPr/>
          <p:nvPr/>
        </p:nvGrpSpPr>
        <p:grpSpPr>
          <a:xfrm>
            <a:off x="7380312" y="2409274"/>
            <a:ext cx="1764704" cy="731694"/>
            <a:chOff x="6156176" y="1412777"/>
            <a:chExt cx="2376264" cy="731694"/>
          </a:xfrm>
        </p:grpSpPr>
        <p:sp>
          <p:nvSpPr>
            <p:cNvPr id="37" name="ZoneTexte 36"/>
            <p:cNvSpPr txBox="1"/>
            <p:nvPr/>
          </p:nvSpPr>
          <p:spPr>
            <a:xfrm>
              <a:off x="6156176" y="1412777"/>
              <a:ext cx="237626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Stock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6156176" y="1682806"/>
              <a:ext cx="237626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ingredients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Ingredients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e 38"/>
          <p:cNvGrpSpPr/>
          <p:nvPr/>
        </p:nvGrpSpPr>
        <p:grpSpPr>
          <a:xfrm>
            <a:off x="1187624" y="2132856"/>
            <a:ext cx="1296144" cy="934363"/>
            <a:chOff x="5680925" y="1412777"/>
            <a:chExt cx="2851517" cy="934363"/>
          </a:xfrm>
        </p:grpSpPr>
        <p:sp>
          <p:nvSpPr>
            <p:cNvPr id="40" name="ZoneTexte 39"/>
            <p:cNvSpPr txBox="1"/>
            <p:nvPr/>
          </p:nvSpPr>
          <p:spPr>
            <a:xfrm>
              <a:off x="5680925" y="1412777"/>
              <a:ext cx="285151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Bill 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680925" y="1700809"/>
              <a:ext cx="28515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date: 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Date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+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sum</a:t>
              </a:r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 : </a:t>
              </a:r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Integer</a:t>
              </a:r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3851920" y="1772816"/>
            <a:ext cx="0" cy="12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6" idx="2"/>
            <a:endCxn id="28" idx="0"/>
          </p:cNvCxnSpPr>
          <p:nvPr/>
        </p:nvCxnSpPr>
        <p:spPr>
          <a:xfrm>
            <a:off x="3779912" y="3928666"/>
            <a:ext cx="0" cy="36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2627784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779912" y="388747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7236296" y="234888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6156176" y="2375302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779912" y="414908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660232" y="1340768"/>
            <a:ext cx="17281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Ingredients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660232" y="1610797"/>
            <a:ext cx="17281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String</a:t>
            </a: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unitOfMeasure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String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8460432" y="184482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8460432" y="126876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5868144" y="1556792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e 108"/>
          <p:cNvGrpSpPr/>
          <p:nvPr/>
        </p:nvGrpSpPr>
        <p:grpSpPr>
          <a:xfrm>
            <a:off x="4355976" y="5971346"/>
            <a:ext cx="2016224" cy="553998"/>
            <a:chOff x="1403648" y="703729"/>
            <a:chExt cx="2016224" cy="553998"/>
          </a:xfrm>
        </p:grpSpPr>
        <p:sp>
          <p:nvSpPr>
            <p:cNvPr id="110" name="ZoneTexte 109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latin typeface="Times New Roman" pitchFamily="18" charset="0"/>
                  <a:cs typeface="Times New Roman" pitchFamily="18" charset="0"/>
                </a:rPr>
                <a:t>Pizzeria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9" name="ZoneTexte 68"/>
          <p:cNvSpPr txBox="1"/>
          <p:nvPr/>
        </p:nvSpPr>
        <p:spPr>
          <a:xfrm>
            <a:off x="251520" y="476672"/>
            <a:ext cx="10081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Adress</a:t>
            </a:r>
            <a:endParaRPr lang="fr-FR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51520" y="753671"/>
            <a:ext cx="20162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String</a:t>
            </a: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zipCode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city: String</a:t>
            </a:r>
          </a:p>
          <a:p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addressComplements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telephoneNumber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Connecteur droit 70"/>
          <p:cNvCxnSpPr/>
          <p:nvPr/>
        </p:nvCxnSpPr>
        <p:spPr>
          <a:xfrm flipH="1">
            <a:off x="1259632" y="692696"/>
            <a:ext cx="1872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611560" y="6309320"/>
            <a:ext cx="37444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2483768" y="342900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e 8"/>
          <p:cNvGrpSpPr/>
          <p:nvPr/>
        </p:nvGrpSpPr>
        <p:grpSpPr>
          <a:xfrm>
            <a:off x="7127776" y="5949280"/>
            <a:ext cx="1764704" cy="553998"/>
            <a:chOff x="1403648" y="703729"/>
            <a:chExt cx="2016224" cy="553998"/>
          </a:xfrm>
        </p:grpSpPr>
        <p:sp>
          <p:nvSpPr>
            <p:cNvPr id="114" name="ZoneTexte 113"/>
            <p:cNvSpPr txBox="1"/>
            <p:nvPr/>
          </p:nvSpPr>
          <p:spPr>
            <a:xfrm>
              <a:off x="1403648" y="703729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err="1" smtClean="0">
                  <a:latin typeface="Times New Roman" pitchFamily="18" charset="0"/>
                  <a:cs typeface="Times New Roman" pitchFamily="18" charset="0"/>
                </a:rPr>
                <a:t>Role</a:t>
              </a:r>
              <a:endParaRPr lang="fr-FR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1403648" y="980728"/>
              <a:ext cx="20162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sz="1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1" name="ZoneTexte 120"/>
          <p:cNvSpPr txBox="1"/>
          <p:nvPr/>
        </p:nvSpPr>
        <p:spPr>
          <a:xfrm>
            <a:off x="8172400" y="547164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8172400" y="573325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Connecteur droit 111"/>
          <p:cNvCxnSpPr/>
          <p:nvPr/>
        </p:nvCxnSpPr>
        <p:spPr>
          <a:xfrm>
            <a:off x="8172400" y="5445224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11560" y="1988840"/>
            <a:ext cx="0" cy="432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059832" y="2348880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2483768" y="2348880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5796136" y="5301208"/>
            <a:ext cx="0" cy="64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>
            <a:off x="5796136" y="5301208"/>
            <a:ext cx="1296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6156176" y="256490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2483768" y="371703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flipH="1">
            <a:off x="6084168" y="1556792"/>
            <a:ext cx="576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6084168" y="155679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8532440" y="1556792"/>
            <a:ext cx="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4788024" y="4869160"/>
            <a:ext cx="23042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444208" y="136719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788024" y="458112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6876256" y="45811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6876256" y="5111606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3563888" y="278092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5580112" y="575967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4139952" y="604771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683568" y="198884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2987824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1259632" y="43108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2483768" y="206084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3059832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3563888" y="177281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0" name="Connecteur droit 189"/>
          <p:cNvCxnSpPr/>
          <p:nvPr/>
        </p:nvCxnSpPr>
        <p:spPr>
          <a:xfrm>
            <a:off x="4355976" y="2276872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4355976" y="227687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ZoneTexte 193"/>
          <p:cNvSpPr txBox="1"/>
          <p:nvPr/>
        </p:nvSpPr>
        <p:spPr>
          <a:xfrm>
            <a:off x="4283968" y="19888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1..*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ZoneTexte 194"/>
          <p:cNvSpPr txBox="1"/>
          <p:nvPr/>
        </p:nvSpPr>
        <p:spPr>
          <a:xfrm>
            <a:off x="4139952" y="2780928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Connecteur droit 101"/>
          <p:cNvCxnSpPr/>
          <p:nvPr/>
        </p:nvCxnSpPr>
        <p:spPr>
          <a:xfrm>
            <a:off x="8388424" y="155679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6372200" y="2924944"/>
            <a:ext cx="1008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6372200" y="2924944"/>
            <a:ext cx="0" cy="30243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6444208" y="573325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7236296" y="2708920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fr-FR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LeNœudDeLaChance</Template>
  <TotalTime>12426</TotalTime>
  <Words>796</Words>
  <Application>Microsoft Office PowerPoint</Application>
  <PresentationFormat>Affichage à l'écran (4:3)</PresentationFormat>
  <Paragraphs>458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746</cp:revision>
  <dcterms:created xsi:type="dcterms:W3CDTF">2011-06-30T13:08:12Z</dcterms:created>
  <dcterms:modified xsi:type="dcterms:W3CDTF">2019-06-19T13:30:46Z</dcterms:modified>
</cp:coreProperties>
</file>