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6"/>
  </p:notesMasterIdLst>
  <p:sldIdLst>
    <p:sldId id="256" r:id="rId2"/>
    <p:sldId id="348" r:id="rId3"/>
    <p:sldId id="357" r:id="rId4"/>
    <p:sldId id="375" r:id="rId5"/>
    <p:sldId id="377" r:id="rId6"/>
    <p:sldId id="369" r:id="rId7"/>
    <p:sldId id="379" r:id="rId8"/>
    <p:sldId id="378" r:id="rId9"/>
    <p:sldId id="380" r:id="rId10"/>
    <p:sldId id="382" r:id="rId11"/>
    <p:sldId id="376" r:id="rId12"/>
    <p:sldId id="358" r:id="rId13"/>
    <p:sldId id="365" r:id="rId14"/>
    <p:sldId id="34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6FF"/>
    <a:srgbClr val="EACCFE"/>
    <a:srgbClr val="C7FDFF"/>
    <a:srgbClr val="D1FFD0"/>
    <a:srgbClr val="FFFFCB"/>
    <a:srgbClr val="BDDCF9"/>
    <a:srgbClr val="FFEECD"/>
    <a:srgbClr val="D5FFE8"/>
    <a:srgbClr val="FFFFD9"/>
    <a:srgbClr val="FFF2C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5119" autoAdjust="0"/>
  </p:normalViewPr>
  <p:slideViewPr>
    <p:cSldViewPr>
      <p:cViewPr>
        <p:scale>
          <a:sx n="125" d="100"/>
          <a:sy n="125" d="100"/>
        </p:scale>
        <p:origin x="-1404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12B1-DAA5-416A-AF06-04C9F2D5A493}" type="datetimeFigureOut">
              <a:rPr lang="fr-FR" smtClean="0"/>
              <a:pPr/>
              <a:t>07/09/2019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2A095-916A-4985-8097-0FF9DBBF85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 anchor="ctr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397" y="3214686"/>
            <a:ext cx="5897206" cy="150019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4859-817B-4A74-9BCF-7BA92B9F5F80}" type="datetime1">
              <a:rPr lang="fr-FR" smtClean="0"/>
              <a:pPr/>
              <a:t>07/09/2019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FE89B-0130-4B43-AF6C-11DBB551C033}" type="datetime1">
              <a:rPr lang="fr-FR" smtClean="0"/>
              <a:pPr/>
              <a:t>07/09/2019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68" y="642918"/>
            <a:ext cx="1543032" cy="5483246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6615130" cy="548324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BD8A-9FC2-47BD-9078-A89C7BF7BD7A}" type="datetime1">
              <a:rPr lang="fr-FR" smtClean="0"/>
              <a:pPr/>
              <a:t>07/09/2019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50000"/>
              <a:buFont typeface="Wingdings"/>
              <a:buChar char=""/>
              <a:defRPr/>
            </a:lvl1pPr>
            <a:lvl2pPr>
              <a:buSzPct val="50000"/>
              <a:buFont typeface="Wingdings 2"/>
              <a:buChar char=""/>
              <a:defRPr/>
            </a:lvl2pPr>
            <a:lvl3pPr>
              <a:buSzPct val="50000"/>
              <a:buFont typeface="Wingdings"/>
              <a:buChar char="Y"/>
              <a:defRPr/>
            </a:lvl3pPr>
            <a:lvl4pPr>
              <a:buSzPct val="50000"/>
              <a:buFont typeface="Wingdings 2"/>
              <a:buChar char="³"/>
              <a:defRPr/>
            </a:lvl4pPr>
            <a:lvl5pPr>
              <a:buSzPct val="50000"/>
              <a:buFont typeface="Wingdings 2"/>
              <a:buChar char=""/>
              <a:defRPr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7AB-11D4-42ED-8600-C0B4A9E74040}" type="datetime1">
              <a:rPr lang="fr-FR" smtClean="0"/>
              <a:pPr/>
              <a:t>07/09/2019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43183"/>
            <a:ext cx="6457968" cy="1362075"/>
          </a:xfrm>
        </p:spPr>
        <p:txBody>
          <a:bodyPr anchor="ctr"/>
          <a:lstStyle>
            <a:lvl1pPr algn="l">
              <a:defRPr sz="4000" b="0" cap="all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09383"/>
            <a:ext cx="452914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C5E5-A170-4980-9521-4811C9DFAB07}" type="datetime1">
              <a:rPr lang="fr-FR" smtClean="0"/>
              <a:pPr/>
              <a:t>07/09/2019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61BD-006C-45F1-80AA-2E11BF7059BF}" type="datetime1">
              <a:rPr lang="fr-FR" smtClean="0"/>
              <a:pPr/>
              <a:t>07/09/2019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effectLst/>
              </a:defRPr>
            </a:lvl1pPr>
            <a:lvl2pPr marL="457200" indent="0">
              <a:buNone/>
              <a:defRPr sz="2000" b="0">
                <a:effectLst/>
              </a:defRPr>
            </a:lvl2pPr>
            <a:lvl3pPr marL="914400" indent="0">
              <a:buNone/>
              <a:defRPr sz="1800" b="0">
                <a:effectLst/>
              </a:defRPr>
            </a:lvl3pPr>
            <a:lvl4pPr marL="1371600" indent="0">
              <a:buNone/>
              <a:defRPr sz="1600" b="0">
                <a:effectLst/>
              </a:defRPr>
            </a:lvl4pPr>
            <a:lvl5pPr marL="1828800" indent="0">
              <a:buNone/>
              <a:defRPr sz="1600" b="0">
                <a:effectLst/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FD34-E3B2-42B6-959E-68E8D17165A0}" type="datetime1">
              <a:rPr lang="fr-FR" smtClean="0"/>
              <a:pPr/>
              <a:t>07/09/2019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378D-B2CA-49DF-91E2-F619FD5968BB}" type="datetime1">
              <a:rPr lang="fr-FR" smtClean="0"/>
              <a:pPr/>
              <a:t>07/09/2019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413E-7CA6-44F1-A4F1-D59388C219B0}" type="datetime1">
              <a:rPr lang="fr-FR" smtClean="0"/>
              <a:pPr/>
              <a:t>07/09/2019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571480"/>
            <a:ext cx="3008313" cy="1071570"/>
          </a:xfrm>
        </p:spPr>
        <p:txBody>
          <a:bodyPr anchor="t"/>
          <a:lstStyle>
            <a:lvl1pPr algn="l">
              <a:defRPr sz="2000" b="0"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1481"/>
            <a:ext cx="5111750" cy="55546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43051"/>
            <a:ext cx="3008313" cy="448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518B-4C76-4154-8595-2C8C412FAEEF}" type="datetime1">
              <a:rPr lang="fr-FR" smtClean="0"/>
              <a:pPr/>
              <a:t>07/09/2019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687306"/>
            <a:ext cx="850886" cy="4670520"/>
          </a:xfrm>
        </p:spPr>
        <p:txBody>
          <a:bodyPr vert="eaVert" anchor="ctr"/>
          <a:lstStyle>
            <a:lvl1pPr algn="ctr">
              <a:defRPr sz="2000" b="0"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0166" y="684213"/>
            <a:ext cx="6929486" cy="4673613"/>
          </a:xfrm>
          <a:prstGeom prst="roundRect">
            <a:avLst>
              <a:gd name="adj" fmla="val 5966"/>
            </a:avLst>
          </a:prstGeom>
          <a:solidFill>
            <a:schemeClr val="bg2">
              <a:tint val="60000"/>
              <a:alpha val="50000"/>
            </a:schemeClr>
          </a:solidFill>
          <a:effectLst>
            <a:outerShdw blurRad="127000" dist="101600" dir="2700000" algn="tl" rotWithShape="0">
              <a:srgbClr val="000000">
                <a:alpha val="43137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166" y="5481658"/>
            <a:ext cx="6924037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DF1-5ADE-400B-9466-622019F344FE}" type="datetime1">
              <a:rPr lang="fr-FR" smtClean="0"/>
              <a:pPr/>
              <a:t>07/09/2019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61000" contrast="-4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4C2B-24EE-4F51-AEB3-EF70F19C83A3}" type="datetime1">
              <a:rPr lang="fr-FR" smtClean="0"/>
              <a:pPr/>
              <a:t>07/09/2019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1090" y="0"/>
            <a:ext cx="642910" cy="571480"/>
          </a:xfrm>
          <a:prstGeom prst="roundRect">
            <a:avLst>
              <a:gd name="adj" fmla="val 16667"/>
            </a:avLst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  <a:tileRect/>
          </a:gra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z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Y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³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¹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6488668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Lorraine FRITZ 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06084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Document de spécifications fonctionnelles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 l="938" t="63217" r="51550" b="2982"/>
          <a:stretch>
            <a:fillRect/>
          </a:stretch>
        </p:blipFill>
        <p:spPr bwMode="auto">
          <a:xfrm>
            <a:off x="0" y="620688"/>
            <a:ext cx="9144000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933" t="30211" r="50991" b="40211"/>
          <a:stretch>
            <a:fillRect/>
          </a:stretch>
        </p:blipFill>
        <p:spPr bwMode="auto">
          <a:xfrm>
            <a:off x="35496" y="612000"/>
            <a:ext cx="9252520" cy="535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Connecteur droit 22"/>
          <p:cNvCxnSpPr/>
          <p:nvPr/>
        </p:nvCxnSpPr>
        <p:spPr>
          <a:xfrm>
            <a:off x="1907704" y="1196752"/>
            <a:ext cx="3924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07704" y="1988840"/>
            <a:ext cx="3924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7956376" y="3690000"/>
            <a:ext cx="37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956376" y="3356992"/>
            <a:ext cx="37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956376" y="1429200"/>
            <a:ext cx="37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7956376" y="1083600"/>
            <a:ext cx="360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19" y="1933200"/>
            <a:ext cx="84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1134000"/>
            <a:ext cx="78400" cy="1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0392" y="1378800"/>
            <a:ext cx="78400" cy="1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0392" y="3639600"/>
            <a:ext cx="78400" cy="1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3304800"/>
            <a:ext cx="84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044000"/>
            <a:ext cx="84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-756592" y="-16351"/>
            <a:ext cx="40324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de </a:t>
            </a:r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composant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5" y="980729"/>
            <a:ext cx="154683" cy="14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1020004"/>
            <a:ext cx="158400" cy="1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2060848"/>
            <a:ext cx="158400" cy="1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2060848"/>
            <a:ext cx="154683" cy="14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0392" y="908720"/>
            <a:ext cx="154683" cy="14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392" y="1484784"/>
            <a:ext cx="158400" cy="1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28384" y="3037378"/>
            <a:ext cx="288032" cy="24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28384" y="3774639"/>
            <a:ext cx="288031" cy="2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-10826576"/>
            <a:ext cx="19245709" cy="18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68560" y="249289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ctr">
              <a:buFont typeface="+mj-lt"/>
              <a:buAutoNum type="romanUcPeriod" startAt="2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Déploiement des composants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756592" y="-16351"/>
            <a:ext cx="40324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de déploiement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 l="390" r="81558" b="48974"/>
          <a:stretch>
            <a:fillRect/>
          </a:stretch>
        </p:blipFill>
        <p:spPr bwMode="auto">
          <a:xfrm>
            <a:off x="0" y="1772815"/>
            <a:ext cx="1691680" cy="180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390" t="59190" r="81558"/>
          <a:stretch>
            <a:fillRect/>
          </a:stretch>
        </p:blipFill>
        <p:spPr bwMode="auto">
          <a:xfrm>
            <a:off x="0" y="3861048"/>
            <a:ext cx="1691680" cy="143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17674" t="8164" r="20084"/>
          <a:stretch>
            <a:fillRect/>
          </a:stretch>
        </p:blipFill>
        <p:spPr bwMode="auto">
          <a:xfrm>
            <a:off x="1619672" y="2060848"/>
            <a:ext cx="5832648" cy="323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l="82221" t="16328" r="2032" b="61220"/>
          <a:stretch>
            <a:fillRect/>
          </a:stretch>
        </p:blipFill>
        <p:spPr bwMode="auto">
          <a:xfrm>
            <a:off x="7668344" y="2348880"/>
            <a:ext cx="147565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 l="80684" t="44903" r="2032" b="12235"/>
          <a:stretch>
            <a:fillRect/>
          </a:stretch>
        </p:blipFill>
        <p:spPr bwMode="auto">
          <a:xfrm>
            <a:off x="7524328" y="3356992"/>
            <a:ext cx="161967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Connecteur droit 10"/>
          <p:cNvCxnSpPr/>
          <p:nvPr/>
        </p:nvCxnSpPr>
        <p:spPr>
          <a:xfrm>
            <a:off x="1475656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1475656" y="2636912"/>
            <a:ext cx="648072" cy="792088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475656" y="4293096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403648" y="4653136"/>
            <a:ext cx="576064" cy="144016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7308304" y="4437112"/>
            <a:ext cx="432048" cy="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7308304" y="3717032"/>
            <a:ext cx="432048" cy="2880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7308304" y="2636912"/>
            <a:ext cx="432048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7308304" y="2780928"/>
            <a:ext cx="423664" cy="296416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308304" y="2348880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LAN</a:t>
            </a:r>
            <a:endParaRPr lang="fr-FR" sz="8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308304" y="3933056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http</a:t>
            </a:r>
            <a:endParaRPr lang="fr-FR" sz="8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308304" y="4509120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use</a:t>
            </a:r>
            <a:endParaRPr lang="fr-FR" sz="8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475656" y="400506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http</a:t>
            </a:r>
            <a:endParaRPr lang="fr-FR" sz="8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475656" y="2132856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http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68560" y="249289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>
              <a:buFont typeface="+mj-lt"/>
              <a:buAutoNum type="romanUcPeriod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Modélisation du domaine fonctionnel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Remise en contexte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123728" y="4293096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Un site internet de votre groupe qui permettra :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504" y="1187460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OC Pizza : 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0240" y="2780928"/>
            <a:ext cx="5724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S’agrandir ( 3 points de ventes + avant fin 2019)</a:t>
            </a:r>
          </a:p>
        </p:txBody>
      </p:sp>
      <p:sp>
        <p:nvSpPr>
          <p:cNvPr id="9" name="Rectangle 8"/>
          <p:cNvSpPr/>
          <p:nvPr/>
        </p:nvSpPr>
        <p:spPr>
          <a:xfrm>
            <a:off x="2195736" y="1196752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jeune groupe spécialisé dans la restauration italienne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3728" y="1628800"/>
            <a:ext cx="3833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avec un service de livraison à domicile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5495" y="2771636"/>
            <a:ext cx="1236236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Souhaite :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95736" y="3284984"/>
            <a:ext cx="5371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Être plus performant gestion et préparation commandes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95736" y="378904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suivi en temps réel des stocks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15816" y="4797152"/>
            <a:ext cx="2138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-De passer des commandes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2138" y="5157192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-De payer en ligne 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1720" y="5517232"/>
            <a:ext cx="993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	-De modifier ou annuler une commande (tant que celle-ci n’est pas préparée)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87824" y="5897017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-De consulter des fiches d’aide mémoire pour la préparation des commandes 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68560" y="249289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ctr">
              <a:buFont typeface="+mj-lt"/>
              <a:buAutoNum type="romanUcPeriod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Description des composants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 r="88778" b="72175"/>
          <a:stretch>
            <a:fillRect/>
          </a:stretch>
        </p:blipFill>
        <p:spPr bwMode="auto">
          <a:xfrm>
            <a:off x="-252000" y="817200"/>
            <a:ext cx="2159704" cy="503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1596" r="56976" b="72175"/>
          <a:stretch>
            <a:fillRect/>
          </a:stretch>
        </p:blipFill>
        <p:spPr bwMode="auto">
          <a:xfrm>
            <a:off x="1979712" y="817200"/>
            <a:ext cx="6048672" cy="503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43024" r="51179" b="92337"/>
          <a:stretch>
            <a:fillRect/>
          </a:stretch>
        </p:blipFill>
        <p:spPr bwMode="auto">
          <a:xfrm>
            <a:off x="8028384" y="817200"/>
            <a:ext cx="1115616" cy="138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42650" t="10447" r="51179" b="80805"/>
          <a:stretch>
            <a:fillRect/>
          </a:stretch>
        </p:blipFill>
        <p:spPr bwMode="auto">
          <a:xfrm>
            <a:off x="7956376" y="2708920"/>
            <a:ext cx="118762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756592" y="-16351"/>
            <a:ext cx="40324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de </a:t>
            </a:r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composant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 l="52191" t="795" r="37415" b="70982"/>
          <a:stretch>
            <a:fillRect/>
          </a:stretch>
        </p:blipFill>
        <p:spPr bwMode="auto">
          <a:xfrm>
            <a:off x="-20589" y="799200"/>
            <a:ext cx="2000301" cy="511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1596" r="56976" b="72175"/>
          <a:stretch>
            <a:fillRect/>
          </a:stretch>
        </p:blipFill>
        <p:spPr bwMode="auto">
          <a:xfrm>
            <a:off x="1979712" y="817200"/>
            <a:ext cx="6048672" cy="503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43024" r="51179" b="92337"/>
          <a:stretch>
            <a:fillRect/>
          </a:stretch>
        </p:blipFill>
        <p:spPr bwMode="auto">
          <a:xfrm>
            <a:off x="8028384" y="817200"/>
            <a:ext cx="1115616" cy="138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42650" t="10447" r="51179" b="80805"/>
          <a:stretch>
            <a:fillRect/>
          </a:stretch>
        </p:blipFill>
        <p:spPr bwMode="auto">
          <a:xfrm>
            <a:off x="7956376" y="2708920"/>
            <a:ext cx="118762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756592" y="-16351"/>
            <a:ext cx="40324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de </a:t>
            </a:r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composant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52191" t="1002" r="6734" b="70982"/>
          <a:stretch>
            <a:fillRect/>
          </a:stretch>
        </p:blipFill>
        <p:spPr bwMode="auto">
          <a:xfrm>
            <a:off x="-20589" y="836712"/>
            <a:ext cx="7904957" cy="507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43024" r="51179" b="92337"/>
          <a:stretch>
            <a:fillRect/>
          </a:stretch>
        </p:blipFill>
        <p:spPr bwMode="auto">
          <a:xfrm>
            <a:off x="8028384" y="817200"/>
            <a:ext cx="1115616" cy="138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l="42650" t="10447" r="51179" b="80805"/>
          <a:stretch>
            <a:fillRect/>
          </a:stretch>
        </p:blipFill>
        <p:spPr bwMode="auto">
          <a:xfrm>
            <a:off x="7956376" y="2708920"/>
            <a:ext cx="118762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 l="23943" r="69697" b="97109"/>
          <a:stretch>
            <a:fillRect/>
          </a:stretch>
        </p:blipFill>
        <p:spPr bwMode="auto">
          <a:xfrm>
            <a:off x="4355976" y="806400"/>
            <a:ext cx="1224136" cy="52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-756592" y="-16351"/>
            <a:ext cx="40324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de </a:t>
            </a:r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composant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 l="938" t="63217" r="51550" b="2982"/>
          <a:stretch>
            <a:fillRect/>
          </a:stretch>
        </p:blipFill>
        <p:spPr bwMode="auto">
          <a:xfrm>
            <a:off x="0" y="620688"/>
            <a:ext cx="9144000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52191" t="795" b="70982"/>
          <a:stretch>
            <a:fillRect/>
          </a:stretch>
        </p:blipFill>
        <p:spPr bwMode="auto">
          <a:xfrm>
            <a:off x="-20589" y="799200"/>
            <a:ext cx="9201101" cy="511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884368" y="764704"/>
            <a:ext cx="288032" cy="216024"/>
          </a:xfrm>
          <a:prstGeom prst="rect">
            <a:avLst/>
          </a:prstGeom>
          <a:solidFill>
            <a:srgbClr val="DDE6FF"/>
          </a:solidFill>
          <a:ln>
            <a:solidFill>
              <a:srgbClr val="DDE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l="23943" r="69697" b="97109"/>
          <a:stretch>
            <a:fillRect/>
          </a:stretch>
        </p:blipFill>
        <p:spPr bwMode="auto">
          <a:xfrm>
            <a:off x="4355976" y="806400"/>
            <a:ext cx="1224136" cy="52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756592" y="-16351"/>
            <a:ext cx="40324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de </a:t>
            </a:r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composant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933" t="30211" r="87094" b="40211"/>
          <a:stretch>
            <a:fillRect/>
          </a:stretch>
        </p:blipFill>
        <p:spPr bwMode="auto">
          <a:xfrm>
            <a:off x="35496" y="612000"/>
            <a:ext cx="2304256" cy="535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Connecteur droit 22"/>
          <p:cNvCxnSpPr/>
          <p:nvPr/>
        </p:nvCxnSpPr>
        <p:spPr>
          <a:xfrm>
            <a:off x="1907704" y="1196752"/>
            <a:ext cx="3924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07704" y="1988840"/>
            <a:ext cx="3924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19" y="1933200"/>
            <a:ext cx="84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1134000"/>
            <a:ext cx="78400" cy="1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2" cstate="print"/>
          <a:srcRect l="63707" t="1002" r="6734" b="70982"/>
          <a:stretch>
            <a:fillRect/>
          </a:stretch>
        </p:blipFill>
        <p:spPr bwMode="auto">
          <a:xfrm>
            <a:off x="2195736" y="836712"/>
            <a:ext cx="5688632" cy="507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2" cstate="print"/>
          <a:srcRect l="23943" r="69697" b="97109"/>
          <a:stretch>
            <a:fillRect/>
          </a:stretch>
        </p:blipFill>
        <p:spPr bwMode="auto">
          <a:xfrm>
            <a:off x="4355976" y="806400"/>
            <a:ext cx="1224136" cy="52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2" cstate="print"/>
          <a:srcRect l="43402" t="64808" r="51550" b="30022"/>
          <a:stretch>
            <a:fillRect/>
          </a:stretch>
        </p:blipFill>
        <p:spPr bwMode="auto">
          <a:xfrm>
            <a:off x="8172400" y="908720"/>
            <a:ext cx="97160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 cstate="print"/>
          <a:srcRect l="95136" t="11739" b="80705"/>
          <a:stretch>
            <a:fillRect/>
          </a:stretch>
        </p:blipFill>
        <p:spPr bwMode="auto">
          <a:xfrm>
            <a:off x="8244408" y="2780928"/>
            <a:ext cx="93610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ectangle 44"/>
          <p:cNvSpPr/>
          <p:nvPr/>
        </p:nvSpPr>
        <p:spPr>
          <a:xfrm>
            <a:off x="-756592" y="-16351"/>
            <a:ext cx="40324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de </a:t>
            </a:r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composant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933" t="30211" r="57910" b="40211"/>
          <a:stretch>
            <a:fillRect/>
          </a:stretch>
        </p:blipFill>
        <p:spPr bwMode="auto">
          <a:xfrm>
            <a:off x="35496" y="612000"/>
            <a:ext cx="7920880" cy="535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Connecteur droit 22"/>
          <p:cNvCxnSpPr/>
          <p:nvPr/>
        </p:nvCxnSpPr>
        <p:spPr>
          <a:xfrm>
            <a:off x="1907704" y="1196752"/>
            <a:ext cx="3924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07704" y="1988840"/>
            <a:ext cx="3924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19" y="1933200"/>
            <a:ext cx="84000" cy="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1134000"/>
            <a:ext cx="78400" cy="1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 l="95136" t="11739" b="80705"/>
          <a:stretch>
            <a:fillRect/>
          </a:stretch>
        </p:blipFill>
        <p:spPr bwMode="auto">
          <a:xfrm>
            <a:off x="8244408" y="2780928"/>
            <a:ext cx="93610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 l="43402" t="64808" r="51550" b="30022"/>
          <a:stretch>
            <a:fillRect/>
          </a:stretch>
        </p:blipFill>
        <p:spPr bwMode="auto">
          <a:xfrm>
            <a:off x="8172400" y="908720"/>
            <a:ext cx="97160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-756592" y="-16351"/>
            <a:ext cx="40324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de </a:t>
            </a:r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composant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5" y="980729"/>
            <a:ext cx="154683" cy="14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1020004"/>
            <a:ext cx="158400" cy="1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2060848"/>
            <a:ext cx="158400" cy="1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2060848"/>
            <a:ext cx="154683" cy="14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ckyTie">
  <a:themeElements>
    <a:clrScheme name="Personnalisé 82">
      <a:dk1>
        <a:sysClr val="windowText" lastClr="000000"/>
      </a:dk1>
      <a:lt1>
        <a:sysClr val="window" lastClr="FFFFFF"/>
      </a:lt1>
      <a:dk2>
        <a:srgbClr val="CDD9FF"/>
      </a:dk2>
      <a:lt2>
        <a:srgbClr val="EFD8FF"/>
      </a:lt2>
      <a:accent1>
        <a:srgbClr val="84A3FF"/>
      </a:accent1>
      <a:accent2>
        <a:srgbClr val="9900FF"/>
      </a:accent2>
      <a:accent3>
        <a:srgbClr val="EFD8FF"/>
      </a:accent3>
      <a:accent4>
        <a:srgbClr val="59A9F2"/>
      </a:accent4>
      <a:accent5>
        <a:srgbClr val="235AFE"/>
      </a:accent5>
      <a:accent6>
        <a:srgbClr val="C7E2FA"/>
      </a:accent6>
      <a:hlink>
        <a:srgbClr val="20C8F7"/>
      </a:hlink>
      <a:folHlink>
        <a:srgbClr val="21B2C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cky Tie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90000"/>
              </a:schemeClr>
            </a:gs>
            <a:gs pos="50000">
              <a:schemeClr val="phClr">
                <a:tint val="5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90000"/>
              </a:schemeClr>
            </a:gs>
          </a:gsLst>
          <a:lin ang="1800000" scaled="1"/>
        </a:gradFill>
        <a:solidFill>
          <a:schemeClr val="phClr">
            <a:tint val="100000"/>
            <a:shade val="100000"/>
            <a:hueMod val="100000"/>
            <a:satMod val="100000"/>
          </a:schemeClr>
        </a:solidFill>
      </a:fillStyleLst>
      <a:lnStyleLst>
        <a:ln w="20000" cap="flat" cmpd="sng" algn="ctr">
          <a:solidFill>
            <a:schemeClr val="phClr"/>
          </a:solidFill>
          <a:prstDash val="solid"/>
        </a:ln>
        <a:ln w="30000" cap="flat" cmpd="sng" algn="ctr">
          <a:solidFill>
            <a:schemeClr val="phClr"/>
          </a:solidFill>
          <a:prstDash val="solid"/>
        </a:ln>
        <a:ln w="400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12700">
              <a:schemeClr val="phClr">
                <a:tint val="100000"/>
                <a:shade val="100000"/>
                <a:alpha val="50196"/>
                <a:hueMod val="100000"/>
                <a:satMod val="100000"/>
              </a:schemeClr>
            </a:glow>
          </a:effectLst>
        </a:effectStyle>
        <a:effectStyle>
          <a:effectLst>
            <a:innerShdw blurRad="25400" dist="38100" dir="2700000">
              <a:schemeClr val="phClr">
                <a:tint val="90000"/>
                <a:shade val="100000"/>
                <a:hueMod val="100000"/>
                <a:satMod val="100000"/>
              </a:schemeClr>
            </a:innerShdw>
          </a:effectLst>
        </a:effectStyle>
        <a:effectStyle>
          <a:effectLst>
            <a:innerShdw blurRad="25400" dist="38100" dir="2700000">
              <a:schemeClr val="phClr">
                <a:tint val="100000"/>
                <a:shade val="50000"/>
                <a:hueMod val="100000"/>
                <a:satMod val="100000"/>
              </a:schemeClr>
            </a:innerShdw>
          </a:effectLst>
          <a:scene3d>
            <a:camera prst="orthographicFront"/>
            <a:lightRig rig="soft" dir="t"/>
          </a:scene3d>
          <a:sp3d extrusionH="76200" prstMaterial="matte">
            <a:bevelT h="50800"/>
            <a:bevelB w="0" h="0"/>
            <a:extrusionClr>
              <a:schemeClr val="accent3">
                <a:tint val="40000"/>
              </a:schemeClr>
            </a:extrusionClr>
          </a:sp3d>
        </a:effectStyle>
      </a:effectStyleLst>
      <a:bgFillStyleLst>
        <a:gradFill rotWithShape="1">
          <a:gsLst>
            <a:gs pos="0">
              <a:schemeClr val="phClr">
                <a:tint val="100000"/>
                <a:shade val="50000"/>
                <a:hueMod val="100000"/>
                <a:satMod val="100000"/>
              </a:schemeClr>
            </a:gs>
            <a:gs pos="40000">
              <a:schemeClr val="phClr">
                <a:tint val="8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12137</TotalTime>
  <Words>138</Words>
  <Application>Microsoft Office PowerPoint</Application>
  <PresentationFormat>Affichage à l'écran 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LuckyTie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Lorraine Fritz</dc:creator>
  <cp:lastModifiedBy>aehline F.</cp:lastModifiedBy>
  <cp:revision>714</cp:revision>
  <dcterms:created xsi:type="dcterms:W3CDTF">2011-06-30T13:08:12Z</dcterms:created>
  <dcterms:modified xsi:type="dcterms:W3CDTF">2019-09-07T09:19:48Z</dcterms:modified>
</cp:coreProperties>
</file>