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8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0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2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9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0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87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9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44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0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9567-2C9A-4783-B5DB-AD19FCFD0DCA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9B7D-75CF-41EE-A2B9-F296F4FAC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2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831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revision>1</cp:revision>
  <dcterms:modified xsi:type="dcterms:W3CDTF">2017-05-31T15:20:00Z</dcterms:modified>
</cp:coreProperties>
</file>