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4"/>
  </p:notesMasterIdLst>
  <p:sldIdLst>
    <p:sldId id="256" r:id="rId2"/>
    <p:sldId id="348" r:id="rId3"/>
    <p:sldId id="349" r:id="rId4"/>
    <p:sldId id="357" r:id="rId5"/>
    <p:sldId id="358" r:id="rId6"/>
    <p:sldId id="356" r:id="rId7"/>
    <p:sldId id="354" r:id="rId8"/>
    <p:sldId id="353" r:id="rId9"/>
    <p:sldId id="361" r:id="rId10"/>
    <p:sldId id="355" r:id="rId11"/>
    <p:sldId id="360" r:id="rId12"/>
    <p:sldId id="35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D"/>
    <a:srgbClr val="FFFFD9"/>
    <a:srgbClr val="D5FFE8"/>
    <a:srgbClr val="BDDCF9"/>
    <a:srgbClr val="FFF2C9"/>
    <a:srgbClr val="FEE6ED"/>
    <a:srgbClr val="D6FEDA"/>
    <a:srgbClr val="A3FFA3"/>
    <a:srgbClr val="CDFFCD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18" autoAdjust="0"/>
    <p:restoredTop sz="86429" autoAdjust="0"/>
  </p:normalViewPr>
  <p:slideViewPr>
    <p:cSldViewPr>
      <p:cViewPr>
        <p:scale>
          <a:sx n="100" d="100"/>
          <a:sy n="100" d="100"/>
        </p:scale>
        <p:origin x="-5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08/07/2021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08/07/2021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 de spécifications fonctionnelles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IV. Axe d’amélioration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Difficultés rencontrées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9592" y="198884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Gestion de l’envoi d’un mail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270892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Encoder les images en base de donnée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83568" y="213285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83568" y="285293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Améliorations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8386" y="1124744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Passer à la version deux du système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prêt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6882" y="1763524"/>
            <a:ext cx="8005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L’utilisateur doit pouvoir réserver un livre et doit venir retirer le livre dans un temps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donné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5656" y="2636912"/>
            <a:ext cx="6981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Sinon le livre est remis de dans le pool des livres que l’on peut emprunter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èche à angle droit 6"/>
          <p:cNvSpPr/>
          <p:nvPr/>
        </p:nvSpPr>
        <p:spPr>
          <a:xfrm rot="5400000">
            <a:off x="191304" y="1761023"/>
            <a:ext cx="1728194" cy="743667"/>
          </a:xfrm>
          <a:prstGeom prst="bentUpArrow">
            <a:avLst>
              <a:gd name="adj1" fmla="val 21158"/>
              <a:gd name="adj2" fmla="val 23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87624" y="3501008"/>
            <a:ext cx="7462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Ce sont les membres du personnel de la bibliothèques qui génèrent un emprunt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1720" y="4221088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Ils gèrent également les retours des livres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èche à angle droit 9"/>
          <p:cNvSpPr/>
          <p:nvPr/>
        </p:nvSpPr>
        <p:spPr>
          <a:xfrm rot="5400000">
            <a:off x="1271425" y="3849255"/>
            <a:ext cx="720081" cy="743667"/>
          </a:xfrm>
          <a:prstGeom prst="bentUpArrow">
            <a:avLst>
              <a:gd name="adj1" fmla="val 21158"/>
              <a:gd name="adj2" fmla="val 2307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7" grpId="0" animBg="1"/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Remise en contexte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394192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 Client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140348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La marie de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Katzenheim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, pour ses bibliothèques municipales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2771636"/>
            <a:ext cx="1236236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Souhaite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47806" y="3284984"/>
            <a:ext cx="486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site web pour les utilisateurs de la bibliothèque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89738" y="3789040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logiciel pour le personnel des bibliothèques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267744" y="3429000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67744" y="393305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489738" y="4283804"/>
            <a:ext cx="5859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logiciel pour des traitements automatisés/mails de relance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267744" y="4427820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483768" y="3212976"/>
            <a:ext cx="48965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55776" y="4221088"/>
            <a:ext cx="58326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  <p:bldP spid="18" grpId="0" animBg="1"/>
      <p:bldP spid="19" grpId="0" animBg="1"/>
      <p:bldP spid="14" grpId="0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buFont typeface="+mj-lt"/>
              <a:buAutoNum type="romanUcPeriod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Fonctionnalités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Fonctionnalités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692696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07904" y="692696"/>
            <a:ext cx="1680909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User Connecté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833" y="1475492"/>
            <a:ext cx="26019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F1 Consulter/rechercher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des ouvrages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/voir le nombre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d’exemplaires disponibles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48264" y="683404"/>
            <a:ext cx="1903085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/Personnel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0" y="764704"/>
            <a:ext cx="2699792" cy="6093296"/>
            <a:chOff x="0" y="764704"/>
            <a:chExt cx="2699792" cy="6093296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2699792" y="764704"/>
              <a:ext cx="0" cy="6093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0" y="1268760"/>
              <a:ext cx="26997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9512" y="2852936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F2 S’inscrire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71800" y="1399416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F4 Modifier son Compte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800" y="1903472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F5 Demander un prêt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(4 semaines de prêt)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7285" y="1412776"/>
            <a:ext cx="2986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F8 Modifier les informations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la bibliothèque (horaires etc.)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57285" y="2420888"/>
            <a:ext cx="22172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F9 Gestion des Livres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(ajout, suppression,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modifications)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75885" y="2627620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F6 Consulter ses prêts en cours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800" y="3212976"/>
            <a:ext cx="3168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F7 Prolonger un prêt en cours une seule fois (période de 4 semaines supplémentaires)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2627784" y="764704"/>
            <a:ext cx="3528392" cy="6093296"/>
            <a:chOff x="2627784" y="764704"/>
            <a:chExt cx="3528392" cy="6093296"/>
          </a:xfrm>
        </p:grpSpPr>
        <p:cxnSp>
          <p:nvCxnSpPr>
            <p:cNvPr id="16" name="Connecteur droit 15"/>
            <p:cNvCxnSpPr/>
            <p:nvPr/>
          </p:nvCxnSpPr>
          <p:spPr>
            <a:xfrm>
              <a:off x="6156176" y="764704"/>
              <a:ext cx="0" cy="6093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2627784" y="1268760"/>
              <a:ext cx="35283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eur droit 42"/>
          <p:cNvCxnSpPr/>
          <p:nvPr/>
        </p:nvCxnSpPr>
        <p:spPr>
          <a:xfrm>
            <a:off x="6084168" y="1268760"/>
            <a:ext cx="305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81940" y="3429000"/>
            <a:ext cx="27558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F10 Gestion des utilisateurs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(ajout, suppression, 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modifications)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0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Contraintes fonctionnelles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8386" y="1124744"/>
            <a:ext cx="663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C1 La gestion des mails de relance est automatisée (batch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6882" y="17635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C2 Le site est responsive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0065" y="2411596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C3 Le site est sécurisé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83568" y="1268760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83568" y="1916832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683568" y="2492896"/>
            <a:ext cx="144016" cy="14401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68560" y="249289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Technologies utilisées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Solutions techniques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Front End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HTML    CSS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Thymleaf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1979548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Back End : 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3728" y="1988840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J2EE  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Springboot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SpringBatch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SpringMail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3356992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Base de donnée 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9976" y="335699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04" y="262762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Sécurité: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712" y="2618328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 Security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79512" y="21328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/>
            <a:r>
              <a:rPr lang="fr-FR" sz="36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Présentation de la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1187624" cy="125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340768"/>
            <a:ext cx="129117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16783"/>
            <a:ext cx="4266547" cy="454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4778" y="2420888"/>
            <a:ext cx="159922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3637137"/>
            <a:ext cx="3024336" cy="32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32461" y="0"/>
            <a:ext cx="3211539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7824" y="0"/>
            <a:ext cx="2849442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5" y="2420889"/>
            <a:ext cx="1574375" cy="114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droit avec flèche 21"/>
          <p:cNvCxnSpPr/>
          <p:nvPr/>
        </p:nvCxnSpPr>
        <p:spPr>
          <a:xfrm>
            <a:off x="4283968" y="465313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/>
          <a:srcRect r="32894"/>
          <a:stretch>
            <a:fillRect/>
          </a:stretch>
        </p:blipFill>
        <p:spPr bwMode="auto">
          <a:xfrm>
            <a:off x="755576" y="0"/>
            <a:ext cx="1656184" cy="122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cteur droit avec flèche 23"/>
          <p:cNvCxnSpPr/>
          <p:nvPr/>
        </p:nvCxnSpPr>
        <p:spPr>
          <a:xfrm flipV="1">
            <a:off x="7164288" y="2204864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5796136" y="2060848"/>
            <a:ext cx="79208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4860032" y="3429000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3779912" y="386104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12230</TotalTime>
  <Words>284</Words>
  <Application>Microsoft Office PowerPoint</Application>
  <PresentationFormat>Affichage à l'écran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725</cp:revision>
  <dcterms:created xsi:type="dcterms:W3CDTF">2011-06-30T13:08:12Z</dcterms:created>
  <dcterms:modified xsi:type="dcterms:W3CDTF">2021-07-08T10:54:46Z</dcterms:modified>
</cp:coreProperties>
</file>