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5"/>
  </p:notesMasterIdLst>
  <p:sldIdLst>
    <p:sldId id="256" r:id="rId2"/>
    <p:sldId id="348" r:id="rId3"/>
    <p:sldId id="34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CD"/>
    <a:srgbClr val="D5FFE8"/>
    <a:srgbClr val="BDDCF9"/>
    <a:srgbClr val="FFFFD9"/>
    <a:srgbClr val="FFF2C9"/>
    <a:srgbClr val="FEE6ED"/>
    <a:srgbClr val="D6FEDA"/>
    <a:srgbClr val="A3FFA3"/>
    <a:srgbClr val="CDFFCD"/>
    <a:srgbClr val="99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818" autoAdjust="0"/>
    <p:restoredTop sz="86429" autoAdjust="0"/>
  </p:normalViewPr>
  <p:slideViewPr>
    <p:cSldViewPr>
      <p:cViewPr varScale="1">
        <p:scale>
          <a:sx n="100" d="100"/>
          <a:sy n="100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12B1-DAA5-416A-AF06-04C9F2D5A493}" type="datetimeFigureOut">
              <a:rPr lang="fr-FR" smtClean="0"/>
              <a:pPr/>
              <a:t>22/01/2020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A095-916A-4985-8097-0FF9DBBF857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 anchor="ctr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397" y="3214686"/>
            <a:ext cx="5897206" cy="1500198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4859-817B-4A74-9BCF-7BA92B9F5F80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89B-0130-4B43-AF6C-11DBB551C033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642918"/>
            <a:ext cx="1543032" cy="5483246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6615130" cy="548324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BD8A-9FC2-47BD-9078-A89C7BF7BD7A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50000"/>
              <a:buFont typeface="Wingdings"/>
              <a:buChar char=""/>
              <a:defRPr/>
            </a:lvl1pPr>
            <a:lvl2pPr>
              <a:buSzPct val="50000"/>
              <a:buFont typeface="Wingdings 2"/>
              <a:buChar char=""/>
              <a:defRPr/>
            </a:lvl2pPr>
            <a:lvl3pPr>
              <a:buSzPct val="50000"/>
              <a:buFont typeface="Wingdings"/>
              <a:buChar char="Y"/>
              <a:defRPr/>
            </a:lvl3pPr>
            <a:lvl4pPr>
              <a:buSzPct val="50000"/>
              <a:buFont typeface="Wingdings 2"/>
              <a:buChar char="³"/>
              <a:defRPr/>
            </a:lvl4pPr>
            <a:lvl5pPr>
              <a:buSzPct val="50000"/>
              <a:buFont typeface="Wingdings 2"/>
              <a:buChar char=""/>
              <a:defRPr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D7AB-11D4-42ED-8600-C0B4A9E74040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3183"/>
            <a:ext cx="6457968" cy="1362075"/>
          </a:xfrm>
        </p:spPr>
        <p:txBody>
          <a:bodyPr anchor="ctr"/>
          <a:lstStyle>
            <a:lvl1pPr algn="l">
              <a:defRPr sz="4000" b="0" cap="all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009383"/>
            <a:ext cx="452914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C5E5-A170-4980-9521-4811C9DFAB07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61BD-006C-45F1-80AA-2E11BF7059BF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0"/>
            </a:lvl4pPr>
            <a:lvl5pPr marL="1828800" indent="0">
              <a:buNone/>
              <a:defRPr sz="1600" b="0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effectLst/>
              </a:defRPr>
            </a:lvl1pPr>
            <a:lvl2pPr marL="457200" indent="0">
              <a:buNone/>
              <a:defRPr sz="2000" b="0">
                <a:effectLst/>
              </a:defRPr>
            </a:lvl2pPr>
            <a:lvl3pPr marL="914400" indent="0">
              <a:buNone/>
              <a:defRPr sz="1800" b="0">
                <a:effectLst/>
              </a:defRPr>
            </a:lvl3pPr>
            <a:lvl4pPr marL="1371600" indent="0">
              <a:buNone/>
              <a:defRPr sz="1600" b="0">
                <a:effectLst/>
              </a:defRPr>
            </a:lvl4pPr>
            <a:lvl5pPr marL="1828800" indent="0">
              <a:buNone/>
              <a:defRPr sz="1600" b="0">
                <a:effectLst/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FD34-E3B2-42B6-959E-68E8D17165A0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378D-B2CA-49DF-91E2-F619FD5968BB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413E-7CA6-44F1-A4F1-D59388C219B0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571480"/>
            <a:ext cx="3008313" cy="1071570"/>
          </a:xfrm>
        </p:spPr>
        <p:txBody>
          <a:bodyPr anchor="t"/>
          <a:lstStyle>
            <a:lvl1pPr algn="l">
              <a:defRPr sz="2000" b="0"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71481"/>
            <a:ext cx="5111750" cy="55546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43051"/>
            <a:ext cx="3008313" cy="448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518B-4C76-4154-8595-2C8C412FAEEF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687306"/>
            <a:ext cx="850886" cy="4670520"/>
          </a:xfrm>
        </p:spPr>
        <p:txBody>
          <a:bodyPr vert="eaVert" anchor="ctr"/>
          <a:lstStyle>
            <a:lvl1pPr algn="ctr">
              <a:defRPr sz="2000" b="0">
                <a:gradFill flip="none" rotWithShape="1"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0166" y="684213"/>
            <a:ext cx="6929486" cy="4673613"/>
          </a:xfrm>
          <a:prstGeom prst="roundRect">
            <a:avLst>
              <a:gd name="adj" fmla="val 5966"/>
            </a:avLst>
          </a:prstGeom>
          <a:solidFill>
            <a:schemeClr val="bg2">
              <a:tint val="60000"/>
              <a:alpha val="50000"/>
            </a:schemeClr>
          </a:solidFill>
          <a:effectLst>
            <a:outerShdw blurRad="127000" dist="101600" dir="2700000" algn="tl" rotWithShape="0">
              <a:srgbClr val="000000">
                <a:alpha val="43137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fr-FR" smtClean="0"/>
              <a:t>Cliquez sur l'icône pour ajouter une image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0166" y="5481658"/>
            <a:ext cx="6924037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DF1-5ADE-400B-9466-622019F344FE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5">
                <a:tint val="45000"/>
                <a:satMod val="400000"/>
              </a:schemeClr>
            </a:duotone>
            <a:lum bright="61000" contrast="-47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4C2B-24EE-4F51-AEB3-EF70F19C83A3}" type="datetime1">
              <a:rPr lang="fr-FR" smtClean="0"/>
              <a:pPr/>
              <a:t>22/01/2020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01090" y="0"/>
            <a:ext cx="642910" cy="571480"/>
          </a:xfrm>
          <a:prstGeom prst="roundRect">
            <a:avLst>
              <a:gd name="adj" fmla="val 16667"/>
            </a:avLst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A1FB-89EE-4C8E-9088-2E47D97277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  <a:tileRect/>
          </a:gra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z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"/>
        <a:buChar char="Y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³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¹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0" y="6488668"/>
            <a:ext cx="860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Lorraine FRITZ </a:t>
            </a:r>
            <a:endParaRPr lang="fr-FR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060848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Présentation de </a:t>
            </a:r>
            <a:r>
              <a:rPr lang="fr-FR" sz="4800" dirty="0" err="1" smtClean="0">
                <a:ln w="10160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OCPizzaApp</a:t>
            </a:r>
            <a:endParaRPr lang="fr-FR" sz="4800" dirty="0" smtClean="0">
              <a:ln w="10160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Remise en contexte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123728" y="4293096"/>
            <a:ext cx="8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Un site internet de votre groupe qui permettra :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504" y="1187460"/>
            <a:ext cx="8676456" cy="36933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Vous :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60240" y="2780928"/>
            <a:ext cx="5724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Vous agrandir ( 3 points de ventes + avant fin 2019)</a:t>
            </a:r>
          </a:p>
        </p:txBody>
      </p:sp>
      <p:sp>
        <p:nvSpPr>
          <p:cNvPr id="9" name="Rectangle 8"/>
          <p:cNvSpPr/>
          <p:nvPr/>
        </p:nvSpPr>
        <p:spPr>
          <a:xfrm>
            <a:off x="2195736" y="1196752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jeune groupe spécialisé dans la restauration italienne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3728" y="1628800"/>
            <a:ext cx="3833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latin typeface="Times New Roman" pitchFamily="18" charset="0"/>
                <a:cs typeface="Times New Roman" pitchFamily="18" charset="0"/>
              </a:rPr>
              <a:t>avec un service de livraison à domicile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7504" y="2771636"/>
            <a:ext cx="1824217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Vous souhaitez :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5736" y="3284984"/>
            <a:ext cx="5371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Être plus performant gestion et préparation commandes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95736" y="378904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Un suivi en temps réel des stocks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15816" y="4797152"/>
            <a:ext cx="2138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passer des commandes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2138" y="5157192"/>
            <a:ext cx="15616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payer en ligne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51720" y="5517232"/>
            <a:ext cx="9937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	-De modifier ou annuler une commande (tant que celle-ci n’est pas préparée)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87824" y="5897017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-De consulter des fiches d’aide mémoire pour la préparation des commandes 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A1FB-89EE-4C8E-9088-2E47D9727732}" type="slidenum">
              <a:rPr lang="fr-FR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7504" y="2546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Documents</a:t>
            </a:r>
            <a:endParaRPr lang="fr-FR" sz="2800" dirty="0" smtClean="0">
              <a:ln w="10160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7664" y="1484784"/>
            <a:ext cx="5724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1.	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OcPizzaApp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-DCF-1.0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Dossier de conception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fonctionnelle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l'application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7664" y="2492896"/>
            <a:ext cx="5724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OcPizzaApp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-DCT-1.0 : Dossier de conception technique de l'application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47664" y="3501008"/>
            <a:ext cx="57241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OcPizzaApp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-DE-1.0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Dossier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d’exploitation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de l'application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7744" y="4653136"/>
            <a:ext cx="5724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OcPizzaApp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-PV-1.0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: Dossier de 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livraison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Plus 20"/>
          <p:cNvSpPr/>
          <p:nvPr/>
        </p:nvSpPr>
        <p:spPr>
          <a:xfrm>
            <a:off x="3923928" y="4149080"/>
            <a:ext cx="360040" cy="360040"/>
          </a:xfrm>
          <a:prstGeom prst="mathPlus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9" grpId="0"/>
      <p:bldP spid="20" grpId="0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ckyTie">
  <a:themeElements>
    <a:clrScheme name="Personnalisé 82">
      <a:dk1>
        <a:sysClr val="windowText" lastClr="000000"/>
      </a:dk1>
      <a:lt1>
        <a:sysClr val="window" lastClr="FFFFFF"/>
      </a:lt1>
      <a:dk2>
        <a:srgbClr val="CDD9FF"/>
      </a:dk2>
      <a:lt2>
        <a:srgbClr val="EFD8FF"/>
      </a:lt2>
      <a:accent1>
        <a:srgbClr val="84A3FF"/>
      </a:accent1>
      <a:accent2>
        <a:srgbClr val="9900FF"/>
      </a:accent2>
      <a:accent3>
        <a:srgbClr val="EFD8FF"/>
      </a:accent3>
      <a:accent4>
        <a:srgbClr val="59A9F2"/>
      </a:accent4>
      <a:accent5>
        <a:srgbClr val="235AFE"/>
      </a:accent5>
      <a:accent6>
        <a:srgbClr val="C7E2FA"/>
      </a:accent6>
      <a:hlink>
        <a:srgbClr val="20C8F7"/>
      </a:hlink>
      <a:folHlink>
        <a:srgbClr val="21B2C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cky Tie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90000"/>
              </a:schemeClr>
            </a:gs>
            <a:gs pos="50000">
              <a:schemeClr val="phClr">
                <a:tint val="5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90000"/>
              </a:schemeClr>
            </a:gs>
          </a:gsLst>
          <a:lin ang="1800000" scaled="1"/>
        </a:gradFill>
        <a:solidFill>
          <a:schemeClr val="phClr">
            <a:tint val="100000"/>
            <a:shade val="100000"/>
            <a:hueMod val="100000"/>
            <a:satMod val="100000"/>
          </a:schemeClr>
        </a:solidFill>
      </a:fillStyleLst>
      <a:lnStyleLst>
        <a:ln w="20000" cap="flat" cmpd="sng" algn="ctr">
          <a:solidFill>
            <a:schemeClr val="phClr"/>
          </a:solidFill>
          <a:prstDash val="solid"/>
        </a:ln>
        <a:ln w="30000" cap="flat" cmpd="sng" algn="ctr">
          <a:solidFill>
            <a:schemeClr val="phClr"/>
          </a:solidFill>
          <a:prstDash val="solid"/>
        </a:ln>
        <a:ln w="400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12700">
              <a:schemeClr val="phClr">
                <a:tint val="100000"/>
                <a:shade val="100000"/>
                <a:alpha val="50196"/>
                <a:hueMod val="100000"/>
                <a:satMod val="100000"/>
              </a:schemeClr>
            </a:glow>
          </a:effectLst>
        </a:effectStyle>
        <a:effectStyle>
          <a:effectLst>
            <a:innerShdw blurRad="25400" dist="38100" dir="2700000">
              <a:schemeClr val="phClr">
                <a:tint val="90000"/>
                <a:shade val="100000"/>
                <a:hueMod val="100000"/>
                <a:satMod val="100000"/>
              </a:schemeClr>
            </a:innerShdw>
          </a:effectLst>
        </a:effectStyle>
        <a:effectStyle>
          <a:effectLst>
            <a:innerShdw blurRad="25400" dist="38100" dir="2700000">
              <a:schemeClr val="phClr">
                <a:tint val="100000"/>
                <a:shade val="50000"/>
                <a:hueMod val="100000"/>
                <a:satMod val="100000"/>
              </a:schemeClr>
            </a:innerShdw>
          </a:effectLst>
          <a:scene3d>
            <a:camera prst="orthographicFront"/>
            <a:lightRig rig="soft" dir="t"/>
          </a:scene3d>
          <a:sp3d extrusionH="76200" prstMaterial="matte">
            <a:bevelT h="50800"/>
            <a:bevelB w="0" h="0"/>
            <a:extrusionClr>
              <a:schemeClr val="accent3">
                <a:tint val="40000"/>
              </a:schemeClr>
            </a:extrusionClr>
          </a:sp3d>
        </a:effectStyle>
      </a:effectStyleLst>
      <a:bgFillStyleLst>
        <a:gradFill rotWithShape="1">
          <a:gsLst>
            <a:gs pos="0">
              <a:schemeClr val="phClr">
                <a:tint val="100000"/>
                <a:shade val="50000"/>
                <a:hueMod val="100000"/>
                <a:satMod val="100000"/>
              </a:schemeClr>
            </a:gs>
            <a:gs pos="40000">
              <a:schemeClr val="phClr">
                <a:tint val="8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60000"/>
                <a:hueMod val="100000"/>
                <a:satMod val="100000"/>
              </a:schemeClr>
              <a:schemeClr val="phClr">
                <a:tint val="7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LeNœudDeLaChance</Template>
  <TotalTime>11722</TotalTime>
  <Words>100</Words>
  <Application>Microsoft Office PowerPoint</Application>
  <PresentationFormat>Affichage à l'écran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LuckyTie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Lorraine Fritz</dc:creator>
  <cp:lastModifiedBy>aehline F.</cp:lastModifiedBy>
  <cp:revision>704</cp:revision>
  <dcterms:created xsi:type="dcterms:W3CDTF">2011-06-30T13:08:12Z</dcterms:created>
  <dcterms:modified xsi:type="dcterms:W3CDTF">2020-01-22T10:52:34Z</dcterms:modified>
</cp:coreProperties>
</file>