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00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6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9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6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9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5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2335-C795-4482-AF91-793F82D47EC3}" type="datetimeFigureOut">
              <a:rPr lang="en-SG" smtClean="0"/>
              <a:t>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963C-40CC-44B6-9E37-8B3E0BAC42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Python Turtles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1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Drawing fractals – Koch Curve </a:t>
            </a:r>
            <a:endParaRPr lang="en-S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264696" cy="44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Snowflakes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336704" cy="4880542"/>
          </a:xfrm>
        </p:spPr>
      </p:pic>
    </p:spTree>
    <p:extLst>
      <p:ext uri="{BB962C8B-B14F-4D97-AF65-F5344CB8AC3E}">
        <p14:creationId xmlns:p14="http://schemas.microsoft.com/office/powerpoint/2010/main" val="17232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Invariant </a:t>
            </a:r>
            <a:r>
              <a:rPr lang="en-SG" dirty="0" err="1"/>
              <a:t>Spiraling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function is </a:t>
            </a:r>
            <a:r>
              <a:rPr lang="en-SG" dirty="0">
                <a:solidFill>
                  <a:srgbClr val="FF0000"/>
                </a:solidFill>
              </a:rPr>
              <a:t>invariant</a:t>
            </a:r>
            <a:r>
              <a:rPr lang="en-SG" dirty="0"/>
              <a:t> relative to an object’s state if the state of the object is the same before and after the function is invoked.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96742"/>
            <a:ext cx="6637679" cy="11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67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3822"/>
            <a:ext cx="7776864" cy="595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>
            <a:normAutofit/>
          </a:bodyPr>
          <a:lstStyle/>
          <a:p>
            <a:pPr algn="r"/>
            <a:r>
              <a:rPr lang="en-SG" dirty="0" err="1" smtClean="0"/>
              <a:t>spiralBack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36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Essence of Invariance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00870"/>
            <a:ext cx="5676081" cy="43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Turtle Graphics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 smtClean="0"/>
              <a:t>Python has a built-in module named turtle. See the Python turtle module API for details. </a:t>
            </a:r>
          </a:p>
          <a:p>
            <a:pPr marL="0" indent="0">
              <a:buNone/>
            </a:pPr>
            <a:r>
              <a:rPr lang="en-SG" sz="2800" dirty="0" smtClean="0"/>
              <a:t>Use from turtle import * to use these commands: </a:t>
            </a:r>
            <a:endParaRPr lang="en-S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068960"/>
            <a:ext cx="7905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 Simple Example with Turtles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268760"/>
            <a:ext cx="7486650" cy="5256584"/>
          </a:xfrm>
        </p:spPr>
      </p:pic>
      <p:sp>
        <p:nvSpPr>
          <p:cNvPr id="3" name="TextBox 2"/>
          <p:cNvSpPr txBox="1"/>
          <p:nvPr/>
        </p:nvSpPr>
        <p:spPr>
          <a:xfrm>
            <a:off x="5868144" y="1196752"/>
            <a:ext cx="18169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b="1" dirty="0" smtClean="0"/>
              <a:t>sample_turtle.py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367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7859216" cy="850106"/>
          </a:xfrm>
        </p:spPr>
        <p:txBody>
          <a:bodyPr/>
          <a:lstStyle/>
          <a:p>
            <a:r>
              <a:rPr lang="en-SG" dirty="0" smtClean="0"/>
              <a:t>Draw Square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4001058" cy="42011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9027"/>
            <a:ext cx="2272051" cy="2554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2" y="610816"/>
            <a:ext cx="309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/>
              <a:t>Simple sequential </a:t>
            </a:r>
            <a:r>
              <a:rPr lang="en-SG" sz="1600" b="1" dirty="0" err="1" smtClean="0"/>
              <a:t>stmts</a:t>
            </a:r>
            <a:endParaRPr lang="en-SG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Defining square function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39027"/>
            <a:ext cx="3261266" cy="545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1" y="1339027"/>
            <a:ext cx="3045162" cy="4034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0671" y="610816"/>
            <a:ext cx="274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SG" dirty="0"/>
              <a:t>Using for loop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07504" y="969695"/>
            <a:ext cx="11198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square.py</a:t>
            </a:r>
            <a:endParaRPr lang="en-SG" b="1" dirty="0"/>
          </a:p>
        </p:txBody>
      </p:sp>
      <p:sp>
        <p:nvSpPr>
          <p:cNvPr id="12" name="Rectangle 11"/>
          <p:cNvSpPr/>
          <p:nvPr/>
        </p:nvSpPr>
        <p:spPr>
          <a:xfrm>
            <a:off x="2483768" y="969695"/>
            <a:ext cx="182543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square_better.py</a:t>
            </a:r>
            <a:endParaRPr lang="en-SG" b="1" dirty="0"/>
          </a:p>
        </p:txBody>
      </p:sp>
      <p:sp>
        <p:nvSpPr>
          <p:cNvPr id="13" name="Rectangle 12"/>
          <p:cNvSpPr/>
          <p:nvPr/>
        </p:nvSpPr>
        <p:spPr>
          <a:xfrm>
            <a:off x="5910671" y="969695"/>
            <a:ext cx="20024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SG" b="1" dirty="0" smtClean="0"/>
              <a:t>square_betterer.py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826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Loops can be used in conjunction with turtles to make interesting designs.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48872" cy="39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Looping Turtles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732244" cy="5040560"/>
          </a:xfrm>
        </p:spPr>
      </p:pic>
    </p:spTree>
    <p:extLst>
      <p:ext uri="{BB962C8B-B14F-4D97-AF65-F5344CB8AC3E}">
        <p14:creationId xmlns:p14="http://schemas.microsoft.com/office/powerpoint/2010/main" val="33231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400595" cy="4752528"/>
          </a:xfrm>
        </p:spPr>
      </p:pic>
    </p:spTree>
    <p:extLst>
      <p:ext uri="{BB962C8B-B14F-4D97-AF65-F5344CB8AC3E}">
        <p14:creationId xmlns:p14="http://schemas.microsoft.com/office/powerpoint/2010/main" val="10890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err="1" smtClean="0"/>
              <a:t>Spiraling</a:t>
            </a:r>
            <a:r>
              <a:rPr lang="en-SG" dirty="0" smtClean="0"/>
              <a:t> Turtles: A Recursion Example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632848" cy="5235634"/>
          </a:xfrm>
        </p:spPr>
      </p:pic>
    </p:spTree>
    <p:extLst>
      <p:ext uri="{BB962C8B-B14F-4D97-AF65-F5344CB8AC3E}">
        <p14:creationId xmlns:p14="http://schemas.microsoft.com/office/powerpoint/2010/main" val="3447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92827" cy="6665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65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61237" cy="668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65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65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577032" cy="6681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592826" cy="6697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08623" cy="67131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1"/>
            <a:ext cx="8608624" cy="67289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9" cy="66657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24418" cy="67131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40214" cy="66815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08623" cy="66973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1"/>
            <a:ext cx="8624418" cy="669735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" y="28222"/>
            <a:ext cx="8608624" cy="66815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4" y="28222"/>
            <a:ext cx="8640213" cy="6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118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Turtles</vt:lpstr>
      <vt:lpstr>Turtle Graphics </vt:lpstr>
      <vt:lpstr>A Simple Example with Turtles </vt:lpstr>
      <vt:lpstr>Draw Square</vt:lpstr>
      <vt:lpstr>Looping Turtles</vt:lpstr>
      <vt:lpstr>Looping Turtles</vt:lpstr>
      <vt:lpstr>Spiraling Turtles: A Recursion Example </vt:lpstr>
      <vt:lpstr>Spiraling Turtles: A Recursion Example </vt:lpstr>
      <vt:lpstr>PowerPoint Presentation</vt:lpstr>
      <vt:lpstr>Drawing fractals – Koch Curve </vt:lpstr>
      <vt:lpstr>Snowflakes</vt:lpstr>
      <vt:lpstr>Invariant Spiraling </vt:lpstr>
      <vt:lpstr>spiralBack</vt:lpstr>
      <vt:lpstr>Essence of Invariance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Turtles</dc:title>
  <dc:creator>ri</dc:creator>
  <cp:lastModifiedBy>ri</cp:lastModifiedBy>
  <cp:revision>16</cp:revision>
  <dcterms:created xsi:type="dcterms:W3CDTF">2016-12-31T15:38:27Z</dcterms:created>
  <dcterms:modified xsi:type="dcterms:W3CDTF">2017-01-01T10:15:12Z</dcterms:modified>
</cp:coreProperties>
</file>