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31/12/2016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36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31/12/2016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009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31/12/2016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180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31/12/2016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265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31/12/2016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999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31/12/2016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285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31/12/2016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58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31/12/2016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264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31/12/2016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492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31/12/2016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937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31/12/2016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952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42335-C795-4482-AF91-793F82D47EC3}" type="datetimeFigureOut">
              <a:rPr lang="en-SG" smtClean="0"/>
              <a:t>31/12/2016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749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Python Turtles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118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Drawing fractals – Koch Curve </a:t>
            </a:r>
            <a:endParaRPr lang="en-S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2816"/>
            <a:ext cx="6264696" cy="447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2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Snowflakes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2776"/>
            <a:ext cx="6336704" cy="4880542"/>
          </a:xfrm>
        </p:spPr>
      </p:pic>
    </p:spTree>
    <p:extLst>
      <p:ext uri="{BB962C8B-B14F-4D97-AF65-F5344CB8AC3E}">
        <p14:creationId xmlns:p14="http://schemas.microsoft.com/office/powerpoint/2010/main" val="17232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Turtle Graphics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2800" dirty="0" smtClean="0"/>
              <a:t>Python has a built-in module named turtle. See the Python turtle module API for details. </a:t>
            </a:r>
          </a:p>
          <a:p>
            <a:pPr marL="0" indent="0">
              <a:buNone/>
            </a:pPr>
            <a:r>
              <a:rPr lang="en-SG" sz="2800" dirty="0" smtClean="0"/>
              <a:t>Use from turtle import * to use these commands: </a:t>
            </a:r>
            <a:endParaRPr lang="en-SG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068960"/>
            <a:ext cx="79057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75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 Simple Example with Turtles 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268760"/>
            <a:ext cx="7486650" cy="5256584"/>
          </a:xfrm>
        </p:spPr>
      </p:pic>
    </p:spTree>
    <p:extLst>
      <p:ext uri="{BB962C8B-B14F-4D97-AF65-F5344CB8AC3E}">
        <p14:creationId xmlns:p14="http://schemas.microsoft.com/office/powerpoint/2010/main" val="30367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8" y="-99392"/>
            <a:ext cx="7859216" cy="850106"/>
          </a:xfrm>
        </p:spPr>
        <p:txBody>
          <a:bodyPr/>
          <a:lstStyle/>
          <a:p>
            <a:r>
              <a:rPr lang="en-SG" dirty="0" smtClean="0"/>
              <a:t>Draw Square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700808"/>
            <a:ext cx="4001058" cy="4201111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78603"/>
            <a:ext cx="2272051" cy="2554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8012" y="692696"/>
            <a:ext cx="19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Simple sequential </a:t>
            </a:r>
          </a:p>
          <a:p>
            <a:r>
              <a:rPr lang="en-SG" b="1" dirty="0" smtClean="0"/>
              <a:t>statements</a:t>
            </a:r>
            <a:endParaRPr lang="en-SG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699739"/>
            <a:ext cx="274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Defining square function</a:t>
            </a:r>
            <a:endParaRPr lang="en-SG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40768"/>
            <a:ext cx="3261266" cy="5453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671" y="1339027"/>
            <a:ext cx="3045162" cy="40341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10671" y="764704"/>
            <a:ext cx="274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Using for loop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18263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Looping Turtles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Loops can be used in conjunction with turtles to make interesting designs.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08920"/>
            <a:ext cx="7848872" cy="392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4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Looping Turtles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7732244" cy="5040560"/>
          </a:xfrm>
        </p:spPr>
      </p:pic>
    </p:spTree>
    <p:extLst>
      <p:ext uri="{BB962C8B-B14F-4D97-AF65-F5344CB8AC3E}">
        <p14:creationId xmlns:p14="http://schemas.microsoft.com/office/powerpoint/2010/main" val="33231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err="1" smtClean="0"/>
              <a:t>Spiraling</a:t>
            </a:r>
            <a:r>
              <a:rPr lang="en-SG" dirty="0" smtClean="0"/>
              <a:t> Turtles: A Recursion Example 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400595" cy="4752528"/>
          </a:xfrm>
        </p:spPr>
      </p:pic>
    </p:spTree>
    <p:extLst>
      <p:ext uri="{BB962C8B-B14F-4D97-AF65-F5344CB8AC3E}">
        <p14:creationId xmlns:p14="http://schemas.microsoft.com/office/powerpoint/2010/main" val="10890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err="1" smtClean="0"/>
              <a:t>Spiraling</a:t>
            </a:r>
            <a:r>
              <a:rPr lang="en-SG" dirty="0" smtClean="0"/>
              <a:t> Turtles: A Recursion Example 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96752"/>
            <a:ext cx="7632848" cy="5235634"/>
          </a:xfrm>
        </p:spPr>
      </p:pic>
    </p:spTree>
    <p:extLst>
      <p:ext uri="{BB962C8B-B14F-4D97-AF65-F5344CB8AC3E}">
        <p14:creationId xmlns:p14="http://schemas.microsoft.com/office/powerpoint/2010/main" val="344705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592827" cy="66657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561237" cy="66657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577032" cy="66815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561237" cy="66815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577032" cy="66657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608624" cy="66657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577032" cy="66815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24418" cy="67131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1"/>
            <a:ext cx="8624418" cy="66973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1"/>
            <a:ext cx="8608623" cy="66973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08623" cy="67131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40213" cy="67131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1"/>
            <a:ext cx="8592826" cy="66973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24418" cy="67131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08623" cy="67131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1"/>
            <a:ext cx="8608624" cy="67289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24419" cy="666575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24418" cy="671314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1"/>
            <a:ext cx="8608623" cy="66973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24418" cy="671314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608624" cy="66815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24418" cy="671314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640214" cy="66815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608624" cy="66815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1"/>
            <a:ext cx="8608623" cy="669735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1"/>
            <a:ext cx="8624418" cy="669735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608624" cy="668155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40213" cy="671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3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82</Words>
  <Application>Microsoft Office PowerPoint</Application>
  <PresentationFormat>On-screen Show (4:3)</PresentationFormat>
  <Paragraphs>17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Python Turtles</vt:lpstr>
      <vt:lpstr>Turtle Graphics </vt:lpstr>
      <vt:lpstr>A Simple Example with Turtles </vt:lpstr>
      <vt:lpstr>Draw Square</vt:lpstr>
      <vt:lpstr>Looping Turtles</vt:lpstr>
      <vt:lpstr>Looping Turtles</vt:lpstr>
      <vt:lpstr>Spiraling Turtles: A Recursion Example </vt:lpstr>
      <vt:lpstr>Spiraling Turtles: A Recursion Example </vt:lpstr>
      <vt:lpstr>PowerPoint Presentation</vt:lpstr>
      <vt:lpstr>Drawing fractals – Koch Curve </vt:lpstr>
      <vt:lpstr>Snowflakes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Turtles</dc:title>
  <dc:creator>ri</dc:creator>
  <cp:lastModifiedBy>ri</cp:lastModifiedBy>
  <cp:revision>11</cp:revision>
  <dcterms:created xsi:type="dcterms:W3CDTF">2016-12-31T15:38:27Z</dcterms:created>
  <dcterms:modified xsi:type="dcterms:W3CDTF">2016-12-31T17:42:21Z</dcterms:modified>
</cp:coreProperties>
</file>