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2481-1D1E-4EE8-A316-F1984E0F88D7}" type="datetimeFigureOut">
              <a:rPr lang="en-SG" smtClean="0"/>
              <a:t>1/1/2017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E45E-5435-4B07-B88A-6075F266ED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548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2481-1D1E-4EE8-A316-F1984E0F88D7}" type="datetimeFigureOut">
              <a:rPr lang="en-SG" smtClean="0"/>
              <a:t>1/1/2017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E45E-5435-4B07-B88A-6075F266ED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508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2481-1D1E-4EE8-A316-F1984E0F88D7}" type="datetimeFigureOut">
              <a:rPr lang="en-SG" smtClean="0"/>
              <a:t>1/1/2017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E45E-5435-4B07-B88A-6075F266ED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978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2481-1D1E-4EE8-A316-F1984E0F88D7}" type="datetimeFigureOut">
              <a:rPr lang="en-SG" smtClean="0"/>
              <a:t>1/1/2017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E45E-5435-4B07-B88A-6075F266ED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880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2481-1D1E-4EE8-A316-F1984E0F88D7}" type="datetimeFigureOut">
              <a:rPr lang="en-SG" smtClean="0"/>
              <a:t>1/1/2017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E45E-5435-4B07-B88A-6075F266ED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494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2481-1D1E-4EE8-A316-F1984E0F88D7}" type="datetimeFigureOut">
              <a:rPr lang="en-SG" smtClean="0"/>
              <a:t>1/1/2017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E45E-5435-4B07-B88A-6075F266ED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75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2481-1D1E-4EE8-A316-F1984E0F88D7}" type="datetimeFigureOut">
              <a:rPr lang="en-SG" smtClean="0"/>
              <a:t>1/1/2017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E45E-5435-4B07-B88A-6075F266ED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9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2481-1D1E-4EE8-A316-F1984E0F88D7}" type="datetimeFigureOut">
              <a:rPr lang="en-SG" smtClean="0"/>
              <a:t>1/1/2017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E45E-5435-4B07-B88A-6075F266ED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563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2481-1D1E-4EE8-A316-F1984E0F88D7}" type="datetimeFigureOut">
              <a:rPr lang="en-SG" smtClean="0"/>
              <a:t>1/1/2017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E45E-5435-4B07-B88A-6075F266ED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050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2481-1D1E-4EE8-A316-F1984E0F88D7}" type="datetimeFigureOut">
              <a:rPr lang="en-SG" smtClean="0"/>
              <a:t>1/1/2017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E45E-5435-4B07-B88A-6075F266ED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708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2481-1D1E-4EE8-A316-F1984E0F88D7}" type="datetimeFigureOut">
              <a:rPr lang="en-SG" smtClean="0"/>
              <a:t>1/1/2017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E45E-5435-4B07-B88A-6075F266ED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664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52481-1D1E-4EE8-A316-F1984E0F88D7}" type="datetimeFigureOut">
              <a:rPr lang="en-SG" smtClean="0"/>
              <a:t>1/1/2017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5E45E-5435-4B07-B88A-6075F266ED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01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Algorithms in </a:t>
            </a:r>
            <a:r>
              <a:rPr lang="en-SG" smtClean="0"/>
              <a:t>Data Science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2017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9568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Assessment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3 Problem Sets (10% each)</a:t>
            </a:r>
          </a:p>
          <a:p>
            <a:r>
              <a:rPr lang="en-SG" dirty="0" smtClean="0"/>
              <a:t>1 Practical Test (30%) – Term 1 Week 8: 23 Feb</a:t>
            </a:r>
          </a:p>
          <a:p>
            <a:r>
              <a:rPr lang="en-SG" dirty="0" smtClean="0"/>
              <a:t>1 Programming Project (40%)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97513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Course Materials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Available on Coursemology.com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09941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Guidelines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Alright to discuss / research , but write up the programs yourself</a:t>
            </a:r>
          </a:p>
          <a:p>
            <a:r>
              <a:rPr lang="en-SG" dirty="0" smtClean="0"/>
              <a:t>Late Policy</a:t>
            </a:r>
            <a:br>
              <a:rPr lang="en-SG" dirty="0" smtClean="0"/>
            </a:br>
            <a:r>
              <a:rPr lang="en-SG" dirty="0" smtClean="0"/>
              <a:t>~10 min: ok</a:t>
            </a:r>
            <a:br>
              <a:rPr lang="en-SG" dirty="0" smtClean="0"/>
            </a:br>
            <a:r>
              <a:rPr lang="en-SG" dirty="0" smtClean="0"/>
              <a:t>~30 min: -10%</a:t>
            </a:r>
            <a:br>
              <a:rPr lang="en-SG" dirty="0" smtClean="0"/>
            </a:br>
            <a:r>
              <a:rPr lang="en-SG" dirty="0" smtClean="0"/>
              <a:t>~12 hours: -20%</a:t>
            </a:r>
            <a:br>
              <a:rPr lang="en-SG" dirty="0" smtClean="0"/>
            </a:br>
            <a:r>
              <a:rPr lang="en-SG" dirty="0" smtClean="0"/>
              <a:t>~24 hours: -50%    </a:t>
            </a:r>
          </a:p>
          <a:p>
            <a:r>
              <a:rPr lang="en-SG" dirty="0" smtClean="0"/>
              <a:t>Extensions available, ask early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95643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54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Algorithms in Data Science</vt:lpstr>
      <vt:lpstr>Assessment</vt:lpstr>
      <vt:lpstr>Course Materials</vt:lpstr>
      <vt:lpstr>Guidelines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Problem-solving with Python</dc:title>
  <dc:creator>ri</dc:creator>
  <cp:lastModifiedBy>ri</cp:lastModifiedBy>
  <cp:revision>10</cp:revision>
  <dcterms:created xsi:type="dcterms:W3CDTF">2016-12-31T14:07:22Z</dcterms:created>
  <dcterms:modified xsi:type="dcterms:W3CDTF">2017-01-01T03:57:47Z</dcterms:modified>
</cp:coreProperties>
</file>