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3" r:id="rId2"/>
    <p:sldId id="264" r:id="rId3"/>
    <p:sldId id="265" r:id="rId4"/>
    <p:sldId id="267" r:id="rId5"/>
    <p:sldId id="270" r:id="rId6"/>
    <p:sldId id="271" r:id="rId7"/>
    <p:sldId id="272" r:id="rId8"/>
    <p:sldId id="273" r:id="rId9"/>
    <p:sldId id="25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221"/>
    <a:srgbClr val="D54F4F"/>
    <a:srgbClr val="DC2D2D"/>
    <a:srgbClr val="4472C4"/>
    <a:srgbClr val="FDFDF9"/>
    <a:srgbClr val="F9F7E7"/>
    <a:srgbClr val="FAF9F6"/>
    <a:srgbClr val="FBFBF3"/>
    <a:srgbClr val="FCFCF6"/>
    <a:srgbClr val="F8F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73" autoAdjust="0"/>
  </p:normalViewPr>
  <p:slideViewPr>
    <p:cSldViewPr snapToGrid="0">
      <p:cViewPr>
        <p:scale>
          <a:sx n="60" d="100"/>
          <a:sy n="60" d="100"/>
        </p:scale>
        <p:origin x="252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EAB7F-BF96-0C69-D0BE-0B009B97C7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6A5C-F4E7-5C1D-1868-05EA596A70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F2036-B44B-4EC7-8597-BBB48390F825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BDC5-EFC5-0E1E-DDB0-6E33CE8455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80F76-0673-4A7E-1D99-5CC771A97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7FA4-593C-43B3-84B6-B6DC4688C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7782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8716E-223D-460C-80AB-D73A19A6BDA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CC444-6182-482C-8A24-E4CA736B6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96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63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CC444-6182-482C-8A24-E4CA736B6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EAA1-89BB-1895-DA58-BF557A249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BB633-16D3-337D-D3BC-A6089E7C9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7459-2FE6-0170-8F68-D6B6E26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BFA5-70AA-FFED-1419-9D5035E4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5C7E-5418-E0DE-C828-F1EC24E7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4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4664-7F80-CB49-A740-98F45099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39A68-8118-BEF9-EAA3-CE7D705A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FECA-081E-6098-3323-01040A7C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2515-D15D-8932-67E7-204B4EDA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2FF1-FD4D-C0E7-AF31-97669E6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B8148-A238-CDFE-61AA-2AD68295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EAA91-953D-0E4D-FF8E-78A70F9D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5C2-A093-DC8B-01B2-C4DA3040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4EAA-5C09-A6D7-3183-729823D9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E889-9042-5084-831A-29FDB8A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1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603-F1CE-F53B-148A-CBA40C3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DDA2-9F93-5DF9-6A5F-A29FF8A7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76FC-4695-ED1B-ECA3-B2ACFDCB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D381-AC64-5C0D-476B-4606622A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805A-9DCC-A48B-3759-3170E25E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CD96-6946-9FBB-7469-44192E7A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3E8B-9FDA-4EBE-8F0A-3698CE1F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08B8-5FED-CD74-F463-5AFEEB1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A033-8136-EAD5-EFE9-709122A5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8A15-9009-D113-3004-475F8E6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22DB-34F5-8E40-7423-4C0650A1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450E-629A-C6D0-DEEC-F76EB1207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4DEE1-A027-0FF4-1BA9-11D59AB7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79297-99B6-5F68-9E77-721BD313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6786-B50E-7286-8B1D-7E4D7EC5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C1EF-9914-48A1-1CE3-1DEEE496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C911-9585-598F-1644-ACAE43FD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46C3F-471E-FB75-2E08-2715ECE2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28BEC-8298-4DE9-A18D-790B091D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37BEF-0140-470A-CA65-FD2337D64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DEA02-D655-9A44-8BF7-B990530E9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F4F33-3223-13D1-42B2-0799BD4D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822D8-13FB-0EC0-7BEE-D0EEF6A2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4E493-C516-645A-C24C-D3F1F815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01CE-BFB1-B2D7-3B04-6526CCC6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551D7-0444-447D-6E98-23FB75AA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668BB-23F9-23E2-101E-B9C299A7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5E0BB-FB24-DDE1-2270-1E3BC2F6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67C52-E936-A8D5-4B31-778CEA7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D4218-7068-7ADC-2A01-58D5BEE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1024A-AA4E-F03E-4BE0-301CE0CF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72EC-D7C2-D69A-612D-778A840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98D6-C65D-B3CC-11ED-AE33601A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CF77-4060-989F-2FD1-8B925B03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A3D2F-32FC-ED82-19BC-6EC5DE7D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5447-32B4-0B94-1DB6-223A5BDC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805F-AF2B-DA42-6E03-F79CC5E7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81F0-25C4-09DA-96EA-ECC842BF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8FFD3-EF85-B08A-F865-7A0067F6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2F210-2939-8D7C-E249-8B6191AE2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7F47F-B9E6-579E-EA13-634FE8F3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9E279-2AF2-66E2-797C-C032FE83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A39F-C6A6-08DB-9091-786BDC9E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169E3-E7F8-530C-BC6A-E5D8C45F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F868-A962-7036-F6EB-5209956F3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D3DD-637A-70EE-024D-F014CD080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67F8-DCD5-4260-B4DA-8723F57892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AE54-24AB-A8A7-9BE4-190C84B3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B28B-BF1B-6E90-99E9-E7FF1599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248EF-E114-4874-9BDC-AF6C0001E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26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4.sv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11.png"/><Relationship Id="rId18" Type="http://schemas.openxmlformats.org/officeDocument/2006/relationships/image" Target="../media/image30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10.svg"/><Relationship Id="rId17" Type="http://schemas.openxmlformats.org/officeDocument/2006/relationships/image" Target="../media/image29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9.png"/><Relationship Id="rId24" Type="http://schemas.openxmlformats.org/officeDocument/2006/relationships/image" Target="../media/image14.sv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23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3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1.png"/><Relationship Id="rId18" Type="http://schemas.openxmlformats.org/officeDocument/2006/relationships/image" Target="../media/image30.svg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9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9.png"/><Relationship Id="rId24" Type="http://schemas.openxmlformats.org/officeDocument/2006/relationships/image" Target="../media/image14.sv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23" Type="http://schemas.openxmlformats.org/officeDocument/2006/relationships/image" Target="../media/image13.png"/><Relationship Id="rId10" Type="http://schemas.openxmlformats.org/officeDocument/2006/relationships/image" Target="../media/image37.svg"/><Relationship Id="rId19" Type="http://schemas.openxmlformats.org/officeDocument/2006/relationships/image" Target="../media/image38.png"/><Relationship Id="rId4" Type="http://schemas.openxmlformats.org/officeDocument/2006/relationships/image" Target="../media/image2.svg"/><Relationship Id="rId9" Type="http://schemas.openxmlformats.org/officeDocument/2006/relationships/image" Target="../media/image36.png"/><Relationship Id="rId14" Type="http://schemas.openxmlformats.org/officeDocument/2006/relationships/image" Target="../media/image12.svg"/><Relationship Id="rId22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1.png"/><Relationship Id="rId18" Type="http://schemas.openxmlformats.org/officeDocument/2006/relationships/image" Target="../media/image24.svg"/><Relationship Id="rId26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3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9.png"/><Relationship Id="rId24" Type="http://schemas.openxmlformats.org/officeDocument/2006/relationships/image" Target="../media/image44.sv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23" Type="http://schemas.openxmlformats.org/officeDocument/2006/relationships/image" Target="../media/image43.png"/><Relationship Id="rId10" Type="http://schemas.openxmlformats.org/officeDocument/2006/relationships/image" Target="../media/image40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8.svg"/><Relationship Id="rId26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46.svg"/><Relationship Id="rId17" Type="http://schemas.openxmlformats.org/officeDocument/2006/relationships/image" Target="../media/image17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45.png"/><Relationship Id="rId24" Type="http://schemas.openxmlformats.org/officeDocument/2006/relationships/image" Target="../media/image24.sv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49.png"/><Relationship Id="rId18" Type="http://schemas.openxmlformats.org/officeDocument/2006/relationships/image" Target="../media/image18.svg"/><Relationship Id="rId3" Type="http://schemas.openxmlformats.org/officeDocument/2006/relationships/image" Target="../media/image1.png"/><Relationship Id="rId21" Type="http://schemas.openxmlformats.org/officeDocument/2006/relationships/image" Target="../media/image53.png"/><Relationship Id="rId7" Type="http://schemas.openxmlformats.org/officeDocument/2006/relationships/image" Target="../media/image5.png"/><Relationship Id="rId12" Type="http://schemas.openxmlformats.org/officeDocument/2006/relationships/image" Target="../media/image48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47.png"/><Relationship Id="rId24" Type="http://schemas.openxmlformats.org/officeDocument/2006/relationships/image" Target="../media/image14.svg"/><Relationship Id="rId5" Type="http://schemas.openxmlformats.org/officeDocument/2006/relationships/image" Target="../media/image25.png"/><Relationship Id="rId15" Type="http://schemas.openxmlformats.org/officeDocument/2006/relationships/image" Target="../media/image15.png"/><Relationship Id="rId23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51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50.svg"/><Relationship Id="rId22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54.svg"/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12" Type="http://schemas.openxmlformats.org/officeDocument/2006/relationships/image" Target="../media/image55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51.png"/><Relationship Id="rId10" Type="http://schemas.openxmlformats.org/officeDocument/2006/relationships/image" Target="../media/image48.svg"/><Relationship Id="rId19" Type="http://schemas.openxmlformats.org/officeDocument/2006/relationships/image" Target="../media/image56.png"/><Relationship Id="rId4" Type="http://schemas.openxmlformats.org/officeDocument/2006/relationships/image" Target="../media/image26.svg"/><Relationship Id="rId9" Type="http://schemas.openxmlformats.org/officeDocument/2006/relationships/image" Target="../media/image4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Overview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4E7574E7-6E9D-5FE0-8D84-EE9C5B399E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188219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4518441"/>
            <a:ext cx="10977617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F37A7F9-802A-2F24-9930-48312E7E60DA}"/>
              </a:ext>
            </a:extLst>
          </p:cNvPr>
          <p:cNvSpPr/>
          <p:nvPr/>
        </p:nvSpPr>
        <p:spPr>
          <a:xfrm>
            <a:off x="900700" y="2272485"/>
            <a:ext cx="5417058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DB3FF65-1186-4161-8E46-83987041DC31}"/>
              </a:ext>
            </a:extLst>
          </p:cNvPr>
          <p:cNvSpPr/>
          <p:nvPr/>
        </p:nvSpPr>
        <p:spPr>
          <a:xfrm>
            <a:off x="6461259" y="2272485"/>
            <a:ext cx="5417058" cy="2103120"/>
          </a:xfrm>
          <a:prstGeom prst="roundRect">
            <a:avLst>
              <a:gd name="adj" fmla="val 598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73DD28DE-59A7-D150-3980-247D1F4D0C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647" y="1491380"/>
            <a:ext cx="274320" cy="274320"/>
          </a:xfrm>
          <a:prstGeom prst="rect">
            <a:avLst/>
          </a:prstGeom>
        </p:spPr>
      </p:pic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9B3DCEFC-3CD5-9713-84B2-D74FBBB27A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94688" y="1508757"/>
            <a:ext cx="274320" cy="239566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3D1FD5C-2E0D-7DC8-19E4-DDD792CB07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70729" y="1508757"/>
            <a:ext cx="274320" cy="239566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C598910C-1C49-D761-F969-7E8ED370BA3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01050" y="1468829"/>
            <a:ext cx="365760" cy="319422"/>
          </a:xfrm>
          <a:prstGeom prst="rect">
            <a:avLst/>
          </a:prstGeom>
        </p:spPr>
      </p:pic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6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F634F3-EE08-43D2-2D0A-D8BB241F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0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Gross Margin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188219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2272485"/>
            <a:ext cx="10977617" cy="4349076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73DD28DE-59A7-D150-3980-247D1F4D0C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8647" y="1491380"/>
            <a:ext cx="274320" cy="274320"/>
          </a:xfrm>
          <a:prstGeom prst="rect">
            <a:avLst/>
          </a:prstGeom>
        </p:spPr>
      </p:pic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9B3DCEFC-3CD5-9713-84B2-D74FBBB27A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94688" y="1508757"/>
            <a:ext cx="274320" cy="239566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3D1FD5C-2E0D-7DC8-19E4-DDD792CB07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0729" y="1508757"/>
            <a:ext cx="274320" cy="239566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C598910C-1C49-D761-F969-7E8ED370BA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01050" y="1468829"/>
            <a:ext cx="365760" cy="319422"/>
          </a:xfrm>
          <a:prstGeom prst="rect">
            <a:avLst/>
          </a:prstGeom>
        </p:spPr>
      </p:pic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ACDF330D-05FD-C433-F378-E585FF8A7B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5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Salespersons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224618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2272485"/>
            <a:ext cx="10977617" cy="4349076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80C260E9-BE2F-A87F-50AD-4E9061F6AC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41507" y="1514240"/>
            <a:ext cx="228600" cy="2286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087B48F-BF9A-6C12-B43E-15097EDF97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89017" y="1509668"/>
            <a:ext cx="237744" cy="23774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E1D32E-F652-9CB8-132F-F8C5E9ACC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5058" y="1509668"/>
            <a:ext cx="237744" cy="2377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B3F602A-9A98-077B-263E-D1A0A2ED0A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2678397-C4CB-C554-AC43-61FA6579C59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94688" y="1508757"/>
            <a:ext cx="274320" cy="2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Products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2636809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2272485"/>
            <a:ext cx="10977617" cy="4349076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80C260E9-BE2F-A87F-50AD-4E9061F6AC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17548" y="1514240"/>
            <a:ext cx="228600" cy="2286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5745BDA-626D-E17E-FAEB-BD4DA6B67B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36935" y="1509668"/>
            <a:ext cx="246888" cy="2468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5960409-97B5-9FE5-0567-8D1C689209E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01050" y="1468829"/>
            <a:ext cx="365760" cy="31942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43C3F7D-239E-7AC3-DE57-4C1E220DA0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B78ED0E-9FA1-6ACD-BD35-FCAD64F965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70729" y="1508757"/>
            <a:ext cx="274320" cy="23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Income Statement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3036306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2272485"/>
            <a:ext cx="10977617" cy="4349076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B5960409-97B5-9FE5-0567-8D1C689209E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25009" y="1468829"/>
            <a:ext cx="365760" cy="31942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0F81CAB-7719-F9B9-B9ED-AEF78E8CDC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18647" y="1491380"/>
            <a:ext cx="274320" cy="2743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30D464-C8E8-C04B-9960-B758E981E0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94688" y="1508757"/>
            <a:ext cx="274320" cy="2395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A72EAC-AB15-DC95-E1C6-4D127D3351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65058" y="1509668"/>
            <a:ext cx="237744" cy="23774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F58546-1324-F9C8-C7BA-F176445C7D1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9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Global Overview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3444666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4" y="4518441"/>
            <a:ext cx="5417058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F37A7F9-802A-2F24-9930-48312E7E60DA}"/>
              </a:ext>
            </a:extLst>
          </p:cNvPr>
          <p:cNvSpPr/>
          <p:nvPr/>
        </p:nvSpPr>
        <p:spPr>
          <a:xfrm>
            <a:off x="900700" y="2272485"/>
            <a:ext cx="5417058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DB3FF65-1186-4161-8E46-83987041DC31}"/>
              </a:ext>
            </a:extLst>
          </p:cNvPr>
          <p:cNvSpPr/>
          <p:nvPr/>
        </p:nvSpPr>
        <p:spPr>
          <a:xfrm>
            <a:off x="6461259" y="2272484"/>
            <a:ext cx="5417058" cy="4349075"/>
          </a:xfrm>
          <a:prstGeom prst="roundRect">
            <a:avLst>
              <a:gd name="adj" fmla="val 598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73DD28DE-59A7-D150-3980-247D1F4D0C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8647" y="1491380"/>
            <a:ext cx="274320" cy="274320"/>
          </a:xfrm>
          <a:prstGeom prst="rect">
            <a:avLst/>
          </a:prstGeom>
        </p:spPr>
      </p:pic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6" name="Graphic 195">
            <a:extLst>
              <a:ext uri="{FF2B5EF4-FFF2-40B4-BE49-F238E27FC236}">
                <a16:creationId xmlns:a16="http://schemas.microsoft.com/office/drawing/2014/main" id="{9B3DCEFC-3CD5-9713-84B2-D74FBBB27A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894688" y="1508757"/>
            <a:ext cx="274320" cy="239566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93D1FD5C-2E0D-7DC8-19E4-DDD792CB072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70729" y="1508757"/>
            <a:ext cx="274320" cy="239566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C598910C-1C49-D761-F969-7E8ED370BA3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401050" y="1468829"/>
            <a:ext cx="365760" cy="319422"/>
          </a:xfrm>
          <a:prstGeom prst="rect">
            <a:avLst/>
          </a:prstGeom>
        </p:spPr>
      </p:pic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3D026836-6F4A-0516-E7A8-57BF0A85BCB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5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2069278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Light" panose="000004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Sales Analytics | </a:t>
            </a:r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Returns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539270B-4128-94D2-12FA-AAE7658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670" y="75299"/>
            <a:ext cx="1431608" cy="4572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3817533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5FB49157-A65C-9462-7B9A-5DA9BF3D8FF5}"/>
              </a:ext>
            </a:extLst>
          </p:cNvPr>
          <p:cNvSpPr/>
          <p:nvPr/>
        </p:nvSpPr>
        <p:spPr>
          <a:xfrm>
            <a:off x="898463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7FE8D42-A06D-D4F5-C9F7-11790A641096}"/>
              </a:ext>
            </a:extLst>
          </p:cNvPr>
          <p:cNvSpPr/>
          <p:nvPr/>
        </p:nvSpPr>
        <p:spPr>
          <a:xfrm>
            <a:off x="1027207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E80DB174-5AC2-A85B-05D4-C991F91760AA}"/>
              </a:ext>
            </a:extLst>
          </p:cNvPr>
          <p:cNvSpPr/>
          <p:nvPr/>
        </p:nvSpPr>
        <p:spPr>
          <a:xfrm>
            <a:off x="3678742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4DD8DEE2-096F-DE71-03D4-5B3CD4689ED3}"/>
              </a:ext>
            </a:extLst>
          </p:cNvPr>
          <p:cNvSpPr/>
          <p:nvPr/>
        </p:nvSpPr>
        <p:spPr>
          <a:xfrm>
            <a:off x="645902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CC6C5C8-A2A0-BD50-CDFB-27A6B9067F78}"/>
              </a:ext>
            </a:extLst>
          </p:cNvPr>
          <p:cNvSpPr/>
          <p:nvPr/>
        </p:nvSpPr>
        <p:spPr>
          <a:xfrm>
            <a:off x="9239301" y="1127432"/>
            <a:ext cx="2636779" cy="1002217"/>
          </a:xfrm>
          <a:prstGeom prst="roundRect">
            <a:avLst>
              <a:gd name="adj" fmla="val 1060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4737F46D-AC8B-5ED0-76F1-A7EC42A48277}"/>
              </a:ext>
            </a:extLst>
          </p:cNvPr>
          <p:cNvSpPr/>
          <p:nvPr/>
        </p:nvSpPr>
        <p:spPr>
          <a:xfrm>
            <a:off x="898463" y="4518441"/>
            <a:ext cx="10977617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F37A7F9-802A-2F24-9930-48312E7E60DA}"/>
              </a:ext>
            </a:extLst>
          </p:cNvPr>
          <p:cNvSpPr/>
          <p:nvPr/>
        </p:nvSpPr>
        <p:spPr>
          <a:xfrm>
            <a:off x="900700" y="2272485"/>
            <a:ext cx="5417058" cy="2103120"/>
          </a:xfrm>
          <a:prstGeom prst="roundRect">
            <a:avLst>
              <a:gd name="adj" fmla="val 5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DB3FF65-1186-4161-8E46-83987041DC31}"/>
              </a:ext>
            </a:extLst>
          </p:cNvPr>
          <p:cNvSpPr/>
          <p:nvPr/>
        </p:nvSpPr>
        <p:spPr>
          <a:xfrm>
            <a:off x="6461259" y="2272485"/>
            <a:ext cx="5417058" cy="2103120"/>
          </a:xfrm>
          <a:prstGeom prst="roundRect">
            <a:avLst>
              <a:gd name="adj" fmla="val 598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73DD28DE-59A7-D150-3980-247D1F4D0C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8647" y="1491380"/>
            <a:ext cx="274320" cy="274320"/>
          </a:xfrm>
          <a:prstGeom prst="rect">
            <a:avLst/>
          </a:prstGeom>
        </p:spPr>
      </p:pic>
      <p:sp>
        <p:nvSpPr>
          <p:cNvPr id="212" name="Oval 211">
            <a:extLst>
              <a:ext uri="{FF2B5EF4-FFF2-40B4-BE49-F238E27FC236}">
                <a16:creationId xmlns:a16="http://schemas.microsoft.com/office/drawing/2014/main" id="{1EEA2520-6968-F639-49CA-F51EEB56E452}"/>
              </a:ext>
            </a:extLst>
          </p:cNvPr>
          <p:cNvSpPr/>
          <p:nvPr/>
        </p:nvSpPr>
        <p:spPr>
          <a:xfrm>
            <a:off x="3803248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5315439-3855-1966-9E3C-EA94B72F9BB3}"/>
              </a:ext>
            </a:extLst>
          </p:cNvPr>
          <p:cNvSpPr/>
          <p:nvPr/>
        </p:nvSpPr>
        <p:spPr>
          <a:xfrm>
            <a:off x="6579289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5D996B44-0130-F233-6DF4-EB12DD843E35}"/>
              </a:ext>
            </a:extLst>
          </p:cNvPr>
          <p:cNvSpPr/>
          <p:nvPr/>
        </p:nvSpPr>
        <p:spPr>
          <a:xfrm>
            <a:off x="9355330" y="1399940"/>
            <a:ext cx="457200" cy="457200"/>
          </a:xfrm>
          <a:prstGeom prst="ellipse">
            <a:avLst/>
          </a:prstGeom>
          <a:solidFill>
            <a:srgbClr val="DA292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8A40E439-C95F-FCB4-963B-2C9286E979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4688" y="1491380"/>
            <a:ext cx="274320" cy="2743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5F805AF-4F00-DE16-3D50-32574C7092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70729" y="1491380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A163B1-03E8-17DE-2077-51565E9608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60486" y="1505096"/>
            <a:ext cx="246888" cy="24688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7B2FCFF-1FA1-5358-6C79-1C4F59F1E34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9CF953-CF67-BAE1-616A-75D86532B92A}"/>
              </a:ext>
            </a:extLst>
          </p:cNvPr>
          <p:cNvSpPr/>
          <p:nvPr/>
        </p:nvSpPr>
        <p:spPr>
          <a:xfrm>
            <a:off x="0" y="0"/>
            <a:ext cx="561975" cy="6858000"/>
          </a:xfrm>
          <a:prstGeom prst="roundRect">
            <a:avLst>
              <a:gd name="adj" fmla="val 10749"/>
            </a:avLst>
          </a:prstGeom>
          <a:solidFill>
            <a:srgbClr val="DC2D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BD2B28-3FCF-9B2D-3CE4-EEC6B48909C7}"/>
              </a:ext>
            </a:extLst>
          </p:cNvPr>
          <p:cNvSpPr/>
          <p:nvPr/>
        </p:nvSpPr>
        <p:spPr>
          <a:xfrm>
            <a:off x="416117" y="2442908"/>
            <a:ext cx="612322" cy="482285"/>
          </a:xfrm>
          <a:prstGeom prst="roundRect">
            <a:avLst>
              <a:gd name="adj" fmla="val 10602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A3CA3-8F97-84BC-D814-8483DC41E4E3}"/>
              </a:ext>
            </a:extLst>
          </p:cNvPr>
          <p:cNvSpPr txBox="1"/>
          <p:nvPr/>
        </p:nvSpPr>
        <p:spPr>
          <a:xfrm>
            <a:off x="728744" y="134622"/>
            <a:ext cx="35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DC2D2D"/>
                </a:solidFill>
                <a:latin typeface="Barlow Condensed SemiBold" panose="00000706000000000000" pitchFamily="2" charset="0"/>
                <a:ea typeface="Verdana" panose="020B0604030504040204" pitchFamily="34" charset="0"/>
                <a:cs typeface="Segoe UI" panose="020B0502040204020203" pitchFamily="34" charset="0"/>
              </a:rPr>
              <a:t>About</a:t>
            </a:r>
            <a:endParaRPr lang="en-US" sz="1600" dirty="0">
              <a:solidFill>
                <a:srgbClr val="DC2D2D"/>
              </a:solidFill>
              <a:latin typeface="Barlow Condensed SemiBold" panose="00000706000000000000" pitchFamily="2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4457A0DA-3799-BEF4-2167-FCD96D2B4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132" y="1957133"/>
            <a:ext cx="219456" cy="219456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8DA56A73-E6A2-E74E-47B9-BE80394FB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132" y="2320489"/>
            <a:ext cx="219456" cy="219456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39A737B9-451E-3928-5805-8ACE4806D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5132" y="2683845"/>
            <a:ext cx="274320" cy="27432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959CA5B8-7F4B-225E-4477-0A3088F398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5951" y="3511141"/>
            <a:ext cx="219456" cy="219456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2C00FB8-41CC-A145-3189-22F4DBE4CD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132" y="3874497"/>
            <a:ext cx="274320" cy="27432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E25A02C1-0446-A095-8F68-3C6F42F38C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5132" y="3102065"/>
            <a:ext cx="265176" cy="26517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A857AEB6-0B93-E207-BB7A-ADA6D57974E9}"/>
              </a:ext>
            </a:extLst>
          </p:cNvPr>
          <p:cNvSpPr txBox="1"/>
          <p:nvPr/>
        </p:nvSpPr>
        <p:spPr>
          <a:xfrm>
            <a:off x="374588" y="419927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|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907C1-B321-EBF7-4246-CA6E49A27BC1}"/>
              </a:ext>
            </a:extLst>
          </p:cNvPr>
          <p:cNvCxnSpPr>
            <a:cxnSpLocks/>
          </p:cNvCxnSpPr>
          <p:nvPr/>
        </p:nvCxnSpPr>
        <p:spPr>
          <a:xfrm>
            <a:off x="674653" y="564621"/>
            <a:ext cx="11355422" cy="0"/>
          </a:xfrm>
          <a:prstGeom prst="line">
            <a:avLst/>
          </a:prstGeom>
          <a:ln w="28575">
            <a:solidFill>
              <a:srgbClr val="DA2929"/>
            </a:solidFill>
          </a:ln>
          <a:effectLst>
            <a:outerShdw blurRad="50800" dist="38100" dir="2700000" algn="tl" rotWithShape="0">
              <a:srgbClr val="DA2929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5F805AF-4F00-DE16-3D50-32574C7092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0729" y="1491380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A163B1-03E8-17DE-2077-51565E96088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60486" y="1505096"/>
            <a:ext cx="246888" cy="24688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7B2FCFF-1FA1-5358-6C79-1C4F59F1E3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182" y="4291017"/>
            <a:ext cx="182880" cy="18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994774-8F5F-A3CA-CAE0-3E989B926EA1}"/>
              </a:ext>
            </a:extLst>
          </p:cNvPr>
          <p:cNvSpPr txBox="1"/>
          <p:nvPr/>
        </p:nvSpPr>
        <p:spPr>
          <a:xfrm>
            <a:off x="898463" y="1090484"/>
            <a:ext cx="100032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Barlow Condensed Light" panose="00000406000000000000" pitchFamily="2" charset="0"/>
              </a:rPr>
              <a:t>This project was developed by </a:t>
            </a:r>
            <a:r>
              <a:rPr lang="en-US" sz="1500" b="1" u="sng" dirty="0">
                <a:solidFill>
                  <a:srgbClr val="DC2D2D"/>
                </a:solidFill>
                <a:latin typeface="Barlow Condensed Light" panose="00000406000000000000" pitchFamily="2" charset="0"/>
              </a:rPr>
              <a:t>Lorrainy Israel</a:t>
            </a:r>
            <a:r>
              <a:rPr lang="en-US" sz="1500" dirty="0">
                <a:latin typeface="Barlow Condensed Light" panose="00000406000000000000" pitchFamily="2" charset="0"/>
              </a:rPr>
              <a:t> during the </a:t>
            </a:r>
            <a:r>
              <a:rPr lang="en-US" sz="1500" b="1" u="sng" dirty="0">
                <a:solidFill>
                  <a:srgbClr val="DC2D2D"/>
                </a:solidFill>
                <a:latin typeface="Barlow Condensed Light" panose="00000406000000000000" pitchFamily="2" charset="0"/>
              </a:rPr>
              <a:t>Xperiun</a:t>
            </a:r>
            <a:r>
              <a:rPr lang="en-US" sz="1500" dirty="0">
                <a:latin typeface="Barlow Condensed Light" panose="00000406000000000000" pitchFamily="2" charset="0"/>
              </a:rPr>
              <a:t> bootcamp. </a:t>
            </a:r>
            <a:br>
              <a:rPr lang="en-US" sz="1500" dirty="0">
                <a:latin typeface="Barlow Condensed Light" panose="00000406000000000000" pitchFamily="2" charset="0"/>
              </a:rPr>
            </a:br>
            <a:r>
              <a:rPr lang="en-US" sz="1500" b="1" u="sng" dirty="0">
                <a:solidFill>
                  <a:srgbClr val="DC2D2D"/>
                </a:solidFill>
                <a:latin typeface="Barlow Condensed Light" panose="00000406000000000000" pitchFamily="2" charset="0"/>
              </a:rPr>
              <a:t>Heavy Power Nutrition</a:t>
            </a:r>
            <a:r>
              <a:rPr lang="en-US" sz="1500" b="1" dirty="0">
                <a:solidFill>
                  <a:srgbClr val="C00000"/>
                </a:solidFill>
                <a:latin typeface="Barlow Condensed Light" panose="00000406000000000000" pitchFamily="2" charset="0"/>
              </a:rPr>
              <a:t> </a:t>
            </a:r>
            <a:r>
              <a:rPr lang="en-US" sz="1500" dirty="0">
                <a:latin typeface="Barlow Condensed Light" panose="00000406000000000000" pitchFamily="2" charset="0"/>
              </a:rPr>
              <a:t>is a real company; however, the data presented here is fictitious and does not reflect its actual results.</a:t>
            </a:r>
          </a:p>
        </p:txBody>
      </p:sp>
    </p:spTree>
    <p:extLst>
      <p:ext uri="{BB962C8B-B14F-4D97-AF65-F5344CB8AC3E}">
        <p14:creationId xmlns:p14="http://schemas.microsoft.com/office/powerpoint/2010/main" val="211363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52AFEA4E-64A7-AB4E-771A-CD68F2C290FF}"/>
              </a:ext>
            </a:extLst>
          </p:cNvPr>
          <p:cNvSpPr/>
          <p:nvPr/>
        </p:nvSpPr>
        <p:spPr>
          <a:xfrm rot="21143156">
            <a:off x="-147952" y="3925319"/>
            <a:ext cx="13415219" cy="5865362"/>
          </a:xfrm>
          <a:prstGeom prst="flowChartManualInput">
            <a:avLst/>
          </a:prstGeom>
          <a:solidFill>
            <a:srgbClr val="DA2929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nual Input 28">
            <a:extLst>
              <a:ext uri="{FF2B5EF4-FFF2-40B4-BE49-F238E27FC236}">
                <a16:creationId xmlns:a16="http://schemas.microsoft.com/office/drawing/2014/main" id="{6983EA79-648A-C2AB-47C4-778B377D6FCC}"/>
              </a:ext>
            </a:extLst>
          </p:cNvPr>
          <p:cNvSpPr/>
          <p:nvPr/>
        </p:nvSpPr>
        <p:spPr>
          <a:xfrm rot="20915207">
            <a:off x="-1670909" y="-4300875"/>
            <a:ext cx="13415219" cy="5865362"/>
          </a:xfrm>
          <a:prstGeom prst="flowChartManualInput">
            <a:avLst/>
          </a:prstGeom>
          <a:solidFill>
            <a:srgbClr val="F3F4F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4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86</Words>
  <Application>Microsoft Office PowerPoint</Application>
  <PresentationFormat>Widescreen</PresentationFormat>
  <Paragraphs>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Barlow Condensed Light</vt:lpstr>
      <vt:lpstr>Barlow Condensed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Lorrainy Israel</dc:creator>
  <cp:lastModifiedBy>Lorrainy Israel</cp:lastModifiedBy>
  <cp:revision>140</cp:revision>
  <dcterms:created xsi:type="dcterms:W3CDTF">2024-06-14T15:13:41Z</dcterms:created>
  <dcterms:modified xsi:type="dcterms:W3CDTF">2024-07-26T17:06:06Z</dcterms:modified>
</cp:coreProperties>
</file>