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FF"/>
    <a:srgbClr val="03D300"/>
    <a:srgbClr val="4E4E4C"/>
    <a:srgbClr val="FE0000"/>
    <a:srgbClr val="FFD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78BA-7E4C-FDD4-F2B3-2885AC63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7F70A-FB1C-0FD5-A8A5-443BB339C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0129-7C35-2AD4-1346-2D1C2E3C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6486-4C6F-40FC-91A4-9360BA8ECF1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C915-8F98-0744-CCC1-66DBA4C3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3F62-D2E2-35F5-8A32-98C4AA9A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33B3-FA0D-48FD-BCB9-CA38C9E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4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E805-34C0-1C93-DF6D-33A7CE3F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31B20-0F7F-353D-A8B0-6F567F16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390A-F4F5-1C87-D217-377FA210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6486-4C6F-40FC-91A4-9360BA8ECF1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F4DD-8CAD-D73F-B715-75503039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83F6-6A2B-404F-0CF5-91C30C5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33B3-FA0D-48FD-BCB9-CA38C9E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8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29536-B2D0-7BCD-2D27-D03D1B230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123B0-3AEE-E8D5-4985-781193B5F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BF39-5CDA-37D7-FDA0-9E3BE345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6486-4C6F-40FC-91A4-9360BA8ECF1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E473-5E7C-441B-E137-5CBBADA2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BBC04-EC38-0DCB-39BB-645E9D28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33B3-FA0D-48FD-BCB9-CA38C9E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018-942E-16F0-EB31-E10923B4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4F60-F0F7-AFEC-7695-21E41C21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904C-64D4-5233-01D9-6A326537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6486-4C6F-40FC-91A4-9360BA8ECF1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2500-DFB3-D70B-C0F3-8735F5AB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B71E-E1F5-8C9A-2C6F-114FE591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33B3-FA0D-48FD-BCB9-CA38C9E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9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E94A-264A-4C6A-2D9B-CCA3AC73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EC302-6196-0784-1EA7-6C2A813D9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27AA-7418-5FD0-6F82-81A85DD2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6486-4C6F-40FC-91A4-9360BA8ECF1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CC76-08D9-675B-7CAF-E80A9CAB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C308-F52A-34B4-41B9-B983D298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33B3-FA0D-48FD-BCB9-CA38C9E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11F0-71F9-C064-66DF-EA3B34A6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95CF-D4ED-9413-BDC4-36A504E46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9ED0B-C068-4C7C-0158-2CBD03280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77BE9-F8F7-8BEB-4073-0B72AE7B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6486-4C6F-40FC-91A4-9360BA8ECF1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04998-98ED-547A-DBF4-1A184AD3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EF797-67D8-05B3-6120-9FDF242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33B3-FA0D-48FD-BCB9-CA38C9E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AA07-4900-9859-AB76-CC7C6046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6AC7A-381D-52E5-C5AF-35F7ABCD7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A5CD3-F34E-BAA6-1DC1-E5EFFA18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20B15-5012-6E3E-12FE-87C5F5A7B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EF2C4-E59F-3128-7FBC-40C7D3E98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08541-B997-286F-2632-34A63091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6486-4C6F-40FC-91A4-9360BA8ECF1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AC3F8-62C7-42FB-892C-C8DB72FE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BA774-1204-6E22-FCA0-F439D50A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33B3-FA0D-48FD-BCB9-CA38C9E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7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21F9-810C-32A3-3170-A1F4F765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30634-8392-A02B-4194-FADE9DAE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6486-4C6F-40FC-91A4-9360BA8ECF1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224A8-13D1-6BFA-408A-3088195E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DC3E1-F616-30E8-EEF3-4574D7F7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33B3-FA0D-48FD-BCB9-CA38C9E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7A5E1-090E-C484-4F41-1DBF7727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6486-4C6F-40FC-91A4-9360BA8ECF1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B439B-28E9-A6E8-6FE9-41F30B32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BE2BD-4DA5-B5D8-2437-4542694C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33B3-FA0D-48FD-BCB9-CA38C9E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98E9-5DE8-3A4A-708E-A4BFDD8C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B121-3757-076B-0B5A-D7EDC46F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15E80-E27E-9109-FD27-9142DB832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C1966-CBD6-3636-8307-975D1320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6486-4C6F-40FC-91A4-9360BA8ECF1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20CFA-E021-0B74-BD76-5E2FEAF4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9CFF8-E866-EB5A-9F53-92B75EA2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33B3-FA0D-48FD-BCB9-CA38C9E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D80F-EDAB-CBFA-1D43-2254DD65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D987F-6378-6137-1275-34BFF36E6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B6C5B-5F41-FF84-2062-A8F469E76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09FBF-D01B-0A0D-517A-F2CBA5C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6486-4C6F-40FC-91A4-9360BA8ECF1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C5227-D942-B75C-A067-1B32AD00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0A0A3-11BD-227D-A9EC-CF39B456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333B3-FA0D-48FD-BCB9-CA38C9E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ACC2D-3F89-E7FE-5B06-FC262271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42F5E-D27B-B9DD-EE25-0F3E7937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5CC3-68F2-CA0E-44C3-CD58CA2AE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6486-4C6F-40FC-91A4-9360BA8ECF1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0C81-73E6-C7AD-B9F2-900904F3C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386A7-15FB-BDA6-48E7-E94F6A1BA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33B3-FA0D-48FD-BCB9-CA38C9E13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AF1413-0EF4-53E0-746A-905628BA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007" y="482601"/>
            <a:ext cx="3359413" cy="1564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EAD936-B380-A7EF-6FF1-9BB3C5241725}"/>
              </a:ext>
            </a:extLst>
          </p:cNvPr>
          <p:cNvSpPr/>
          <p:nvPr/>
        </p:nvSpPr>
        <p:spPr>
          <a:xfrm>
            <a:off x="368300" y="1498600"/>
            <a:ext cx="1663700" cy="1082675"/>
          </a:xfrm>
          <a:prstGeom prst="rect">
            <a:avLst/>
          </a:prstGeom>
          <a:solidFill>
            <a:srgbClr val="03D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FAB41-A8E4-424E-8699-B98B3E862804}"/>
              </a:ext>
            </a:extLst>
          </p:cNvPr>
          <p:cNvSpPr/>
          <p:nvPr/>
        </p:nvSpPr>
        <p:spPr>
          <a:xfrm>
            <a:off x="368300" y="3041651"/>
            <a:ext cx="1663700" cy="1082675"/>
          </a:xfrm>
          <a:prstGeom prst="rect">
            <a:avLst/>
          </a:prstGeom>
          <a:solidFill>
            <a:srgbClr val="FFDD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C6A2EF-E350-376A-5958-0931B1C1FD9F}"/>
              </a:ext>
            </a:extLst>
          </p:cNvPr>
          <p:cNvSpPr/>
          <p:nvPr/>
        </p:nvSpPr>
        <p:spPr>
          <a:xfrm>
            <a:off x="374650" y="4438651"/>
            <a:ext cx="1663700" cy="1082675"/>
          </a:xfrm>
          <a:prstGeom prst="rect">
            <a:avLst/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D7ACE-F767-1B10-CF03-75BF73DA1B5A}"/>
              </a:ext>
            </a:extLst>
          </p:cNvPr>
          <p:cNvSpPr/>
          <p:nvPr/>
        </p:nvSpPr>
        <p:spPr>
          <a:xfrm>
            <a:off x="2489200" y="4421188"/>
            <a:ext cx="1663700" cy="1082675"/>
          </a:xfrm>
          <a:prstGeom prst="rect">
            <a:avLst/>
          </a:prstGeom>
          <a:solidFill>
            <a:srgbClr val="003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BF708-5B23-9DF3-FA6F-4B5D7BADDB01}"/>
              </a:ext>
            </a:extLst>
          </p:cNvPr>
          <p:cNvSpPr/>
          <p:nvPr/>
        </p:nvSpPr>
        <p:spPr>
          <a:xfrm>
            <a:off x="2489200" y="2959894"/>
            <a:ext cx="1663700" cy="1082675"/>
          </a:xfrm>
          <a:prstGeom prst="rect">
            <a:avLst/>
          </a:prstGeom>
          <a:solidFill>
            <a:srgbClr val="4E4E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Lorrainy Israel</dc:creator>
  <cp:lastModifiedBy>Lorrainy Israel</cp:lastModifiedBy>
  <cp:revision>1</cp:revision>
  <dcterms:created xsi:type="dcterms:W3CDTF">2023-01-17T11:00:35Z</dcterms:created>
  <dcterms:modified xsi:type="dcterms:W3CDTF">2023-01-17T11:00:54Z</dcterms:modified>
</cp:coreProperties>
</file>