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C3E09-D40D-4782-8ACF-67A593637029}" v="44" dt="2019-11-02T19:45:5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3801-84C6-2041-A869-5C97B51EB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Projeto integrado </a:t>
            </a:r>
            <a:br>
              <a:rPr lang="pt-BR"/>
            </a:br>
            <a:r>
              <a:rPr lang="pt-BR"/>
              <a:t>(design 1 e ltpw 1)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59A1E-A718-5F46-8B9E-77768E68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453903"/>
          </a:xfrm>
        </p:spPr>
        <p:txBody>
          <a:bodyPr>
            <a:normAutofit/>
          </a:bodyPr>
          <a:lstStyle/>
          <a:p>
            <a:r>
              <a:rPr lang="pt-BR"/>
              <a:t>ETEOT – Escola Técnica Oscar Tenório</a:t>
            </a:r>
          </a:p>
          <a:p>
            <a:r>
              <a:rPr lang="pt-BR"/>
              <a:t>Curso: Informática para internet.</a:t>
            </a:r>
          </a:p>
          <a:p>
            <a:r>
              <a:rPr lang="pt-BR"/>
              <a:t>Aluno: Lorrany Gonçalves da Silva/ N°: 25.</a:t>
            </a:r>
          </a:p>
          <a:p>
            <a:r>
              <a:rPr lang="pt-BR"/>
              <a:t>Professores: Renata e Thiago.</a:t>
            </a:r>
          </a:p>
        </p:txBody>
      </p:sp>
    </p:spTree>
    <p:extLst>
      <p:ext uri="{BB962C8B-B14F-4D97-AF65-F5344CB8AC3E}">
        <p14:creationId xmlns:p14="http://schemas.microsoft.com/office/powerpoint/2010/main" val="181793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ED731-9A8E-4141-91FC-A0D07A97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/>
              <a:t>Conteúdo: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79091-E922-2947-8021-D8316989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EMPRESA.</a:t>
            </a:r>
          </a:p>
          <a:p>
            <a:pPr lvl="1"/>
            <a:r>
              <a:rPr lang="pt-BR" dirty="0"/>
              <a:t>Sobre.</a:t>
            </a:r>
          </a:p>
          <a:p>
            <a:pPr lvl="1"/>
            <a:r>
              <a:rPr lang="pt-BR" dirty="0"/>
              <a:t>Missão.</a:t>
            </a:r>
          </a:p>
          <a:p>
            <a:pPr lvl="1"/>
            <a:r>
              <a:rPr lang="pt-BR" dirty="0"/>
              <a:t>Visão.</a:t>
            </a:r>
          </a:p>
          <a:p>
            <a:pPr lvl="1"/>
            <a:r>
              <a:rPr lang="pt-BR" dirty="0"/>
              <a:t>Valores.</a:t>
            </a:r>
          </a:p>
          <a:p>
            <a:r>
              <a:rPr lang="pt-BR" dirty="0"/>
              <a:t>Logo:</a:t>
            </a:r>
          </a:p>
          <a:p>
            <a:pPr lvl="1"/>
            <a:r>
              <a:rPr lang="pt-BR" dirty="0"/>
              <a:t>Conceitos.</a:t>
            </a:r>
          </a:p>
          <a:p>
            <a:pPr lvl="1"/>
            <a:r>
              <a:rPr lang="pt-BR" dirty="0"/>
              <a:t>Arte.</a:t>
            </a:r>
          </a:p>
          <a:p>
            <a:pPr lvl="1"/>
            <a:endParaRPr lang="pt-BR" dirty="0"/>
          </a:p>
          <a:p>
            <a:r>
              <a:rPr lang="pt-BR" dirty="0"/>
              <a:t>Ideia geral do site.</a:t>
            </a:r>
          </a:p>
        </p:txBody>
      </p:sp>
    </p:spTree>
    <p:extLst>
      <p:ext uri="{BB962C8B-B14F-4D97-AF65-F5344CB8AC3E}">
        <p14:creationId xmlns:p14="http://schemas.microsoft.com/office/powerpoint/2010/main" val="161365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A1AC5-DFDB-5D4F-8690-48B7E8A3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/>
              <a:t>Empresa: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56E6F-628C-6B44-AF82-9A0BC815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235" y="2194560"/>
            <a:ext cx="10820400" cy="4024125"/>
          </a:xfrm>
        </p:spPr>
        <p:txBody>
          <a:bodyPr/>
          <a:lstStyle/>
          <a:p>
            <a:r>
              <a:rPr lang="pt-BR" sz="2000"/>
              <a:t>Sobre: A Gummy colors é uma empresa de produtos capilares e acessórios online que põe seus produtos em várias lojas pelo Brasil.</a:t>
            </a:r>
          </a:p>
          <a:p>
            <a:r>
              <a:rPr lang="pt-BR" sz="2000"/>
              <a:t>Missão: fornecer produtos seguros e com preços acessíveis.</a:t>
            </a:r>
          </a:p>
          <a:p>
            <a:r>
              <a:rPr lang="pt-BR" sz="2000"/>
              <a:t>Visão: Contribuir com a diversidade e o empoderamento de todos.</a:t>
            </a:r>
          </a:p>
          <a:p>
            <a:r>
              <a:rPr lang="pt-BR" sz="2000"/>
              <a:t>Valores: Compromisso com o meio ambiente, beleza e bem estar dos clientes.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8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106BE051-C118-F048-828F-661430DB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86" y="1389142"/>
            <a:ext cx="5447621" cy="48467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7F9E8F-D3CC-9045-AAD5-5C140E2D7DCD}"/>
              </a:ext>
            </a:extLst>
          </p:cNvPr>
          <p:cNvSpPr txBox="1"/>
          <p:nvPr/>
        </p:nvSpPr>
        <p:spPr>
          <a:xfrm>
            <a:off x="690623" y="904008"/>
            <a:ext cx="277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4000"/>
              <a:t>Logo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707A51-7E54-244A-A1E2-88D14B8B13F5}"/>
              </a:ext>
            </a:extLst>
          </p:cNvPr>
          <p:cNvSpPr txBox="1"/>
          <p:nvPr/>
        </p:nvSpPr>
        <p:spPr>
          <a:xfrm>
            <a:off x="1165821" y="1611893"/>
            <a:ext cx="5217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/>
              <a:t>Conceitos: Unindo uma letra c e uma G, dei forma a um urso que se dá por conta da palavra Gummy que remete ao cheiro dos produtos que lembram o doce. O “cabelo” cacheado e colorido do ursinho repete a diversidade e o empoderada que a marca promove</a:t>
            </a:r>
          </a:p>
        </p:txBody>
      </p:sp>
    </p:spTree>
    <p:extLst>
      <p:ext uri="{BB962C8B-B14F-4D97-AF65-F5344CB8AC3E}">
        <p14:creationId xmlns:p14="http://schemas.microsoft.com/office/powerpoint/2010/main" val="235090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FE50DCF-75B3-7D46-AFB3-10D50740ED67}"/>
              </a:ext>
            </a:extLst>
          </p:cNvPr>
          <p:cNvSpPr txBox="1"/>
          <p:nvPr/>
        </p:nvSpPr>
        <p:spPr>
          <a:xfrm>
            <a:off x="634956" y="829788"/>
            <a:ext cx="6026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/>
              <a:t>Ideia geral do site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65434764-0BE0-9145-861A-0DECC41A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86" y="829787"/>
            <a:ext cx="5238657" cy="52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3197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Trilha de Vapor</vt:lpstr>
      <vt:lpstr>Projeto integrado  (design 1 e ltpw 1)</vt:lpstr>
      <vt:lpstr>Conteúdo:</vt:lpstr>
      <vt:lpstr>Empresa: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  (design 1 e ltpw 1)</dc:title>
  <dc:creator>lola gonçalves</dc:creator>
  <cp:lastModifiedBy>lola gonçalves</cp:lastModifiedBy>
  <cp:revision>12</cp:revision>
  <dcterms:created xsi:type="dcterms:W3CDTF">2019-11-02T18:00:28Z</dcterms:created>
  <dcterms:modified xsi:type="dcterms:W3CDTF">2019-11-02T19:46:50Z</dcterms:modified>
</cp:coreProperties>
</file>