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75" r:id="rId7"/>
    <p:sldId id="272" r:id="rId8"/>
    <p:sldId id="273" r:id="rId9"/>
    <p:sldId id="274" r:id="rId10"/>
    <p:sldId id="277" r:id="rId11"/>
    <p:sldId id="270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6200"/>
    <a:srgbClr val="3F3130"/>
    <a:srgbClr val="E8D3CB"/>
    <a:srgbClr val="DCD2D2"/>
    <a:srgbClr val="F47B2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0"/>
    <p:restoredTop sz="79193"/>
  </p:normalViewPr>
  <p:slideViewPr>
    <p:cSldViewPr snapToGrid="0" snapToObjects="1">
      <p:cViewPr varScale="1">
        <p:scale>
          <a:sx n="110" d="100"/>
          <a:sy n="110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C5006-7CC6-420C-B6D9-3BBC8325EE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83E75E-03B8-4875-BD8E-230D8E8DD201}">
      <dgm:prSet/>
      <dgm:spPr>
        <a:ln>
          <a:solidFill>
            <a:srgbClr val="C06200"/>
          </a:solidFill>
        </a:ln>
      </dgm:spPr>
      <dgm:t>
        <a:bodyPr/>
        <a:lstStyle/>
        <a:p>
          <a:r>
            <a:rPr lang="en-US" dirty="0"/>
            <a:t>Introduction to Service-Learning</a:t>
          </a:r>
        </a:p>
      </dgm:t>
    </dgm:pt>
    <dgm:pt modelId="{7B8D3FBE-E258-48B4-9B94-4B37936105EA}" type="parTrans" cxnId="{5E919D75-5F61-4152-96CF-BB8409B1A1CA}">
      <dgm:prSet/>
      <dgm:spPr/>
      <dgm:t>
        <a:bodyPr/>
        <a:lstStyle/>
        <a:p>
          <a:endParaRPr lang="en-US"/>
        </a:p>
      </dgm:t>
    </dgm:pt>
    <dgm:pt modelId="{C548A560-CC53-4A83-B341-6385807E134D}" type="sibTrans" cxnId="{5E919D75-5F61-4152-96CF-BB8409B1A1CA}">
      <dgm:prSet/>
      <dgm:spPr/>
      <dgm:t>
        <a:bodyPr/>
        <a:lstStyle/>
        <a:p>
          <a:endParaRPr lang="en-US"/>
        </a:p>
      </dgm:t>
    </dgm:pt>
    <dgm:pt modelId="{023A9B56-2F85-43F6-8B54-8ADBCC84FC2B}">
      <dgm:prSet/>
      <dgm:spPr/>
      <dgm:t>
        <a:bodyPr/>
        <a:lstStyle/>
        <a:p>
          <a:r>
            <a:rPr lang="en-US" dirty="0"/>
            <a:t>Mobile Device Security</a:t>
          </a:r>
        </a:p>
      </dgm:t>
    </dgm:pt>
    <dgm:pt modelId="{C438D18D-ABA7-487D-A202-A2AABBE14340}" type="parTrans" cxnId="{9151E961-1CCA-4FFC-8925-1A4EFAE3F3FC}">
      <dgm:prSet/>
      <dgm:spPr/>
      <dgm:t>
        <a:bodyPr/>
        <a:lstStyle/>
        <a:p>
          <a:endParaRPr lang="en-US"/>
        </a:p>
      </dgm:t>
    </dgm:pt>
    <dgm:pt modelId="{3A3CAABA-F0D4-4D8C-852D-18CE611CE210}" type="sibTrans" cxnId="{9151E961-1CCA-4FFC-8925-1A4EFAE3F3FC}">
      <dgm:prSet/>
      <dgm:spPr/>
      <dgm:t>
        <a:bodyPr/>
        <a:lstStyle/>
        <a:p>
          <a:endParaRPr lang="en-US"/>
        </a:p>
      </dgm:t>
    </dgm:pt>
    <dgm:pt modelId="{28B5EE49-D2B5-4B9E-8C4A-8BB45C081FA0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Introduction to mobile device security</a:t>
          </a:r>
        </a:p>
      </dgm:t>
    </dgm:pt>
    <dgm:pt modelId="{52980DD1-4679-4792-B1DA-94E0742EB980}" type="parTrans" cxnId="{34F5404B-D08D-4BDF-8E23-90CA020EF63F}">
      <dgm:prSet/>
      <dgm:spPr/>
      <dgm:t>
        <a:bodyPr/>
        <a:lstStyle/>
        <a:p>
          <a:endParaRPr lang="en-US"/>
        </a:p>
      </dgm:t>
    </dgm:pt>
    <dgm:pt modelId="{5ABEDC64-9F8C-45F6-8FF5-923F725ED359}" type="sibTrans" cxnId="{34F5404B-D08D-4BDF-8E23-90CA020EF63F}">
      <dgm:prSet/>
      <dgm:spPr/>
      <dgm:t>
        <a:bodyPr/>
        <a:lstStyle/>
        <a:p>
          <a:endParaRPr lang="en-US"/>
        </a:p>
      </dgm:t>
    </dgm:pt>
    <dgm:pt modelId="{169E1D0F-0059-4294-AFA1-7642679F7D2D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Mobile device security importance</a:t>
          </a:r>
        </a:p>
      </dgm:t>
    </dgm:pt>
    <dgm:pt modelId="{A75059A2-4FD4-46E4-9D7F-BD29D95FF149}" type="parTrans" cxnId="{B2C500EA-14E1-458F-BB00-47F0F0883456}">
      <dgm:prSet/>
      <dgm:spPr/>
      <dgm:t>
        <a:bodyPr/>
        <a:lstStyle/>
        <a:p>
          <a:endParaRPr lang="en-US"/>
        </a:p>
      </dgm:t>
    </dgm:pt>
    <dgm:pt modelId="{573C2668-4253-417F-857A-AF078C03D741}" type="sibTrans" cxnId="{B2C500EA-14E1-458F-BB00-47F0F0883456}">
      <dgm:prSet/>
      <dgm:spPr/>
      <dgm:t>
        <a:bodyPr/>
        <a:lstStyle/>
        <a:p>
          <a:endParaRPr lang="en-US"/>
        </a:p>
      </dgm:t>
    </dgm:pt>
    <dgm:pt modelId="{24978479-12B8-4DD0-B91C-80D02FA25C60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Benefits of mobile device security</a:t>
          </a:r>
        </a:p>
      </dgm:t>
    </dgm:pt>
    <dgm:pt modelId="{2D781159-6DA4-481D-80A0-36F815B9FECE}" type="parTrans" cxnId="{30316B2D-EBAF-49D2-862C-83D2745287C1}">
      <dgm:prSet/>
      <dgm:spPr/>
      <dgm:t>
        <a:bodyPr/>
        <a:lstStyle/>
        <a:p>
          <a:endParaRPr lang="en-US"/>
        </a:p>
      </dgm:t>
    </dgm:pt>
    <dgm:pt modelId="{CA403A9A-45EB-4942-810B-6B2F700852B3}" type="sibTrans" cxnId="{30316B2D-EBAF-49D2-862C-83D2745287C1}">
      <dgm:prSet/>
      <dgm:spPr/>
      <dgm:t>
        <a:bodyPr/>
        <a:lstStyle/>
        <a:p>
          <a:endParaRPr lang="en-US"/>
        </a:p>
      </dgm:t>
    </dgm:pt>
    <dgm:pt modelId="{671476C2-AB7D-45F4-9CE3-BEE0B95532DF}">
      <dgm:prSet/>
      <dgm:spPr/>
      <dgm:t>
        <a:bodyPr/>
        <a:lstStyle/>
        <a:p>
          <a:r>
            <a:rPr lang="en-US" dirty="0"/>
            <a:t>Last Thoughts and Helpful Tips</a:t>
          </a:r>
        </a:p>
      </dgm:t>
    </dgm:pt>
    <dgm:pt modelId="{EC49261E-3074-4C23-8575-D7DE27E99921}" type="parTrans" cxnId="{810D64ED-FBD1-4B0D-8015-144708AFECDC}">
      <dgm:prSet/>
      <dgm:spPr/>
      <dgm:t>
        <a:bodyPr/>
        <a:lstStyle/>
        <a:p>
          <a:endParaRPr lang="en-US"/>
        </a:p>
      </dgm:t>
    </dgm:pt>
    <dgm:pt modelId="{D55E4C71-3B22-44F3-8490-820571ACFF46}" type="sibTrans" cxnId="{810D64ED-FBD1-4B0D-8015-144708AFECDC}">
      <dgm:prSet/>
      <dgm:spPr/>
      <dgm:t>
        <a:bodyPr/>
        <a:lstStyle/>
        <a:p>
          <a:endParaRPr lang="en-US"/>
        </a:p>
      </dgm:t>
    </dgm:pt>
    <dgm:pt modelId="{736EBD8B-1112-43AF-BFC0-15AE259113E3}">
      <dgm:prSet/>
      <dgm:spPr/>
      <dgm:t>
        <a:bodyPr/>
        <a:lstStyle/>
        <a:p>
          <a:r>
            <a:rPr lang="en-US" dirty="0"/>
            <a:t>Contact Information</a:t>
          </a:r>
        </a:p>
      </dgm:t>
    </dgm:pt>
    <dgm:pt modelId="{CCABAD5F-2255-49DD-9980-B6C8C238D419}" type="parTrans" cxnId="{A1C068ED-B0A1-4B06-94BA-C9E33D5FC570}">
      <dgm:prSet/>
      <dgm:spPr/>
      <dgm:t>
        <a:bodyPr/>
        <a:lstStyle/>
        <a:p>
          <a:endParaRPr lang="en-US"/>
        </a:p>
      </dgm:t>
    </dgm:pt>
    <dgm:pt modelId="{6B06B1CB-645B-4FCC-A3A2-80041ADCD780}" type="sibTrans" cxnId="{A1C068ED-B0A1-4B06-94BA-C9E33D5FC570}">
      <dgm:prSet/>
      <dgm:spPr/>
      <dgm:t>
        <a:bodyPr/>
        <a:lstStyle/>
        <a:p>
          <a:endParaRPr lang="en-US"/>
        </a:p>
      </dgm:t>
    </dgm:pt>
    <dgm:pt modelId="{005F098B-D4C0-4586-9669-5660E4F81834}">
      <dgm:prSet/>
      <dgm:spPr/>
      <dgm:t>
        <a:bodyPr/>
        <a:lstStyle/>
        <a:p>
          <a:r>
            <a:rPr lang="en-US" dirty="0"/>
            <a:t>References </a:t>
          </a:r>
        </a:p>
      </dgm:t>
    </dgm:pt>
    <dgm:pt modelId="{91939B00-B85E-4A25-AA15-C4C476B7B8CA}" type="parTrans" cxnId="{8EB0FB6E-0DBD-440D-84BA-388D8E7362C9}">
      <dgm:prSet/>
      <dgm:spPr/>
      <dgm:t>
        <a:bodyPr/>
        <a:lstStyle/>
        <a:p>
          <a:endParaRPr lang="en-US"/>
        </a:p>
      </dgm:t>
    </dgm:pt>
    <dgm:pt modelId="{2DBC3F18-105C-4E42-874D-25B8CC6DA797}" type="sibTrans" cxnId="{8EB0FB6E-0DBD-440D-84BA-388D8E7362C9}">
      <dgm:prSet/>
      <dgm:spPr/>
      <dgm:t>
        <a:bodyPr/>
        <a:lstStyle/>
        <a:p>
          <a:endParaRPr lang="en-US"/>
        </a:p>
      </dgm:t>
    </dgm:pt>
    <dgm:pt modelId="{2643111C-7AC9-2742-ACE4-5102D875BB46}">
      <dgm:prSet/>
      <dgm:spPr/>
      <dgm:t>
        <a:bodyPr/>
        <a:lstStyle/>
        <a:p>
          <a:r>
            <a:rPr lang="en-US" dirty="0"/>
            <a:t>Frequently Asked Questions</a:t>
          </a:r>
        </a:p>
      </dgm:t>
    </dgm:pt>
    <dgm:pt modelId="{7C80E793-8940-0944-9EFF-BC4FB3B77908}" type="parTrans" cxnId="{EBFF4085-001F-1944-B9D1-40E2C3498F6A}">
      <dgm:prSet/>
      <dgm:spPr/>
      <dgm:t>
        <a:bodyPr/>
        <a:lstStyle/>
        <a:p>
          <a:endParaRPr lang="en-US"/>
        </a:p>
      </dgm:t>
    </dgm:pt>
    <dgm:pt modelId="{56282DFF-3BD4-1740-821A-A39F659D1234}" type="sibTrans" cxnId="{EBFF4085-001F-1944-B9D1-40E2C3498F6A}">
      <dgm:prSet/>
      <dgm:spPr/>
      <dgm:t>
        <a:bodyPr/>
        <a:lstStyle/>
        <a:p>
          <a:endParaRPr lang="en-US"/>
        </a:p>
      </dgm:t>
    </dgm:pt>
    <dgm:pt modelId="{C8028DF2-AE42-0D46-8966-CD80ADBD05D0}" type="pres">
      <dgm:prSet presAssocID="{CF6C5006-7CC6-420C-B6D9-3BBC8325EE37}" presName="linear" presStyleCnt="0">
        <dgm:presLayoutVars>
          <dgm:dir/>
          <dgm:animLvl val="lvl"/>
          <dgm:resizeHandles val="exact"/>
        </dgm:presLayoutVars>
      </dgm:prSet>
      <dgm:spPr/>
    </dgm:pt>
    <dgm:pt modelId="{6647E8F1-3390-7F4B-BE2D-8D02B1AA0BAB}" type="pres">
      <dgm:prSet presAssocID="{5683E75E-03B8-4875-BD8E-230D8E8DD201}" presName="parentLin" presStyleCnt="0"/>
      <dgm:spPr/>
    </dgm:pt>
    <dgm:pt modelId="{5FE0DDA3-E8A5-7747-A354-B0C2FFB31A14}" type="pres">
      <dgm:prSet presAssocID="{5683E75E-03B8-4875-BD8E-230D8E8DD201}" presName="parentLeftMargin" presStyleLbl="node1" presStyleIdx="0" presStyleCnt="6"/>
      <dgm:spPr/>
    </dgm:pt>
    <dgm:pt modelId="{9555B694-7646-4543-8F0B-231F730B2E11}" type="pres">
      <dgm:prSet presAssocID="{5683E75E-03B8-4875-BD8E-230D8E8DD20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1190F3C-A024-354D-9D87-A3616AF945EA}" type="pres">
      <dgm:prSet presAssocID="{5683E75E-03B8-4875-BD8E-230D8E8DD201}" presName="negativeSpace" presStyleCnt="0"/>
      <dgm:spPr/>
    </dgm:pt>
    <dgm:pt modelId="{EAC3835D-ACCA-AC42-B4B1-04687321B54C}" type="pres">
      <dgm:prSet presAssocID="{5683E75E-03B8-4875-BD8E-230D8E8DD201}" presName="childText" presStyleLbl="conFgAcc1" presStyleIdx="0" presStyleCnt="6">
        <dgm:presLayoutVars>
          <dgm:bulletEnabled val="1"/>
        </dgm:presLayoutVars>
      </dgm:prSet>
      <dgm:spPr/>
    </dgm:pt>
    <dgm:pt modelId="{76F47209-0645-0642-A6E6-561E96C6800E}" type="pres">
      <dgm:prSet presAssocID="{C548A560-CC53-4A83-B341-6385807E134D}" presName="spaceBetweenRectangles" presStyleCnt="0"/>
      <dgm:spPr/>
    </dgm:pt>
    <dgm:pt modelId="{66CF39C6-7DAD-B84F-AE4B-A0ACDD358343}" type="pres">
      <dgm:prSet presAssocID="{023A9B56-2F85-43F6-8B54-8ADBCC84FC2B}" presName="parentLin" presStyleCnt="0"/>
      <dgm:spPr/>
    </dgm:pt>
    <dgm:pt modelId="{6629021D-4453-6A48-99AE-90DCA1135A84}" type="pres">
      <dgm:prSet presAssocID="{023A9B56-2F85-43F6-8B54-8ADBCC84FC2B}" presName="parentLeftMargin" presStyleLbl="node1" presStyleIdx="0" presStyleCnt="6"/>
      <dgm:spPr/>
    </dgm:pt>
    <dgm:pt modelId="{D67CCB68-6F51-8F4E-8B56-A9564B8D9FA5}" type="pres">
      <dgm:prSet presAssocID="{023A9B56-2F85-43F6-8B54-8ADBCC84FC2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5921BBA-9305-004C-979D-EA85303312E5}" type="pres">
      <dgm:prSet presAssocID="{023A9B56-2F85-43F6-8B54-8ADBCC84FC2B}" presName="negativeSpace" presStyleCnt="0"/>
      <dgm:spPr/>
    </dgm:pt>
    <dgm:pt modelId="{A61C6E61-C41E-514A-BF11-CC0039333517}" type="pres">
      <dgm:prSet presAssocID="{023A9B56-2F85-43F6-8B54-8ADBCC84FC2B}" presName="childText" presStyleLbl="conFgAcc1" presStyleIdx="1" presStyleCnt="6">
        <dgm:presLayoutVars>
          <dgm:bulletEnabled val="1"/>
        </dgm:presLayoutVars>
      </dgm:prSet>
      <dgm:spPr/>
    </dgm:pt>
    <dgm:pt modelId="{BBD9AEFD-4CA4-D540-8AFC-EADBB51E92DC}" type="pres">
      <dgm:prSet presAssocID="{3A3CAABA-F0D4-4D8C-852D-18CE611CE210}" presName="spaceBetweenRectangles" presStyleCnt="0"/>
      <dgm:spPr/>
    </dgm:pt>
    <dgm:pt modelId="{AD5437BF-7164-DE4D-83D5-8ED56EFE1059}" type="pres">
      <dgm:prSet presAssocID="{671476C2-AB7D-45F4-9CE3-BEE0B95532DF}" presName="parentLin" presStyleCnt="0"/>
      <dgm:spPr/>
    </dgm:pt>
    <dgm:pt modelId="{100C002E-1ACE-E945-95B5-0C30DA2E627C}" type="pres">
      <dgm:prSet presAssocID="{671476C2-AB7D-45F4-9CE3-BEE0B95532DF}" presName="parentLeftMargin" presStyleLbl="node1" presStyleIdx="1" presStyleCnt="6"/>
      <dgm:spPr/>
    </dgm:pt>
    <dgm:pt modelId="{6924C791-036A-BA48-9CA1-9324397EEFE1}" type="pres">
      <dgm:prSet presAssocID="{671476C2-AB7D-45F4-9CE3-BEE0B95532D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16AE0CD-2851-6A4D-BEE9-2E05279BC8D5}" type="pres">
      <dgm:prSet presAssocID="{671476C2-AB7D-45F4-9CE3-BEE0B95532DF}" presName="negativeSpace" presStyleCnt="0"/>
      <dgm:spPr/>
    </dgm:pt>
    <dgm:pt modelId="{F4AD2D68-5BCC-7140-93DD-F1293459FD19}" type="pres">
      <dgm:prSet presAssocID="{671476C2-AB7D-45F4-9CE3-BEE0B95532DF}" presName="childText" presStyleLbl="conFgAcc1" presStyleIdx="2" presStyleCnt="6">
        <dgm:presLayoutVars>
          <dgm:bulletEnabled val="1"/>
        </dgm:presLayoutVars>
      </dgm:prSet>
      <dgm:spPr/>
    </dgm:pt>
    <dgm:pt modelId="{B937BB13-BFBC-BE44-98EE-0B30BBDFD075}" type="pres">
      <dgm:prSet presAssocID="{D55E4C71-3B22-44F3-8490-820571ACFF46}" presName="spaceBetweenRectangles" presStyleCnt="0"/>
      <dgm:spPr/>
    </dgm:pt>
    <dgm:pt modelId="{9C197462-3466-544E-A579-712557134F43}" type="pres">
      <dgm:prSet presAssocID="{736EBD8B-1112-43AF-BFC0-15AE259113E3}" presName="parentLin" presStyleCnt="0"/>
      <dgm:spPr/>
    </dgm:pt>
    <dgm:pt modelId="{F20DFEA9-57F6-4C4A-BE3F-3387BAD329CD}" type="pres">
      <dgm:prSet presAssocID="{736EBD8B-1112-43AF-BFC0-15AE259113E3}" presName="parentLeftMargin" presStyleLbl="node1" presStyleIdx="2" presStyleCnt="6"/>
      <dgm:spPr/>
    </dgm:pt>
    <dgm:pt modelId="{C69CF8F3-E3C4-DF47-B7B3-98EFCA0FEA1A}" type="pres">
      <dgm:prSet presAssocID="{736EBD8B-1112-43AF-BFC0-15AE259113E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9EE1FFF-4DC7-1845-9CBB-5D641341ACA9}" type="pres">
      <dgm:prSet presAssocID="{736EBD8B-1112-43AF-BFC0-15AE259113E3}" presName="negativeSpace" presStyleCnt="0"/>
      <dgm:spPr/>
    </dgm:pt>
    <dgm:pt modelId="{9B7F707D-E889-8E47-977B-E2CB1556DE06}" type="pres">
      <dgm:prSet presAssocID="{736EBD8B-1112-43AF-BFC0-15AE259113E3}" presName="childText" presStyleLbl="conFgAcc1" presStyleIdx="3" presStyleCnt="6">
        <dgm:presLayoutVars>
          <dgm:bulletEnabled val="1"/>
        </dgm:presLayoutVars>
      </dgm:prSet>
      <dgm:spPr/>
    </dgm:pt>
    <dgm:pt modelId="{7566401A-AA9B-A74C-9664-2B1DF4D37FF9}" type="pres">
      <dgm:prSet presAssocID="{6B06B1CB-645B-4FCC-A3A2-80041ADCD780}" presName="spaceBetweenRectangles" presStyleCnt="0"/>
      <dgm:spPr/>
    </dgm:pt>
    <dgm:pt modelId="{62BBED35-54FA-3846-AA14-565B6EF4952D}" type="pres">
      <dgm:prSet presAssocID="{2643111C-7AC9-2742-ACE4-5102D875BB46}" presName="parentLin" presStyleCnt="0"/>
      <dgm:spPr/>
    </dgm:pt>
    <dgm:pt modelId="{941469B5-2A68-0B4E-823D-2A5E097CBF77}" type="pres">
      <dgm:prSet presAssocID="{2643111C-7AC9-2742-ACE4-5102D875BB46}" presName="parentLeftMargin" presStyleLbl="node1" presStyleIdx="3" presStyleCnt="6"/>
      <dgm:spPr/>
    </dgm:pt>
    <dgm:pt modelId="{31F4A997-3F2F-E64B-9419-08579945C5C3}" type="pres">
      <dgm:prSet presAssocID="{2643111C-7AC9-2742-ACE4-5102D875BB4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755DE87-26A6-9B42-9698-4301CADEAF52}" type="pres">
      <dgm:prSet presAssocID="{2643111C-7AC9-2742-ACE4-5102D875BB46}" presName="negativeSpace" presStyleCnt="0"/>
      <dgm:spPr/>
    </dgm:pt>
    <dgm:pt modelId="{7B32CA7B-9404-4643-8E17-519369FE190E}" type="pres">
      <dgm:prSet presAssocID="{2643111C-7AC9-2742-ACE4-5102D875BB46}" presName="childText" presStyleLbl="conFgAcc1" presStyleIdx="4" presStyleCnt="6">
        <dgm:presLayoutVars>
          <dgm:bulletEnabled val="1"/>
        </dgm:presLayoutVars>
      </dgm:prSet>
      <dgm:spPr/>
    </dgm:pt>
    <dgm:pt modelId="{3EE82283-8EFF-F246-80CC-E97C43BBEF76}" type="pres">
      <dgm:prSet presAssocID="{56282DFF-3BD4-1740-821A-A39F659D1234}" presName="spaceBetweenRectangles" presStyleCnt="0"/>
      <dgm:spPr/>
    </dgm:pt>
    <dgm:pt modelId="{71A83311-DAAF-AC47-96A2-8710191584FF}" type="pres">
      <dgm:prSet presAssocID="{005F098B-D4C0-4586-9669-5660E4F81834}" presName="parentLin" presStyleCnt="0"/>
      <dgm:spPr/>
    </dgm:pt>
    <dgm:pt modelId="{96F282AE-BFB8-F546-9D55-BD135DF08D92}" type="pres">
      <dgm:prSet presAssocID="{005F098B-D4C0-4586-9669-5660E4F81834}" presName="parentLeftMargin" presStyleLbl="node1" presStyleIdx="4" presStyleCnt="6"/>
      <dgm:spPr/>
    </dgm:pt>
    <dgm:pt modelId="{3A828BD8-2720-984A-81EE-B679794B2E0D}" type="pres">
      <dgm:prSet presAssocID="{005F098B-D4C0-4586-9669-5660E4F8183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A1DA00B-1211-7443-ACD3-32541323093F}" type="pres">
      <dgm:prSet presAssocID="{005F098B-D4C0-4586-9669-5660E4F81834}" presName="negativeSpace" presStyleCnt="0"/>
      <dgm:spPr/>
    </dgm:pt>
    <dgm:pt modelId="{5BB91D68-36FD-0044-B740-46E09C4E7D63}" type="pres">
      <dgm:prSet presAssocID="{005F098B-D4C0-4586-9669-5660E4F8183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582CC08-FE62-2A47-85BB-EC0C8A40C417}" type="presOf" srcId="{24978479-12B8-4DD0-B91C-80D02FA25C60}" destId="{A61C6E61-C41E-514A-BF11-CC0039333517}" srcOrd="0" destOrd="2" presId="urn:microsoft.com/office/officeart/2005/8/layout/list1"/>
    <dgm:cxn modelId="{DB5D0C0F-A913-6C47-B09A-623182A1ABFC}" type="presOf" srcId="{28B5EE49-D2B5-4B9E-8C4A-8BB45C081FA0}" destId="{A61C6E61-C41E-514A-BF11-CC0039333517}" srcOrd="0" destOrd="0" presId="urn:microsoft.com/office/officeart/2005/8/layout/list1"/>
    <dgm:cxn modelId="{5891B21F-5F90-B04E-8BE7-E264A9988FEF}" type="presOf" srcId="{005F098B-D4C0-4586-9669-5660E4F81834}" destId="{96F282AE-BFB8-F546-9D55-BD135DF08D92}" srcOrd="0" destOrd="0" presId="urn:microsoft.com/office/officeart/2005/8/layout/list1"/>
    <dgm:cxn modelId="{8D51532C-5C25-AD4E-8D5B-404B3CFB98BE}" type="presOf" srcId="{671476C2-AB7D-45F4-9CE3-BEE0B95532DF}" destId="{6924C791-036A-BA48-9CA1-9324397EEFE1}" srcOrd="1" destOrd="0" presId="urn:microsoft.com/office/officeart/2005/8/layout/list1"/>
    <dgm:cxn modelId="{30316B2D-EBAF-49D2-862C-83D2745287C1}" srcId="{023A9B56-2F85-43F6-8B54-8ADBCC84FC2B}" destId="{24978479-12B8-4DD0-B91C-80D02FA25C60}" srcOrd="2" destOrd="0" parTransId="{2D781159-6DA4-481D-80A0-36F815B9FECE}" sibTransId="{CA403A9A-45EB-4942-810B-6B2F700852B3}"/>
    <dgm:cxn modelId="{42CF1F49-57EE-4A44-8C8C-14E2C2033944}" type="presOf" srcId="{023A9B56-2F85-43F6-8B54-8ADBCC84FC2B}" destId="{D67CCB68-6F51-8F4E-8B56-A9564B8D9FA5}" srcOrd="1" destOrd="0" presId="urn:microsoft.com/office/officeart/2005/8/layout/list1"/>
    <dgm:cxn modelId="{ACCDB349-3093-C54C-B022-01F098818A3A}" type="presOf" srcId="{736EBD8B-1112-43AF-BFC0-15AE259113E3}" destId="{F20DFEA9-57F6-4C4A-BE3F-3387BAD329CD}" srcOrd="0" destOrd="0" presId="urn:microsoft.com/office/officeart/2005/8/layout/list1"/>
    <dgm:cxn modelId="{34F5404B-D08D-4BDF-8E23-90CA020EF63F}" srcId="{023A9B56-2F85-43F6-8B54-8ADBCC84FC2B}" destId="{28B5EE49-D2B5-4B9E-8C4A-8BB45C081FA0}" srcOrd="0" destOrd="0" parTransId="{52980DD1-4679-4792-B1DA-94E0742EB980}" sibTransId="{5ABEDC64-9F8C-45F6-8FF5-923F725ED359}"/>
    <dgm:cxn modelId="{D5A6ED4B-273F-8141-BF91-53B0030E289F}" type="presOf" srcId="{169E1D0F-0059-4294-AFA1-7642679F7D2D}" destId="{A61C6E61-C41E-514A-BF11-CC0039333517}" srcOrd="0" destOrd="1" presId="urn:microsoft.com/office/officeart/2005/8/layout/list1"/>
    <dgm:cxn modelId="{4AE2645E-FB56-494C-80D6-EEAE314F0F3A}" type="presOf" srcId="{671476C2-AB7D-45F4-9CE3-BEE0B95532DF}" destId="{100C002E-1ACE-E945-95B5-0C30DA2E627C}" srcOrd="0" destOrd="0" presId="urn:microsoft.com/office/officeart/2005/8/layout/list1"/>
    <dgm:cxn modelId="{9151E961-1CCA-4FFC-8925-1A4EFAE3F3FC}" srcId="{CF6C5006-7CC6-420C-B6D9-3BBC8325EE37}" destId="{023A9B56-2F85-43F6-8B54-8ADBCC84FC2B}" srcOrd="1" destOrd="0" parTransId="{C438D18D-ABA7-487D-A202-A2AABBE14340}" sibTransId="{3A3CAABA-F0D4-4D8C-852D-18CE611CE210}"/>
    <dgm:cxn modelId="{3FF6C06B-EBB9-9A47-B3D4-DA58613E7CFA}" type="presOf" srcId="{2643111C-7AC9-2742-ACE4-5102D875BB46}" destId="{941469B5-2A68-0B4E-823D-2A5E097CBF77}" srcOrd="0" destOrd="0" presId="urn:microsoft.com/office/officeart/2005/8/layout/list1"/>
    <dgm:cxn modelId="{9C02706C-C861-0F48-808B-D0B96B0878AF}" type="presOf" srcId="{005F098B-D4C0-4586-9669-5660E4F81834}" destId="{3A828BD8-2720-984A-81EE-B679794B2E0D}" srcOrd="1" destOrd="0" presId="urn:microsoft.com/office/officeart/2005/8/layout/list1"/>
    <dgm:cxn modelId="{8EB0FB6E-0DBD-440D-84BA-388D8E7362C9}" srcId="{CF6C5006-7CC6-420C-B6D9-3BBC8325EE37}" destId="{005F098B-D4C0-4586-9669-5660E4F81834}" srcOrd="5" destOrd="0" parTransId="{91939B00-B85E-4A25-AA15-C4C476B7B8CA}" sibTransId="{2DBC3F18-105C-4E42-874D-25B8CC6DA797}"/>
    <dgm:cxn modelId="{5E919D75-5F61-4152-96CF-BB8409B1A1CA}" srcId="{CF6C5006-7CC6-420C-B6D9-3BBC8325EE37}" destId="{5683E75E-03B8-4875-BD8E-230D8E8DD201}" srcOrd="0" destOrd="0" parTransId="{7B8D3FBE-E258-48B4-9B94-4B37936105EA}" sibTransId="{C548A560-CC53-4A83-B341-6385807E134D}"/>
    <dgm:cxn modelId="{C0D3797E-E015-CA45-90FD-AEA705BB2068}" type="presOf" srcId="{736EBD8B-1112-43AF-BFC0-15AE259113E3}" destId="{C69CF8F3-E3C4-DF47-B7B3-98EFCA0FEA1A}" srcOrd="1" destOrd="0" presId="urn:microsoft.com/office/officeart/2005/8/layout/list1"/>
    <dgm:cxn modelId="{EBFF4085-001F-1944-B9D1-40E2C3498F6A}" srcId="{CF6C5006-7CC6-420C-B6D9-3BBC8325EE37}" destId="{2643111C-7AC9-2742-ACE4-5102D875BB46}" srcOrd="4" destOrd="0" parTransId="{7C80E793-8940-0944-9EFF-BC4FB3B77908}" sibTransId="{56282DFF-3BD4-1740-821A-A39F659D1234}"/>
    <dgm:cxn modelId="{19178D8F-928C-3E48-96E0-FC3AF3968FE5}" type="presOf" srcId="{023A9B56-2F85-43F6-8B54-8ADBCC84FC2B}" destId="{6629021D-4453-6A48-99AE-90DCA1135A84}" srcOrd="0" destOrd="0" presId="urn:microsoft.com/office/officeart/2005/8/layout/list1"/>
    <dgm:cxn modelId="{45D739A0-7C7C-9949-9836-CB0D59E2979E}" type="presOf" srcId="{CF6C5006-7CC6-420C-B6D9-3BBC8325EE37}" destId="{C8028DF2-AE42-0D46-8966-CD80ADBD05D0}" srcOrd="0" destOrd="0" presId="urn:microsoft.com/office/officeart/2005/8/layout/list1"/>
    <dgm:cxn modelId="{EC54B3A1-6DCA-2D4B-BF66-E4B33A38E92B}" type="presOf" srcId="{5683E75E-03B8-4875-BD8E-230D8E8DD201}" destId="{9555B694-7646-4543-8F0B-231F730B2E11}" srcOrd="1" destOrd="0" presId="urn:microsoft.com/office/officeart/2005/8/layout/list1"/>
    <dgm:cxn modelId="{20E96CC3-6E72-3A42-B6D7-6136CA1DE251}" type="presOf" srcId="{5683E75E-03B8-4875-BD8E-230D8E8DD201}" destId="{5FE0DDA3-E8A5-7747-A354-B0C2FFB31A14}" srcOrd="0" destOrd="0" presId="urn:microsoft.com/office/officeart/2005/8/layout/list1"/>
    <dgm:cxn modelId="{E29B6DDF-D0B0-814C-8D78-1F206F80C1CC}" type="presOf" srcId="{2643111C-7AC9-2742-ACE4-5102D875BB46}" destId="{31F4A997-3F2F-E64B-9419-08579945C5C3}" srcOrd="1" destOrd="0" presId="urn:microsoft.com/office/officeart/2005/8/layout/list1"/>
    <dgm:cxn modelId="{B2C500EA-14E1-458F-BB00-47F0F0883456}" srcId="{023A9B56-2F85-43F6-8B54-8ADBCC84FC2B}" destId="{169E1D0F-0059-4294-AFA1-7642679F7D2D}" srcOrd="1" destOrd="0" parTransId="{A75059A2-4FD4-46E4-9D7F-BD29D95FF149}" sibTransId="{573C2668-4253-417F-857A-AF078C03D741}"/>
    <dgm:cxn modelId="{810D64ED-FBD1-4B0D-8015-144708AFECDC}" srcId="{CF6C5006-7CC6-420C-B6D9-3BBC8325EE37}" destId="{671476C2-AB7D-45F4-9CE3-BEE0B95532DF}" srcOrd="2" destOrd="0" parTransId="{EC49261E-3074-4C23-8575-D7DE27E99921}" sibTransId="{D55E4C71-3B22-44F3-8490-820571ACFF46}"/>
    <dgm:cxn modelId="{A1C068ED-B0A1-4B06-94BA-C9E33D5FC570}" srcId="{CF6C5006-7CC6-420C-B6D9-3BBC8325EE37}" destId="{736EBD8B-1112-43AF-BFC0-15AE259113E3}" srcOrd="3" destOrd="0" parTransId="{CCABAD5F-2255-49DD-9980-B6C8C238D419}" sibTransId="{6B06B1CB-645B-4FCC-A3A2-80041ADCD780}"/>
    <dgm:cxn modelId="{F9BB10AA-C1BF-694D-988D-569AF3B8F070}" type="presParOf" srcId="{C8028DF2-AE42-0D46-8966-CD80ADBD05D0}" destId="{6647E8F1-3390-7F4B-BE2D-8D02B1AA0BAB}" srcOrd="0" destOrd="0" presId="urn:microsoft.com/office/officeart/2005/8/layout/list1"/>
    <dgm:cxn modelId="{CA3FF881-F3EB-B249-B0FE-658696D01AB0}" type="presParOf" srcId="{6647E8F1-3390-7F4B-BE2D-8D02B1AA0BAB}" destId="{5FE0DDA3-E8A5-7747-A354-B0C2FFB31A14}" srcOrd="0" destOrd="0" presId="urn:microsoft.com/office/officeart/2005/8/layout/list1"/>
    <dgm:cxn modelId="{EC0FED20-5D93-F246-A51B-AEB1FFE95D76}" type="presParOf" srcId="{6647E8F1-3390-7F4B-BE2D-8D02B1AA0BAB}" destId="{9555B694-7646-4543-8F0B-231F730B2E11}" srcOrd="1" destOrd="0" presId="urn:microsoft.com/office/officeart/2005/8/layout/list1"/>
    <dgm:cxn modelId="{715202F6-1C37-0648-833A-E0F471CDA593}" type="presParOf" srcId="{C8028DF2-AE42-0D46-8966-CD80ADBD05D0}" destId="{A1190F3C-A024-354D-9D87-A3616AF945EA}" srcOrd="1" destOrd="0" presId="urn:microsoft.com/office/officeart/2005/8/layout/list1"/>
    <dgm:cxn modelId="{C14CA24F-9E47-6C4B-BF40-FD949D7F3555}" type="presParOf" srcId="{C8028DF2-AE42-0D46-8966-CD80ADBD05D0}" destId="{EAC3835D-ACCA-AC42-B4B1-04687321B54C}" srcOrd="2" destOrd="0" presId="urn:microsoft.com/office/officeart/2005/8/layout/list1"/>
    <dgm:cxn modelId="{287F5B24-A4C4-DA46-925A-81871A1B50FD}" type="presParOf" srcId="{C8028DF2-AE42-0D46-8966-CD80ADBD05D0}" destId="{76F47209-0645-0642-A6E6-561E96C6800E}" srcOrd="3" destOrd="0" presId="urn:microsoft.com/office/officeart/2005/8/layout/list1"/>
    <dgm:cxn modelId="{EAA162F4-25C9-A34B-A60A-AEE05653C751}" type="presParOf" srcId="{C8028DF2-AE42-0D46-8966-CD80ADBD05D0}" destId="{66CF39C6-7DAD-B84F-AE4B-A0ACDD358343}" srcOrd="4" destOrd="0" presId="urn:microsoft.com/office/officeart/2005/8/layout/list1"/>
    <dgm:cxn modelId="{C6538122-33F6-5042-A42E-F5A74B54B401}" type="presParOf" srcId="{66CF39C6-7DAD-B84F-AE4B-A0ACDD358343}" destId="{6629021D-4453-6A48-99AE-90DCA1135A84}" srcOrd="0" destOrd="0" presId="urn:microsoft.com/office/officeart/2005/8/layout/list1"/>
    <dgm:cxn modelId="{1F34D185-FEDD-FD4F-B3FF-604F5776AED6}" type="presParOf" srcId="{66CF39C6-7DAD-B84F-AE4B-A0ACDD358343}" destId="{D67CCB68-6F51-8F4E-8B56-A9564B8D9FA5}" srcOrd="1" destOrd="0" presId="urn:microsoft.com/office/officeart/2005/8/layout/list1"/>
    <dgm:cxn modelId="{37EAFE00-4C83-4B45-B9F5-25F13E7F55DF}" type="presParOf" srcId="{C8028DF2-AE42-0D46-8966-CD80ADBD05D0}" destId="{E5921BBA-9305-004C-979D-EA85303312E5}" srcOrd="5" destOrd="0" presId="urn:microsoft.com/office/officeart/2005/8/layout/list1"/>
    <dgm:cxn modelId="{3824CEBC-F4D1-4941-9948-2C02EB7BA79A}" type="presParOf" srcId="{C8028DF2-AE42-0D46-8966-CD80ADBD05D0}" destId="{A61C6E61-C41E-514A-BF11-CC0039333517}" srcOrd="6" destOrd="0" presId="urn:microsoft.com/office/officeart/2005/8/layout/list1"/>
    <dgm:cxn modelId="{FA0C4494-CF1A-5042-8595-0F29512348AB}" type="presParOf" srcId="{C8028DF2-AE42-0D46-8966-CD80ADBD05D0}" destId="{BBD9AEFD-4CA4-D540-8AFC-EADBB51E92DC}" srcOrd="7" destOrd="0" presId="urn:microsoft.com/office/officeart/2005/8/layout/list1"/>
    <dgm:cxn modelId="{A070425E-9E33-A846-871C-2C761D18EB05}" type="presParOf" srcId="{C8028DF2-AE42-0D46-8966-CD80ADBD05D0}" destId="{AD5437BF-7164-DE4D-83D5-8ED56EFE1059}" srcOrd="8" destOrd="0" presId="urn:microsoft.com/office/officeart/2005/8/layout/list1"/>
    <dgm:cxn modelId="{EAD2F9FC-BFF0-7D4A-9C77-9DE225D187AC}" type="presParOf" srcId="{AD5437BF-7164-DE4D-83D5-8ED56EFE1059}" destId="{100C002E-1ACE-E945-95B5-0C30DA2E627C}" srcOrd="0" destOrd="0" presId="urn:microsoft.com/office/officeart/2005/8/layout/list1"/>
    <dgm:cxn modelId="{B1225322-1AC9-0D4C-AAE8-FE4E248D05FB}" type="presParOf" srcId="{AD5437BF-7164-DE4D-83D5-8ED56EFE1059}" destId="{6924C791-036A-BA48-9CA1-9324397EEFE1}" srcOrd="1" destOrd="0" presId="urn:microsoft.com/office/officeart/2005/8/layout/list1"/>
    <dgm:cxn modelId="{C44CB07B-8D8F-3A4C-950B-54757A47EC63}" type="presParOf" srcId="{C8028DF2-AE42-0D46-8966-CD80ADBD05D0}" destId="{C16AE0CD-2851-6A4D-BEE9-2E05279BC8D5}" srcOrd="9" destOrd="0" presId="urn:microsoft.com/office/officeart/2005/8/layout/list1"/>
    <dgm:cxn modelId="{61697C86-BA09-5248-ABB8-9821F56E00E5}" type="presParOf" srcId="{C8028DF2-AE42-0D46-8966-CD80ADBD05D0}" destId="{F4AD2D68-5BCC-7140-93DD-F1293459FD19}" srcOrd="10" destOrd="0" presId="urn:microsoft.com/office/officeart/2005/8/layout/list1"/>
    <dgm:cxn modelId="{4478B552-C89B-C947-B022-8FD9CAA0A12C}" type="presParOf" srcId="{C8028DF2-AE42-0D46-8966-CD80ADBD05D0}" destId="{B937BB13-BFBC-BE44-98EE-0B30BBDFD075}" srcOrd="11" destOrd="0" presId="urn:microsoft.com/office/officeart/2005/8/layout/list1"/>
    <dgm:cxn modelId="{5E8E45DF-CC8B-B348-8FFB-279396210DF6}" type="presParOf" srcId="{C8028DF2-AE42-0D46-8966-CD80ADBD05D0}" destId="{9C197462-3466-544E-A579-712557134F43}" srcOrd="12" destOrd="0" presId="urn:microsoft.com/office/officeart/2005/8/layout/list1"/>
    <dgm:cxn modelId="{7E684AEA-C96F-F347-8D7C-5BB3763FC897}" type="presParOf" srcId="{9C197462-3466-544E-A579-712557134F43}" destId="{F20DFEA9-57F6-4C4A-BE3F-3387BAD329CD}" srcOrd="0" destOrd="0" presId="urn:microsoft.com/office/officeart/2005/8/layout/list1"/>
    <dgm:cxn modelId="{14A072AB-BEEA-9C49-B3D3-8D06D0979948}" type="presParOf" srcId="{9C197462-3466-544E-A579-712557134F43}" destId="{C69CF8F3-E3C4-DF47-B7B3-98EFCA0FEA1A}" srcOrd="1" destOrd="0" presId="urn:microsoft.com/office/officeart/2005/8/layout/list1"/>
    <dgm:cxn modelId="{D32145F1-272D-F646-8D23-8F578C3C853F}" type="presParOf" srcId="{C8028DF2-AE42-0D46-8966-CD80ADBD05D0}" destId="{E9EE1FFF-4DC7-1845-9CBB-5D641341ACA9}" srcOrd="13" destOrd="0" presId="urn:microsoft.com/office/officeart/2005/8/layout/list1"/>
    <dgm:cxn modelId="{4ED6D648-91C3-894E-8A6C-315E22899A02}" type="presParOf" srcId="{C8028DF2-AE42-0D46-8966-CD80ADBD05D0}" destId="{9B7F707D-E889-8E47-977B-E2CB1556DE06}" srcOrd="14" destOrd="0" presId="urn:microsoft.com/office/officeart/2005/8/layout/list1"/>
    <dgm:cxn modelId="{F7226A08-B026-8B40-A36C-74172B58B82D}" type="presParOf" srcId="{C8028DF2-AE42-0D46-8966-CD80ADBD05D0}" destId="{7566401A-AA9B-A74C-9664-2B1DF4D37FF9}" srcOrd="15" destOrd="0" presId="urn:microsoft.com/office/officeart/2005/8/layout/list1"/>
    <dgm:cxn modelId="{1750D2D7-E25B-164F-BFBA-F0118E72751E}" type="presParOf" srcId="{C8028DF2-AE42-0D46-8966-CD80ADBD05D0}" destId="{62BBED35-54FA-3846-AA14-565B6EF4952D}" srcOrd="16" destOrd="0" presId="urn:microsoft.com/office/officeart/2005/8/layout/list1"/>
    <dgm:cxn modelId="{D66D555E-4B25-A24D-9B30-978DC896630D}" type="presParOf" srcId="{62BBED35-54FA-3846-AA14-565B6EF4952D}" destId="{941469B5-2A68-0B4E-823D-2A5E097CBF77}" srcOrd="0" destOrd="0" presId="urn:microsoft.com/office/officeart/2005/8/layout/list1"/>
    <dgm:cxn modelId="{D5EA88A1-EA16-0240-AC16-2585FE763978}" type="presParOf" srcId="{62BBED35-54FA-3846-AA14-565B6EF4952D}" destId="{31F4A997-3F2F-E64B-9419-08579945C5C3}" srcOrd="1" destOrd="0" presId="urn:microsoft.com/office/officeart/2005/8/layout/list1"/>
    <dgm:cxn modelId="{F52BFCA3-727D-C340-9742-C697714D0872}" type="presParOf" srcId="{C8028DF2-AE42-0D46-8966-CD80ADBD05D0}" destId="{E755DE87-26A6-9B42-9698-4301CADEAF52}" srcOrd="17" destOrd="0" presId="urn:microsoft.com/office/officeart/2005/8/layout/list1"/>
    <dgm:cxn modelId="{1E50E2B4-9013-F242-8ADE-5C8E0CF81D75}" type="presParOf" srcId="{C8028DF2-AE42-0D46-8966-CD80ADBD05D0}" destId="{7B32CA7B-9404-4643-8E17-519369FE190E}" srcOrd="18" destOrd="0" presId="urn:microsoft.com/office/officeart/2005/8/layout/list1"/>
    <dgm:cxn modelId="{807CF9DF-9558-AE49-880F-6E3EA5904AE6}" type="presParOf" srcId="{C8028DF2-AE42-0D46-8966-CD80ADBD05D0}" destId="{3EE82283-8EFF-F246-80CC-E97C43BBEF76}" srcOrd="19" destOrd="0" presId="urn:microsoft.com/office/officeart/2005/8/layout/list1"/>
    <dgm:cxn modelId="{F644BDB4-62C5-F447-87F0-1FCA01BB581A}" type="presParOf" srcId="{C8028DF2-AE42-0D46-8966-CD80ADBD05D0}" destId="{71A83311-DAAF-AC47-96A2-8710191584FF}" srcOrd="20" destOrd="0" presId="urn:microsoft.com/office/officeart/2005/8/layout/list1"/>
    <dgm:cxn modelId="{58057D4A-93CF-5848-A6AE-F40898514CC7}" type="presParOf" srcId="{71A83311-DAAF-AC47-96A2-8710191584FF}" destId="{96F282AE-BFB8-F546-9D55-BD135DF08D92}" srcOrd="0" destOrd="0" presId="urn:microsoft.com/office/officeart/2005/8/layout/list1"/>
    <dgm:cxn modelId="{7E54AE6A-C461-1F47-B0BB-AFFF669D3D33}" type="presParOf" srcId="{71A83311-DAAF-AC47-96A2-8710191584FF}" destId="{3A828BD8-2720-984A-81EE-B679794B2E0D}" srcOrd="1" destOrd="0" presId="urn:microsoft.com/office/officeart/2005/8/layout/list1"/>
    <dgm:cxn modelId="{742DF6CC-EE22-2D40-B9FE-BAFB0B92907B}" type="presParOf" srcId="{C8028DF2-AE42-0D46-8966-CD80ADBD05D0}" destId="{9A1DA00B-1211-7443-ACD3-32541323093F}" srcOrd="21" destOrd="0" presId="urn:microsoft.com/office/officeart/2005/8/layout/list1"/>
    <dgm:cxn modelId="{88187C78-EC6A-334A-83E4-BC0B16B78518}" type="presParOf" srcId="{C8028DF2-AE42-0D46-8966-CD80ADBD05D0}" destId="{5BB91D68-36FD-0044-B740-46E09C4E7D6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5AEE79-8486-4AE7-9531-9D0F660CAF5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28E386-47C6-4C10-A6EA-610E15A6DF09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600" baseline="0" dirty="0"/>
            <a:t>Mobile device security includes the measures designed to protect sensitive information stored on and transmitted by laptops, smartphones, tablets, and other portable devices. </a:t>
          </a:r>
        </a:p>
      </dgm:t>
    </dgm:pt>
    <dgm:pt modelId="{66549E0A-6774-4742-9BA8-B0F5C0008DA2}" type="parTrans" cxnId="{279104D1-C1F1-4C4C-A601-472087769BD2}">
      <dgm:prSet/>
      <dgm:spPr/>
      <dgm:t>
        <a:bodyPr/>
        <a:lstStyle/>
        <a:p>
          <a:endParaRPr lang="en-US"/>
        </a:p>
      </dgm:t>
    </dgm:pt>
    <dgm:pt modelId="{BAA9CAB6-5EA8-4517-921D-12A7ACB80D0B}" type="sibTrans" cxnId="{279104D1-C1F1-4C4C-A601-472087769BD2}">
      <dgm:prSet/>
      <dgm:spPr/>
      <dgm:t>
        <a:bodyPr/>
        <a:lstStyle/>
        <a:p>
          <a:endParaRPr lang="en-US"/>
        </a:p>
      </dgm:t>
    </dgm:pt>
    <dgm:pt modelId="{DC3B6297-1F43-4A4C-BBB2-B2779F7F66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goal is to keep unauthorized users from accessing the network.</a:t>
          </a:r>
        </a:p>
      </dgm:t>
    </dgm:pt>
    <dgm:pt modelId="{881E3CF7-C816-48F8-8225-F8FADF225310}" type="parTrans" cxnId="{A4AA9341-BCA0-497E-B8D4-F16D777A6B39}">
      <dgm:prSet/>
      <dgm:spPr/>
      <dgm:t>
        <a:bodyPr/>
        <a:lstStyle/>
        <a:p>
          <a:endParaRPr lang="en-US"/>
        </a:p>
      </dgm:t>
    </dgm:pt>
    <dgm:pt modelId="{B96A5DA8-99EE-4300-844E-74650BE21691}" type="sibTrans" cxnId="{A4AA9341-BCA0-497E-B8D4-F16D777A6B39}">
      <dgm:prSet/>
      <dgm:spPr/>
      <dgm:t>
        <a:bodyPr/>
        <a:lstStyle/>
        <a:p>
          <a:endParaRPr lang="en-US"/>
        </a:p>
      </dgm:t>
    </dgm:pt>
    <dgm:pt modelId="{90A1148B-B292-449F-85CE-F3860E1D606F}" type="pres">
      <dgm:prSet presAssocID="{585AEE79-8486-4AE7-9531-9D0F660CAF56}" presName="root" presStyleCnt="0">
        <dgm:presLayoutVars>
          <dgm:dir/>
          <dgm:resizeHandles val="exact"/>
        </dgm:presLayoutVars>
      </dgm:prSet>
      <dgm:spPr/>
    </dgm:pt>
    <dgm:pt modelId="{E0D475DC-0872-4C6E-A8D0-866D46E30A45}" type="pres">
      <dgm:prSet presAssocID="{1128E386-47C6-4C10-A6EA-610E15A6DF09}" presName="compNode" presStyleCnt="0"/>
      <dgm:spPr/>
    </dgm:pt>
    <dgm:pt modelId="{CF83E1F0-2225-4A2A-991B-6178E3EB5EA3}" type="pres">
      <dgm:prSet presAssocID="{1128E386-47C6-4C10-A6EA-610E15A6DF09}" presName="iconRect" presStyleLbl="node1" presStyleIdx="0" presStyleCnt="2" custScaleX="92035" custScaleY="10344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72274B3-C267-48A3-AC6C-24107090849F}" type="pres">
      <dgm:prSet presAssocID="{1128E386-47C6-4C10-A6EA-610E15A6DF09}" presName="spaceRect" presStyleCnt="0"/>
      <dgm:spPr/>
    </dgm:pt>
    <dgm:pt modelId="{31E2CA54-6F54-4D6B-AFEE-BAA74F679454}" type="pres">
      <dgm:prSet presAssocID="{1128E386-47C6-4C10-A6EA-610E15A6DF09}" presName="textRect" presStyleLbl="revTx" presStyleIdx="0" presStyleCnt="2" custScaleX="138146">
        <dgm:presLayoutVars>
          <dgm:chMax val="1"/>
          <dgm:chPref val="1"/>
        </dgm:presLayoutVars>
      </dgm:prSet>
      <dgm:spPr/>
    </dgm:pt>
    <dgm:pt modelId="{12EC4C18-4621-48C2-BF63-D6EC432CACDB}" type="pres">
      <dgm:prSet presAssocID="{BAA9CAB6-5EA8-4517-921D-12A7ACB80D0B}" presName="sibTrans" presStyleCnt="0"/>
      <dgm:spPr/>
    </dgm:pt>
    <dgm:pt modelId="{0D585C6E-8EEB-4536-9C9C-531D8203CBBB}" type="pres">
      <dgm:prSet presAssocID="{DC3B6297-1F43-4A4C-BBB2-B2779F7F66A0}" presName="compNode" presStyleCnt="0"/>
      <dgm:spPr/>
    </dgm:pt>
    <dgm:pt modelId="{D9BE1131-D0B8-4282-BC85-48752440AE8F}" type="pres">
      <dgm:prSet presAssocID="{DC3B6297-1F43-4A4C-BBB2-B2779F7F66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4E53C1D-9A6C-4323-92BF-CA4A49B2F375}" type="pres">
      <dgm:prSet presAssocID="{DC3B6297-1F43-4A4C-BBB2-B2779F7F66A0}" presName="spaceRect" presStyleCnt="0"/>
      <dgm:spPr/>
    </dgm:pt>
    <dgm:pt modelId="{4C5515AA-AF21-41B6-B8F1-A0FFFB2ACABE}" type="pres">
      <dgm:prSet presAssocID="{DC3B6297-1F43-4A4C-BBB2-B2779F7F66A0}" presName="textRect" presStyleLbl="revTx" presStyleIdx="1" presStyleCnt="2" custLinFactNeighborX="-522" custLinFactNeighborY="-9652">
        <dgm:presLayoutVars>
          <dgm:chMax val="1"/>
          <dgm:chPref val="1"/>
        </dgm:presLayoutVars>
      </dgm:prSet>
      <dgm:spPr/>
    </dgm:pt>
  </dgm:ptLst>
  <dgm:cxnLst>
    <dgm:cxn modelId="{A4AA9341-BCA0-497E-B8D4-F16D777A6B39}" srcId="{585AEE79-8486-4AE7-9531-9D0F660CAF56}" destId="{DC3B6297-1F43-4A4C-BBB2-B2779F7F66A0}" srcOrd="1" destOrd="0" parTransId="{881E3CF7-C816-48F8-8225-F8FADF225310}" sibTransId="{B96A5DA8-99EE-4300-844E-74650BE21691}"/>
    <dgm:cxn modelId="{E39D9B68-8A53-4932-ACF6-0A1F90090AA8}" type="presOf" srcId="{1128E386-47C6-4C10-A6EA-610E15A6DF09}" destId="{31E2CA54-6F54-4D6B-AFEE-BAA74F679454}" srcOrd="0" destOrd="0" presId="urn:microsoft.com/office/officeart/2018/2/layout/IconLabelList"/>
    <dgm:cxn modelId="{D0359BCA-4BC7-4425-A887-E33D15809DB9}" type="presOf" srcId="{DC3B6297-1F43-4A4C-BBB2-B2779F7F66A0}" destId="{4C5515AA-AF21-41B6-B8F1-A0FFFB2ACABE}" srcOrd="0" destOrd="0" presId="urn:microsoft.com/office/officeart/2018/2/layout/IconLabelList"/>
    <dgm:cxn modelId="{1707EFD0-0C69-4C76-A1CC-C4D58DA16EF3}" type="presOf" srcId="{585AEE79-8486-4AE7-9531-9D0F660CAF56}" destId="{90A1148B-B292-449F-85CE-F3860E1D606F}" srcOrd="0" destOrd="0" presId="urn:microsoft.com/office/officeart/2018/2/layout/IconLabelList"/>
    <dgm:cxn modelId="{279104D1-C1F1-4C4C-A601-472087769BD2}" srcId="{585AEE79-8486-4AE7-9531-9D0F660CAF56}" destId="{1128E386-47C6-4C10-A6EA-610E15A6DF09}" srcOrd="0" destOrd="0" parTransId="{66549E0A-6774-4742-9BA8-B0F5C0008DA2}" sibTransId="{BAA9CAB6-5EA8-4517-921D-12A7ACB80D0B}"/>
    <dgm:cxn modelId="{081B81B8-B254-49BF-8491-46536FB8E62E}" type="presParOf" srcId="{90A1148B-B292-449F-85CE-F3860E1D606F}" destId="{E0D475DC-0872-4C6E-A8D0-866D46E30A45}" srcOrd="0" destOrd="0" presId="urn:microsoft.com/office/officeart/2018/2/layout/IconLabelList"/>
    <dgm:cxn modelId="{FEE69FD9-CE58-4316-9346-6438377DD901}" type="presParOf" srcId="{E0D475DC-0872-4C6E-A8D0-866D46E30A45}" destId="{CF83E1F0-2225-4A2A-991B-6178E3EB5EA3}" srcOrd="0" destOrd="0" presId="urn:microsoft.com/office/officeart/2018/2/layout/IconLabelList"/>
    <dgm:cxn modelId="{EE34C011-2771-4BFF-AE0E-8F83E4A914D5}" type="presParOf" srcId="{E0D475DC-0872-4C6E-A8D0-866D46E30A45}" destId="{972274B3-C267-48A3-AC6C-24107090849F}" srcOrd="1" destOrd="0" presId="urn:microsoft.com/office/officeart/2018/2/layout/IconLabelList"/>
    <dgm:cxn modelId="{425CCB4C-4C70-434A-8E27-871D4951A406}" type="presParOf" srcId="{E0D475DC-0872-4C6E-A8D0-866D46E30A45}" destId="{31E2CA54-6F54-4D6B-AFEE-BAA74F679454}" srcOrd="2" destOrd="0" presId="urn:microsoft.com/office/officeart/2018/2/layout/IconLabelList"/>
    <dgm:cxn modelId="{2D19C792-AD3A-471C-8EE7-7A7C73E5B785}" type="presParOf" srcId="{90A1148B-B292-449F-85CE-F3860E1D606F}" destId="{12EC4C18-4621-48C2-BF63-D6EC432CACDB}" srcOrd="1" destOrd="0" presId="urn:microsoft.com/office/officeart/2018/2/layout/IconLabelList"/>
    <dgm:cxn modelId="{37DC60AA-145D-4CB0-9601-DB4BA094D2E4}" type="presParOf" srcId="{90A1148B-B292-449F-85CE-F3860E1D606F}" destId="{0D585C6E-8EEB-4536-9C9C-531D8203CBBB}" srcOrd="2" destOrd="0" presId="urn:microsoft.com/office/officeart/2018/2/layout/IconLabelList"/>
    <dgm:cxn modelId="{F79572DF-DD52-404E-AC3C-C18677C21012}" type="presParOf" srcId="{0D585C6E-8EEB-4536-9C9C-531D8203CBBB}" destId="{D9BE1131-D0B8-4282-BC85-48752440AE8F}" srcOrd="0" destOrd="0" presId="urn:microsoft.com/office/officeart/2018/2/layout/IconLabelList"/>
    <dgm:cxn modelId="{2A8D8454-C33E-4D5D-830F-33134A5A23E4}" type="presParOf" srcId="{0D585C6E-8EEB-4536-9C9C-531D8203CBBB}" destId="{A4E53C1D-9A6C-4323-92BF-CA4A49B2F375}" srcOrd="1" destOrd="0" presId="urn:microsoft.com/office/officeart/2018/2/layout/IconLabelList"/>
    <dgm:cxn modelId="{3033E3A5-6C95-4E21-9FB1-34CBB7136655}" type="presParOf" srcId="{0D585C6E-8EEB-4536-9C9C-531D8203CBBB}" destId="{4C5515AA-AF21-41B6-B8F1-A0FFFB2ACA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E86058-7091-435B-9444-A13ECB8382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52CA5F-DF3D-42D8-B4B4-36EC67E0FA2D}">
      <dgm:prSet/>
      <dgm:spPr/>
      <dgm:t>
        <a:bodyPr/>
        <a:lstStyle/>
        <a:p>
          <a:r>
            <a:rPr lang="en-US"/>
            <a:t>As mobile devices become more popular in the workplace, distinct challenges to network security are present.</a:t>
          </a:r>
        </a:p>
      </dgm:t>
    </dgm:pt>
    <dgm:pt modelId="{854DF79E-F876-48F1-AA7E-9DD5442A5011}" type="parTrans" cxnId="{E06BDDC4-37A3-4580-8E80-687F781D1342}">
      <dgm:prSet/>
      <dgm:spPr/>
      <dgm:t>
        <a:bodyPr/>
        <a:lstStyle/>
        <a:p>
          <a:endParaRPr lang="en-US"/>
        </a:p>
      </dgm:t>
    </dgm:pt>
    <dgm:pt modelId="{23ECAEA7-31C2-4042-8202-2357616DBEC7}" type="sibTrans" cxnId="{E06BDDC4-37A3-4580-8E80-687F781D1342}">
      <dgm:prSet/>
      <dgm:spPr/>
      <dgm:t>
        <a:bodyPr/>
        <a:lstStyle/>
        <a:p>
          <a:endParaRPr lang="en-US"/>
        </a:p>
      </dgm:t>
    </dgm:pt>
    <dgm:pt modelId="{6AFA0797-1471-4A04-B5EE-EE41FDC7C689}">
      <dgm:prSet/>
      <dgm:spPr/>
      <dgm:t>
        <a:bodyPr/>
        <a:lstStyle/>
        <a:p>
          <a:r>
            <a:rPr lang="en-US" dirty="0"/>
            <a:t>Potential threats to mobile devices:</a:t>
          </a:r>
        </a:p>
      </dgm:t>
    </dgm:pt>
    <dgm:pt modelId="{E129381B-5326-440A-93C0-1DA1E059E059}" type="parTrans" cxnId="{2405DC66-44FE-42FD-AD76-D83AC08D2F4C}">
      <dgm:prSet/>
      <dgm:spPr/>
      <dgm:t>
        <a:bodyPr/>
        <a:lstStyle/>
        <a:p>
          <a:endParaRPr lang="en-US"/>
        </a:p>
      </dgm:t>
    </dgm:pt>
    <dgm:pt modelId="{FF278EFB-6E35-48EB-B699-E2C27FF4A042}" type="sibTrans" cxnId="{2405DC66-44FE-42FD-AD76-D83AC08D2F4C}">
      <dgm:prSet/>
      <dgm:spPr/>
      <dgm:t>
        <a:bodyPr/>
        <a:lstStyle/>
        <a:p>
          <a:endParaRPr lang="en-US"/>
        </a:p>
      </dgm:t>
    </dgm:pt>
    <dgm:pt modelId="{EC6C74FE-02C3-4D50-9471-33AFCF2CD8AC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Malicious mobile applications</a:t>
          </a:r>
        </a:p>
      </dgm:t>
    </dgm:pt>
    <dgm:pt modelId="{34670910-7C40-44D1-9363-E222945885E7}" type="parTrans" cxnId="{ADCDEA43-7873-407A-A7A2-4244BD24BC47}">
      <dgm:prSet/>
      <dgm:spPr/>
      <dgm:t>
        <a:bodyPr/>
        <a:lstStyle/>
        <a:p>
          <a:endParaRPr lang="en-US"/>
        </a:p>
      </dgm:t>
    </dgm:pt>
    <dgm:pt modelId="{102C3176-2109-4224-931B-694BABC5AF89}" type="sibTrans" cxnId="{ADCDEA43-7873-407A-A7A2-4244BD24BC47}">
      <dgm:prSet/>
      <dgm:spPr/>
      <dgm:t>
        <a:bodyPr/>
        <a:lstStyle/>
        <a:p>
          <a:endParaRPr lang="en-US"/>
        </a:p>
      </dgm:t>
    </dgm:pt>
    <dgm:pt modelId="{ACB28D07-7F8C-4CC8-AF00-940571CA0B38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Data leaks</a:t>
          </a:r>
        </a:p>
      </dgm:t>
    </dgm:pt>
    <dgm:pt modelId="{3F1E6F1F-4E59-40B2-AA05-DD539960DD6D}" type="parTrans" cxnId="{F9C0C2C0-E146-4F12-8E7C-765D74E88593}">
      <dgm:prSet/>
      <dgm:spPr/>
      <dgm:t>
        <a:bodyPr/>
        <a:lstStyle/>
        <a:p>
          <a:endParaRPr lang="en-US"/>
        </a:p>
      </dgm:t>
    </dgm:pt>
    <dgm:pt modelId="{D84FEC3F-D97B-4C85-9E40-2CFC52E087CA}" type="sibTrans" cxnId="{F9C0C2C0-E146-4F12-8E7C-765D74E88593}">
      <dgm:prSet/>
      <dgm:spPr/>
      <dgm:t>
        <a:bodyPr/>
        <a:lstStyle/>
        <a:p>
          <a:endParaRPr lang="en-US"/>
        </a:p>
      </dgm:t>
    </dgm:pt>
    <dgm:pt modelId="{DD211A9C-9407-4D13-A002-B3BE7EA61803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Scams from phishing</a:t>
          </a:r>
        </a:p>
      </dgm:t>
    </dgm:pt>
    <dgm:pt modelId="{D19A40A6-100B-49C4-B358-79D76C9D552F}" type="parTrans" cxnId="{9AADF7A3-5309-4F1A-BDE6-B6B300043DA9}">
      <dgm:prSet/>
      <dgm:spPr/>
      <dgm:t>
        <a:bodyPr/>
        <a:lstStyle/>
        <a:p>
          <a:endParaRPr lang="en-US"/>
        </a:p>
      </dgm:t>
    </dgm:pt>
    <dgm:pt modelId="{74ECE92D-B554-4E33-B4E8-567B1C3F0F20}" type="sibTrans" cxnId="{9AADF7A3-5309-4F1A-BDE6-B6B300043DA9}">
      <dgm:prSet/>
      <dgm:spPr/>
      <dgm:t>
        <a:bodyPr/>
        <a:lstStyle/>
        <a:p>
          <a:endParaRPr lang="en-US"/>
        </a:p>
      </dgm:t>
    </dgm:pt>
    <dgm:pt modelId="{FBD7AC48-E24D-4BE6-92A3-84494435A606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Spyware</a:t>
          </a:r>
        </a:p>
      </dgm:t>
    </dgm:pt>
    <dgm:pt modelId="{108DA22F-740D-465C-828F-FF95DB8AD954}" type="parTrans" cxnId="{C13D80A6-2189-469A-803A-4F2CF8DDEE0E}">
      <dgm:prSet/>
      <dgm:spPr/>
      <dgm:t>
        <a:bodyPr/>
        <a:lstStyle/>
        <a:p>
          <a:endParaRPr lang="en-US"/>
        </a:p>
      </dgm:t>
    </dgm:pt>
    <dgm:pt modelId="{6E6104EE-B1BA-49BA-BDFA-49C523F68C2C}" type="sibTrans" cxnId="{C13D80A6-2189-469A-803A-4F2CF8DDEE0E}">
      <dgm:prSet/>
      <dgm:spPr/>
      <dgm:t>
        <a:bodyPr/>
        <a:lstStyle/>
        <a:p>
          <a:endParaRPr lang="en-US"/>
        </a:p>
      </dgm:t>
    </dgm:pt>
    <dgm:pt modelId="{54BDBDE0-DA60-4045-9CB4-AE9402AB5C3C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Unsecure Wi-Fi networks</a:t>
          </a:r>
        </a:p>
      </dgm:t>
    </dgm:pt>
    <dgm:pt modelId="{D5973F37-4DE2-40DD-AFDA-00E3EA84446B}" type="parTrans" cxnId="{815FBBA6-8EAD-4B62-82F5-49310A080392}">
      <dgm:prSet/>
      <dgm:spPr/>
      <dgm:t>
        <a:bodyPr/>
        <a:lstStyle/>
        <a:p>
          <a:endParaRPr lang="en-US"/>
        </a:p>
      </dgm:t>
    </dgm:pt>
    <dgm:pt modelId="{8F8F8CB5-6435-46A4-BD2B-CF1788284EE4}" type="sibTrans" cxnId="{815FBBA6-8EAD-4B62-82F5-49310A080392}">
      <dgm:prSet/>
      <dgm:spPr/>
      <dgm:t>
        <a:bodyPr/>
        <a:lstStyle/>
        <a:p>
          <a:endParaRPr lang="en-US"/>
        </a:p>
      </dgm:t>
    </dgm:pt>
    <dgm:pt modelId="{74930726-CC3B-4EC8-A5B9-0915F339101B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Insider threats, intentional and unintentional </a:t>
          </a:r>
        </a:p>
      </dgm:t>
    </dgm:pt>
    <dgm:pt modelId="{15AB867E-AE4D-4549-B324-A743BAF1083B}" type="parTrans" cxnId="{376A0475-B5E8-4175-82F4-C3237C388E89}">
      <dgm:prSet/>
      <dgm:spPr/>
      <dgm:t>
        <a:bodyPr/>
        <a:lstStyle/>
        <a:p>
          <a:endParaRPr lang="en-US"/>
        </a:p>
      </dgm:t>
    </dgm:pt>
    <dgm:pt modelId="{20BDCB73-5AE1-48F8-9699-12343166534A}" type="sibTrans" cxnId="{376A0475-B5E8-4175-82F4-C3237C388E89}">
      <dgm:prSet/>
      <dgm:spPr/>
      <dgm:t>
        <a:bodyPr/>
        <a:lstStyle/>
        <a:p>
          <a:endParaRPr lang="en-US"/>
        </a:p>
      </dgm:t>
    </dgm:pt>
    <dgm:pt modelId="{8515F33C-8F67-4C4F-A825-75D7F7F77D2C}" type="pres">
      <dgm:prSet presAssocID="{DBE86058-7091-435B-9444-A13ECB838239}" presName="linear" presStyleCnt="0">
        <dgm:presLayoutVars>
          <dgm:animLvl val="lvl"/>
          <dgm:resizeHandles val="exact"/>
        </dgm:presLayoutVars>
      </dgm:prSet>
      <dgm:spPr/>
    </dgm:pt>
    <dgm:pt modelId="{3660500E-55E8-3843-B88A-FCB177DEB2A4}" type="pres">
      <dgm:prSet presAssocID="{1F52CA5F-DF3D-42D8-B4B4-36EC67E0FA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9DE61D-3EA9-384B-B09C-F2305C904C9A}" type="pres">
      <dgm:prSet presAssocID="{23ECAEA7-31C2-4042-8202-2357616DBEC7}" presName="spacer" presStyleCnt="0"/>
      <dgm:spPr/>
    </dgm:pt>
    <dgm:pt modelId="{07A28585-E0D2-B049-BCF8-260889F27947}" type="pres">
      <dgm:prSet presAssocID="{6AFA0797-1471-4A04-B5EE-EE41FDC7C68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EB154E-379B-8F4F-A2B3-99D9AF3FA602}" type="pres">
      <dgm:prSet presAssocID="{6AFA0797-1471-4A04-B5EE-EE41FDC7C68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51F8E05-7848-BD41-8388-BB3A674C1A1F}" type="presOf" srcId="{74930726-CC3B-4EC8-A5B9-0915F339101B}" destId="{7FEB154E-379B-8F4F-A2B3-99D9AF3FA602}" srcOrd="0" destOrd="5" presId="urn:microsoft.com/office/officeart/2005/8/layout/vList2"/>
    <dgm:cxn modelId="{19642E1F-4CAE-E849-8178-8686B807EA49}" type="presOf" srcId="{ACB28D07-7F8C-4CC8-AF00-940571CA0B38}" destId="{7FEB154E-379B-8F4F-A2B3-99D9AF3FA602}" srcOrd="0" destOrd="1" presId="urn:microsoft.com/office/officeart/2005/8/layout/vList2"/>
    <dgm:cxn modelId="{30D68331-06E4-7341-9783-8BFEB77869B0}" type="presOf" srcId="{DD211A9C-9407-4D13-A002-B3BE7EA61803}" destId="{7FEB154E-379B-8F4F-A2B3-99D9AF3FA602}" srcOrd="0" destOrd="2" presId="urn:microsoft.com/office/officeart/2005/8/layout/vList2"/>
    <dgm:cxn modelId="{F3A4EA32-E601-1146-A0A8-47BB8D22F0EA}" type="presOf" srcId="{EC6C74FE-02C3-4D50-9471-33AFCF2CD8AC}" destId="{7FEB154E-379B-8F4F-A2B3-99D9AF3FA602}" srcOrd="0" destOrd="0" presId="urn:microsoft.com/office/officeart/2005/8/layout/vList2"/>
    <dgm:cxn modelId="{9D87B742-8B18-FB44-B5D8-7111F9073D99}" type="presOf" srcId="{FBD7AC48-E24D-4BE6-92A3-84494435A606}" destId="{7FEB154E-379B-8F4F-A2B3-99D9AF3FA602}" srcOrd="0" destOrd="3" presId="urn:microsoft.com/office/officeart/2005/8/layout/vList2"/>
    <dgm:cxn modelId="{ADCDEA43-7873-407A-A7A2-4244BD24BC47}" srcId="{6AFA0797-1471-4A04-B5EE-EE41FDC7C689}" destId="{EC6C74FE-02C3-4D50-9471-33AFCF2CD8AC}" srcOrd="0" destOrd="0" parTransId="{34670910-7C40-44D1-9363-E222945885E7}" sibTransId="{102C3176-2109-4224-931B-694BABC5AF89}"/>
    <dgm:cxn modelId="{4F101F59-E731-294A-83E9-D98728246902}" type="presOf" srcId="{DBE86058-7091-435B-9444-A13ECB838239}" destId="{8515F33C-8F67-4C4F-A825-75D7F7F77D2C}" srcOrd="0" destOrd="0" presId="urn:microsoft.com/office/officeart/2005/8/layout/vList2"/>
    <dgm:cxn modelId="{2405DC66-44FE-42FD-AD76-D83AC08D2F4C}" srcId="{DBE86058-7091-435B-9444-A13ECB838239}" destId="{6AFA0797-1471-4A04-B5EE-EE41FDC7C689}" srcOrd="1" destOrd="0" parTransId="{E129381B-5326-440A-93C0-1DA1E059E059}" sibTransId="{FF278EFB-6E35-48EB-B699-E2C27FF4A042}"/>
    <dgm:cxn modelId="{376A0475-B5E8-4175-82F4-C3237C388E89}" srcId="{6AFA0797-1471-4A04-B5EE-EE41FDC7C689}" destId="{74930726-CC3B-4EC8-A5B9-0915F339101B}" srcOrd="5" destOrd="0" parTransId="{15AB867E-AE4D-4549-B324-A743BAF1083B}" sibTransId="{20BDCB73-5AE1-48F8-9699-12343166534A}"/>
    <dgm:cxn modelId="{E7EA317D-FF9D-6D4C-A3A3-3082D5C38C45}" type="presOf" srcId="{1F52CA5F-DF3D-42D8-B4B4-36EC67E0FA2D}" destId="{3660500E-55E8-3843-B88A-FCB177DEB2A4}" srcOrd="0" destOrd="0" presId="urn:microsoft.com/office/officeart/2005/8/layout/vList2"/>
    <dgm:cxn modelId="{9AADF7A3-5309-4F1A-BDE6-B6B300043DA9}" srcId="{6AFA0797-1471-4A04-B5EE-EE41FDC7C689}" destId="{DD211A9C-9407-4D13-A002-B3BE7EA61803}" srcOrd="2" destOrd="0" parTransId="{D19A40A6-100B-49C4-B358-79D76C9D552F}" sibTransId="{74ECE92D-B554-4E33-B4E8-567B1C3F0F20}"/>
    <dgm:cxn modelId="{C13D80A6-2189-469A-803A-4F2CF8DDEE0E}" srcId="{6AFA0797-1471-4A04-B5EE-EE41FDC7C689}" destId="{FBD7AC48-E24D-4BE6-92A3-84494435A606}" srcOrd="3" destOrd="0" parTransId="{108DA22F-740D-465C-828F-FF95DB8AD954}" sibTransId="{6E6104EE-B1BA-49BA-BDFA-49C523F68C2C}"/>
    <dgm:cxn modelId="{815FBBA6-8EAD-4B62-82F5-49310A080392}" srcId="{6AFA0797-1471-4A04-B5EE-EE41FDC7C689}" destId="{54BDBDE0-DA60-4045-9CB4-AE9402AB5C3C}" srcOrd="4" destOrd="0" parTransId="{D5973F37-4DE2-40DD-AFDA-00E3EA84446B}" sibTransId="{8F8F8CB5-6435-46A4-BD2B-CF1788284EE4}"/>
    <dgm:cxn modelId="{93F3B9A8-C07E-6846-BEBB-D836C4CADA5F}" type="presOf" srcId="{54BDBDE0-DA60-4045-9CB4-AE9402AB5C3C}" destId="{7FEB154E-379B-8F4F-A2B3-99D9AF3FA602}" srcOrd="0" destOrd="4" presId="urn:microsoft.com/office/officeart/2005/8/layout/vList2"/>
    <dgm:cxn modelId="{F9C0C2C0-E146-4F12-8E7C-765D74E88593}" srcId="{6AFA0797-1471-4A04-B5EE-EE41FDC7C689}" destId="{ACB28D07-7F8C-4CC8-AF00-940571CA0B38}" srcOrd="1" destOrd="0" parTransId="{3F1E6F1F-4E59-40B2-AA05-DD539960DD6D}" sibTransId="{D84FEC3F-D97B-4C85-9E40-2CFC52E087CA}"/>
    <dgm:cxn modelId="{E06BDDC4-37A3-4580-8E80-687F781D1342}" srcId="{DBE86058-7091-435B-9444-A13ECB838239}" destId="{1F52CA5F-DF3D-42D8-B4B4-36EC67E0FA2D}" srcOrd="0" destOrd="0" parTransId="{854DF79E-F876-48F1-AA7E-9DD5442A5011}" sibTransId="{23ECAEA7-31C2-4042-8202-2357616DBEC7}"/>
    <dgm:cxn modelId="{BAB7DBCC-EFD6-0847-A30B-73CDE2777691}" type="presOf" srcId="{6AFA0797-1471-4A04-B5EE-EE41FDC7C689}" destId="{07A28585-E0D2-B049-BCF8-260889F27947}" srcOrd="0" destOrd="0" presId="urn:microsoft.com/office/officeart/2005/8/layout/vList2"/>
    <dgm:cxn modelId="{F4D1CB4E-29F4-F44C-9D50-ACF00F8FC4E0}" type="presParOf" srcId="{8515F33C-8F67-4C4F-A825-75D7F7F77D2C}" destId="{3660500E-55E8-3843-B88A-FCB177DEB2A4}" srcOrd="0" destOrd="0" presId="urn:microsoft.com/office/officeart/2005/8/layout/vList2"/>
    <dgm:cxn modelId="{F2464D3B-27C4-E848-9850-FE8E270C22CF}" type="presParOf" srcId="{8515F33C-8F67-4C4F-A825-75D7F7F77D2C}" destId="{A39DE61D-3EA9-384B-B09C-F2305C904C9A}" srcOrd="1" destOrd="0" presId="urn:microsoft.com/office/officeart/2005/8/layout/vList2"/>
    <dgm:cxn modelId="{5D693506-6AF8-DF45-B414-B1583D0941E1}" type="presParOf" srcId="{8515F33C-8F67-4C4F-A825-75D7F7F77D2C}" destId="{07A28585-E0D2-B049-BCF8-260889F27947}" srcOrd="2" destOrd="0" presId="urn:microsoft.com/office/officeart/2005/8/layout/vList2"/>
    <dgm:cxn modelId="{FF47CFE4-4EC3-4045-A1AA-938A05649FE1}" type="presParOf" srcId="{8515F33C-8F67-4C4F-A825-75D7F7F77D2C}" destId="{7FEB154E-379B-8F4F-A2B3-99D9AF3FA60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FFD0F7-55BA-2F4F-ACDA-A9E0A9990B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47B40-9E95-BC43-8FE2-190CEEB8E206}">
      <dgm:prSet phldrT="[Text]"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Regulatory compliance</a:t>
          </a:r>
        </a:p>
      </dgm:t>
    </dgm:pt>
    <dgm:pt modelId="{02E31BBA-1617-7143-B213-C7414835052B}" type="parTrans" cxnId="{863CAE64-B42F-2C47-B6C0-BD3C37B86119}">
      <dgm:prSet/>
      <dgm:spPr/>
      <dgm:t>
        <a:bodyPr/>
        <a:lstStyle/>
        <a:p>
          <a:endParaRPr lang="en-US"/>
        </a:p>
      </dgm:t>
    </dgm:pt>
    <dgm:pt modelId="{B6EFB00B-1B5A-F045-9464-9B92294A71D6}" type="sibTrans" cxnId="{863CAE64-B42F-2C47-B6C0-BD3C37B86119}">
      <dgm:prSet/>
      <dgm:spPr/>
      <dgm:t>
        <a:bodyPr/>
        <a:lstStyle/>
        <a:p>
          <a:endParaRPr lang="en-US"/>
        </a:p>
      </dgm:t>
    </dgm:pt>
    <dgm:pt modelId="{8AE346B8-04BF-084B-902F-52A0EC866E17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Enforcement of security policy</a:t>
          </a:r>
        </a:p>
      </dgm:t>
    </dgm:pt>
    <dgm:pt modelId="{218AF9BE-0528-DB48-910C-FC61E85C14BF}" type="parTrans" cxnId="{ED7C09F5-C6BC-D14B-BD2A-6CFC5AE81D14}">
      <dgm:prSet/>
      <dgm:spPr/>
      <dgm:t>
        <a:bodyPr/>
        <a:lstStyle/>
        <a:p>
          <a:endParaRPr lang="en-US"/>
        </a:p>
      </dgm:t>
    </dgm:pt>
    <dgm:pt modelId="{2C23DF7A-F4C7-6540-8B7B-887EA139E3A2}" type="sibTrans" cxnId="{ED7C09F5-C6BC-D14B-BD2A-6CFC5AE81D14}">
      <dgm:prSet/>
      <dgm:spPr/>
      <dgm:t>
        <a:bodyPr/>
        <a:lstStyle/>
        <a:p>
          <a:endParaRPr lang="en-US"/>
        </a:p>
      </dgm:t>
    </dgm:pt>
    <dgm:pt modelId="{93B930DA-F764-3F4C-BFFC-55863C4AC136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Incorporation of BYOD – bring your own device</a:t>
          </a:r>
        </a:p>
      </dgm:t>
    </dgm:pt>
    <dgm:pt modelId="{761E029C-603E-A343-A27D-B2CFC04E4E28}" type="parTrans" cxnId="{2C635798-56A6-CC45-91D4-CA3A0B381027}">
      <dgm:prSet/>
      <dgm:spPr/>
      <dgm:t>
        <a:bodyPr/>
        <a:lstStyle/>
        <a:p>
          <a:endParaRPr lang="en-US"/>
        </a:p>
      </dgm:t>
    </dgm:pt>
    <dgm:pt modelId="{0A1BE2E8-0E18-ED4D-85C2-9CD197892C19}" type="sibTrans" cxnId="{2C635798-56A6-CC45-91D4-CA3A0B381027}">
      <dgm:prSet/>
      <dgm:spPr/>
      <dgm:t>
        <a:bodyPr/>
        <a:lstStyle/>
        <a:p>
          <a:endParaRPr lang="en-US"/>
        </a:p>
      </dgm:t>
    </dgm:pt>
    <dgm:pt modelId="{CE8384BB-9C85-7C4E-A98B-A8E01D038C75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Device updates controlled remotely</a:t>
          </a:r>
        </a:p>
      </dgm:t>
    </dgm:pt>
    <dgm:pt modelId="{0361616F-B073-7D43-B5EA-AD35B927C88B}" type="parTrans" cxnId="{5BDFD10B-C1E6-0947-96DB-A34FDAC80ABF}">
      <dgm:prSet/>
      <dgm:spPr/>
      <dgm:t>
        <a:bodyPr/>
        <a:lstStyle/>
        <a:p>
          <a:endParaRPr lang="en-US"/>
        </a:p>
      </dgm:t>
    </dgm:pt>
    <dgm:pt modelId="{2FA357A9-61FD-0E45-8D08-B5DDC46A27DD}" type="sibTrans" cxnId="{5BDFD10B-C1E6-0947-96DB-A34FDAC80ABF}">
      <dgm:prSet/>
      <dgm:spPr/>
      <dgm:t>
        <a:bodyPr/>
        <a:lstStyle/>
        <a:p>
          <a:endParaRPr lang="en-US"/>
        </a:p>
      </dgm:t>
    </dgm:pt>
    <dgm:pt modelId="{C30EE881-DFF1-D947-90A3-CCD9FF6FDBC0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Control of applications</a:t>
          </a:r>
        </a:p>
      </dgm:t>
    </dgm:pt>
    <dgm:pt modelId="{B291F8FD-A250-9248-8F25-491B415B5481}" type="parTrans" cxnId="{463F27D2-DD8F-1C4C-AC0D-B8DCB172ACD3}">
      <dgm:prSet/>
      <dgm:spPr/>
      <dgm:t>
        <a:bodyPr/>
        <a:lstStyle/>
        <a:p>
          <a:endParaRPr lang="en-US"/>
        </a:p>
      </dgm:t>
    </dgm:pt>
    <dgm:pt modelId="{47DE9D2D-A7E5-AC4D-9948-1B89BFE39830}" type="sibTrans" cxnId="{463F27D2-DD8F-1C4C-AC0D-B8DCB172ACD3}">
      <dgm:prSet/>
      <dgm:spPr/>
      <dgm:t>
        <a:bodyPr/>
        <a:lstStyle/>
        <a:p>
          <a:endParaRPr lang="en-US"/>
        </a:p>
      </dgm:t>
    </dgm:pt>
    <dgm:pt modelId="{2B20857B-7952-DA49-95C3-F333D70B352A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Device registration automation </a:t>
          </a:r>
        </a:p>
      </dgm:t>
    </dgm:pt>
    <dgm:pt modelId="{763DB667-BEE8-2244-A62C-DFE194E66AC2}" type="parTrans" cxnId="{F6541598-F8D2-1741-BFC4-BD89A1179D97}">
      <dgm:prSet/>
      <dgm:spPr/>
      <dgm:t>
        <a:bodyPr/>
        <a:lstStyle/>
        <a:p>
          <a:endParaRPr lang="en-US"/>
        </a:p>
      </dgm:t>
    </dgm:pt>
    <dgm:pt modelId="{B4A5B397-0D35-0847-A6D9-4CC0770D49B0}" type="sibTrans" cxnId="{F6541598-F8D2-1741-BFC4-BD89A1179D97}">
      <dgm:prSet/>
      <dgm:spPr/>
      <dgm:t>
        <a:bodyPr/>
        <a:lstStyle/>
        <a:p>
          <a:endParaRPr lang="en-US"/>
        </a:p>
      </dgm:t>
    </dgm:pt>
    <dgm:pt modelId="{A22FB875-4E89-BE4E-BE1A-A30513BEA04C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Automated data backup </a:t>
          </a:r>
        </a:p>
      </dgm:t>
    </dgm:pt>
    <dgm:pt modelId="{E0EC15C3-4C9D-8A4A-9D59-76A8ACCFE1A1}" type="parTrans" cxnId="{98E2A560-4410-2D47-8B19-61E695809142}">
      <dgm:prSet/>
      <dgm:spPr/>
      <dgm:t>
        <a:bodyPr/>
        <a:lstStyle/>
        <a:p>
          <a:endParaRPr lang="en-US"/>
        </a:p>
      </dgm:t>
    </dgm:pt>
    <dgm:pt modelId="{DB39B7D1-A906-504D-84C4-6356117DA337}" type="sibTrans" cxnId="{98E2A560-4410-2D47-8B19-61E695809142}">
      <dgm:prSet/>
      <dgm:spPr/>
      <dgm:t>
        <a:bodyPr/>
        <a:lstStyle/>
        <a:p>
          <a:endParaRPr lang="en-US"/>
        </a:p>
      </dgm:t>
    </dgm:pt>
    <dgm:pt modelId="{CBF1FC14-ADAB-4845-A97F-675F41C390A0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Protects from malicious attacks from being able to access sensitive information from the organization </a:t>
          </a:r>
        </a:p>
      </dgm:t>
    </dgm:pt>
    <dgm:pt modelId="{9CFF24F4-900F-D549-993B-A429BE801FEC}" type="parTrans" cxnId="{BD2C7ADA-F397-D14D-9701-038B798562F8}">
      <dgm:prSet/>
      <dgm:spPr/>
      <dgm:t>
        <a:bodyPr/>
        <a:lstStyle/>
        <a:p>
          <a:endParaRPr lang="en-US"/>
        </a:p>
      </dgm:t>
    </dgm:pt>
    <dgm:pt modelId="{AF206FCF-3E7B-2C43-ABDD-684FF6D761F1}" type="sibTrans" cxnId="{BD2C7ADA-F397-D14D-9701-038B798562F8}">
      <dgm:prSet/>
      <dgm:spPr/>
      <dgm:t>
        <a:bodyPr/>
        <a:lstStyle/>
        <a:p>
          <a:endParaRPr lang="en-US"/>
        </a:p>
      </dgm:t>
    </dgm:pt>
    <dgm:pt modelId="{AF727EE3-AC14-E344-9BCE-D2455D4059EC}" type="pres">
      <dgm:prSet presAssocID="{F8FFD0F7-55BA-2F4F-ACDA-A9E0A9990B42}" presName="diagram" presStyleCnt="0">
        <dgm:presLayoutVars>
          <dgm:dir/>
          <dgm:resizeHandles val="exact"/>
        </dgm:presLayoutVars>
      </dgm:prSet>
      <dgm:spPr/>
    </dgm:pt>
    <dgm:pt modelId="{09A78690-FD2F-054F-804D-021C93438D53}" type="pres">
      <dgm:prSet presAssocID="{01447B40-9E95-BC43-8FE2-190CEEB8E206}" presName="node" presStyleLbl="node1" presStyleIdx="0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2AF78A6C-D021-1040-9DB3-595402BD7B28}" type="pres">
      <dgm:prSet presAssocID="{B6EFB00B-1B5A-F045-9464-9B92294A71D6}" presName="sibTrans" presStyleCnt="0"/>
      <dgm:spPr/>
    </dgm:pt>
    <dgm:pt modelId="{375B7AA5-CBB7-C549-B731-76F5436667ED}" type="pres">
      <dgm:prSet presAssocID="{8AE346B8-04BF-084B-902F-52A0EC866E17}" presName="node" presStyleLbl="node1" presStyleIdx="1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0ACB4324-E4A8-E741-A24A-22BAB94842AA}" type="pres">
      <dgm:prSet presAssocID="{2C23DF7A-F4C7-6540-8B7B-887EA139E3A2}" presName="sibTrans" presStyleCnt="0"/>
      <dgm:spPr/>
    </dgm:pt>
    <dgm:pt modelId="{9FCE43E1-2A9C-2544-A577-3312FD645AD5}" type="pres">
      <dgm:prSet presAssocID="{93B930DA-F764-3F4C-BFFC-55863C4AC136}" presName="node" presStyleLbl="node1" presStyleIdx="2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D4D989B7-EDC9-D943-9541-66B849FBBCA8}" type="pres">
      <dgm:prSet presAssocID="{0A1BE2E8-0E18-ED4D-85C2-9CD197892C19}" presName="sibTrans" presStyleCnt="0"/>
      <dgm:spPr/>
    </dgm:pt>
    <dgm:pt modelId="{27A01D2E-D4E2-6846-B3D1-E9DA3496926B}" type="pres">
      <dgm:prSet presAssocID="{CE8384BB-9C85-7C4E-A98B-A8E01D038C75}" presName="node" presStyleLbl="node1" presStyleIdx="3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700C02C1-112B-5749-A8CE-24F33D40FE9B}" type="pres">
      <dgm:prSet presAssocID="{2FA357A9-61FD-0E45-8D08-B5DDC46A27DD}" presName="sibTrans" presStyleCnt="0"/>
      <dgm:spPr/>
    </dgm:pt>
    <dgm:pt modelId="{C6711672-D681-6640-94BB-FD0C0B0D6B6B}" type="pres">
      <dgm:prSet presAssocID="{C30EE881-DFF1-D947-90A3-CCD9FF6FDBC0}" presName="node" presStyleLbl="node1" presStyleIdx="4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13EA2447-7062-7541-8D54-9A027306215A}" type="pres">
      <dgm:prSet presAssocID="{47DE9D2D-A7E5-AC4D-9948-1B89BFE39830}" presName="sibTrans" presStyleCnt="0"/>
      <dgm:spPr/>
    </dgm:pt>
    <dgm:pt modelId="{5A63144E-1A6E-9E45-BFFF-8C9BE7966D65}" type="pres">
      <dgm:prSet presAssocID="{2B20857B-7952-DA49-95C3-F333D70B352A}" presName="node" presStyleLbl="node1" presStyleIdx="5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94B9F5B3-D3DB-D741-BA67-9113D5C9BDC4}" type="pres">
      <dgm:prSet presAssocID="{B4A5B397-0D35-0847-A6D9-4CC0770D49B0}" presName="sibTrans" presStyleCnt="0"/>
      <dgm:spPr/>
    </dgm:pt>
    <dgm:pt modelId="{1CFAA412-DA20-9C48-82C1-DF6329D54F1B}" type="pres">
      <dgm:prSet presAssocID="{A22FB875-4E89-BE4E-BE1A-A30513BEA04C}" presName="node" presStyleLbl="node1" presStyleIdx="6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0B80BD5B-58A2-2A45-8949-4712DA651985}" type="pres">
      <dgm:prSet presAssocID="{DB39B7D1-A906-504D-84C4-6356117DA337}" presName="sibTrans" presStyleCnt="0"/>
      <dgm:spPr/>
    </dgm:pt>
    <dgm:pt modelId="{01EF4681-F262-D243-A3F2-DD3099975EB6}" type="pres">
      <dgm:prSet presAssocID="{CBF1FC14-ADAB-4845-A97F-675F41C390A0}" presName="node" presStyleLbl="node1" presStyleIdx="7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F1848E05-4220-3441-95BD-4499EA86DE9B}" type="presOf" srcId="{2B20857B-7952-DA49-95C3-F333D70B352A}" destId="{5A63144E-1A6E-9E45-BFFF-8C9BE7966D65}" srcOrd="0" destOrd="0" presId="urn:microsoft.com/office/officeart/2005/8/layout/default"/>
    <dgm:cxn modelId="{5BDFD10B-C1E6-0947-96DB-A34FDAC80ABF}" srcId="{F8FFD0F7-55BA-2F4F-ACDA-A9E0A9990B42}" destId="{CE8384BB-9C85-7C4E-A98B-A8E01D038C75}" srcOrd="3" destOrd="0" parTransId="{0361616F-B073-7D43-B5EA-AD35B927C88B}" sibTransId="{2FA357A9-61FD-0E45-8D08-B5DDC46A27DD}"/>
    <dgm:cxn modelId="{1A65F10B-DD82-2748-830A-EF3E43574440}" type="presOf" srcId="{8AE346B8-04BF-084B-902F-52A0EC866E17}" destId="{375B7AA5-CBB7-C549-B731-76F5436667ED}" srcOrd="0" destOrd="0" presId="urn:microsoft.com/office/officeart/2005/8/layout/default"/>
    <dgm:cxn modelId="{23C9AD25-6326-5441-B89F-97733BB19064}" type="presOf" srcId="{A22FB875-4E89-BE4E-BE1A-A30513BEA04C}" destId="{1CFAA412-DA20-9C48-82C1-DF6329D54F1B}" srcOrd="0" destOrd="0" presId="urn:microsoft.com/office/officeart/2005/8/layout/default"/>
    <dgm:cxn modelId="{70300128-C240-AC4C-8243-F377C34BD0E8}" type="presOf" srcId="{01447B40-9E95-BC43-8FE2-190CEEB8E206}" destId="{09A78690-FD2F-054F-804D-021C93438D53}" srcOrd="0" destOrd="0" presId="urn:microsoft.com/office/officeart/2005/8/layout/default"/>
    <dgm:cxn modelId="{B25F143D-FDDC-3543-BE5F-EB36FDA468C0}" type="presOf" srcId="{93B930DA-F764-3F4C-BFFC-55863C4AC136}" destId="{9FCE43E1-2A9C-2544-A577-3312FD645AD5}" srcOrd="0" destOrd="0" presId="urn:microsoft.com/office/officeart/2005/8/layout/default"/>
    <dgm:cxn modelId="{98E2A560-4410-2D47-8B19-61E695809142}" srcId="{F8FFD0F7-55BA-2F4F-ACDA-A9E0A9990B42}" destId="{A22FB875-4E89-BE4E-BE1A-A30513BEA04C}" srcOrd="6" destOrd="0" parTransId="{E0EC15C3-4C9D-8A4A-9D59-76A8ACCFE1A1}" sibTransId="{DB39B7D1-A906-504D-84C4-6356117DA337}"/>
    <dgm:cxn modelId="{C617FF60-97B6-6444-8321-88B10BE45E61}" type="presOf" srcId="{C30EE881-DFF1-D947-90A3-CCD9FF6FDBC0}" destId="{C6711672-D681-6640-94BB-FD0C0B0D6B6B}" srcOrd="0" destOrd="0" presId="urn:microsoft.com/office/officeart/2005/8/layout/default"/>
    <dgm:cxn modelId="{863CAE64-B42F-2C47-B6C0-BD3C37B86119}" srcId="{F8FFD0F7-55BA-2F4F-ACDA-A9E0A9990B42}" destId="{01447B40-9E95-BC43-8FE2-190CEEB8E206}" srcOrd="0" destOrd="0" parTransId="{02E31BBA-1617-7143-B213-C7414835052B}" sibTransId="{B6EFB00B-1B5A-F045-9464-9B92294A71D6}"/>
    <dgm:cxn modelId="{322FB368-A572-FE40-8927-CD1761D28ED7}" type="presOf" srcId="{CBF1FC14-ADAB-4845-A97F-675F41C390A0}" destId="{01EF4681-F262-D243-A3F2-DD3099975EB6}" srcOrd="0" destOrd="0" presId="urn:microsoft.com/office/officeart/2005/8/layout/default"/>
    <dgm:cxn modelId="{A7A9A36F-6FE6-6240-864B-D8464EC4F1CA}" type="presOf" srcId="{F8FFD0F7-55BA-2F4F-ACDA-A9E0A9990B42}" destId="{AF727EE3-AC14-E344-9BCE-D2455D4059EC}" srcOrd="0" destOrd="0" presId="urn:microsoft.com/office/officeart/2005/8/layout/default"/>
    <dgm:cxn modelId="{F6541598-F8D2-1741-BFC4-BD89A1179D97}" srcId="{F8FFD0F7-55BA-2F4F-ACDA-A9E0A9990B42}" destId="{2B20857B-7952-DA49-95C3-F333D70B352A}" srcOrd="5" destOrd="0" parTransId="{763DB667-BEE8-2244-A62C-DFE194E66AC2}" sibTransId="{B4A5B397-0D35-0847-A6D9-4CC0770D49B0}"/>
    <dgm:cxn modelId="{2C635798-56A6-CC45-91D4-CA3A0B381027}" srcId="{F8FFD0F7-55BA-2F4F-ACDA-A9E0A9990B42}" destId="{93B930DA-F764-3F4C-BFFC-55863C4AC136}" srcOrd="2" destOrd="0" parTransId="{761E029C-603E-A343-A27D-B2CFC04E4E28}" sibTransId="{0A1BE2E8-0E18-ED4D-85C2-9CD197892C19}"/>
    <dgm:cxn modelId="{9EAF6BB4-983C-FE41-9CEC-1A87ED977EB7}" type="presOf" srcId="{CE8384BB-9C85-7C4E-A98B-A8E01D038C75}" destId="{27A01D2E-D4E2-6846-B3D1-E9DA3496926B}" srcOrd="0" destOrd="0" presId="urn:microsoft.com/office/officeart/2005/8/layout/default"/>
    <dgm:cxn modelId="{463F27D2-DD8F-1C4C-AC0D-B8DCB172ACD3}" srcId="{F8FFD0F7-55BA-2F4F-ACDA-A9E0A9990B42}" destId="{C30EE881-DFF1-D947-90A3-CCD9FF6FDBC0}" srcOrd="4" destOrd="0" parTransId="{B291F8FD-A250-9248-8F25-491B415B5481}" sibTransId="{47DE9D2D-A7E5-AC4D-9948-1B89BFE39830}"/>
    <dgm:cxn modelId="{BD2C7ADA-F397-D14D-9701-038B798562F8}" srcId="{F8FFD0F7-55BA-2F4F-ACDA-A9E0A9990B42}" destId="{CBF1FC14-ADAB-4845-A97F-675F41C390A0}" srcOrd="7" destOrd="0" parTransId="{9CFF24F4-900F-D549-993B-A429BE801FEC}" sibTransId="{AF206FCF-3E7B-2C43-ABDD-684FF6D761F1}"/>
    <dgm:cxn modelId="{ED7C09F5-C6BC-D14B-BD2A-6CFC5AE81D14}" srcId="{F8FFD0F7-55BA-2F4F-ACDA-A9E0A9990B42}" destId="{8AE346B8-04BF-084B-902F-52A0EC866E17}" srcOrd="1" destOrd="0" parTransId="{218AF9BE-0528-DB48-910C-FC61E85C14BF}" sibTransId="{2C23DF7A-F4C7-6540-8B7B-887EA139E3A2}"/>
    <dgm:cxn modelId="{0D96CB82-BB45-A549-A304-FBDC3EF09219}" type="presParOf" srcId="{AF727EE3-AC14-E344-9BCE-D2455D4059EC}" destId="{09A78690-FD2F-054F-804D-021C93438D53}" srcOrd="0" destOrd="0" presId="urn:microsoft.com/office/officeart/2005/8/layout/default"/>
    <dgm:cxn modelId="{FF72FDA4-6C4C-AF4E-AC3E-3C90CCC96748}" type="presParOf" srcId="{AF727EE3-AC14-E344-9BCE-D2455D4059EC}" destId="{2AF78A6C-D021-1040-9DB3-595402BD7B28}" srcOrd="1" destOrd="0" presId="urn:microsoft.com/office/officeart/2005/8/layout/default"/>
    <dgm:cxn modelId="{E430031D-91E9-014B-B374-BEB7C2695658}" type="presParOf" srcId="{AF727EE3-AC14-E344-9BCE-D2455D4059EC}" destId="{375B7AA5-CBB7-C549-B731-76F5436667ED}" srcOrd="2" destOrd="0" presId="urn:microsoft.com/office/officeart/2005/8/layout/default"/>
    <dgm:cxn modelId="{296E45E3-E187-654A-8AD9-FE09E5264F25}" type="presParOf" srcId="{AF727EE3-AC14-E344-9BCE-D2455D4059EC}" destId="{0ACB4324-E4A8-E741-A24A-22BAB94842AA}" srcOrd="3" destOrd="0" presId="urn:microsoft.com/office/officeart/2005/8/layout/default"/>
    <dgm:cxn modelId="{B7A8CF74-3BBB-B54B-9690-236065DE589D}" type="presParOf" srcId="{AF727EE3-AC14-E344-9BCE-D2455D4059EC}" destId="{9FCE43E1-2A9C-2544-A577-3312FD645AD5}" srcOrd="4" destOrd="0" presId="urn:microsoft.com/office/officeart/2005/8/layout/default"/>
    <dgm:cxn modelId="{6E7605A8-B5F8-4D46-AD1E-1644CE11C148}" type="presParOf" srcId="{AF727EE3-AC14-E344-9BCE-D2455D4059EC}" destId="{D4D989B7-EDC9-D943-9541-66B849FBBCA8}" srcOrd="5" destOrd="0" presId="urn:microsoft.com/office/officeart/2005/8/layout/default"/>
    <dgm:cxn modelId="{4539BAC6-C691-AD45-8BBC-B8EA80485389}" type="presParOf" srcId="{AF727EE3-AC14-E344-9BCE-D2455D4059EC}" destId="{27A01D2E-D4E2-6846-B3D1-E9DA3496926B}" srcOrd="6" destOrd="0" presId="urn:microsoft.com/office/officeart/2005/8/layout/default"/>
    <dgm:cxn modelId="{298C02F4-80C7-DB49-A87A-AFFB0649BF9B}" type="presParOf" srcId="{AF727EE3-AC14-E344-9BCE-D2455D4059EC}" destId="{700C02C1-112B-5749-A8CE-24F33D40FE9B}" srcOrd="7" destOrd="0" presId="urn:microsoft.com/office/officeart/2005/8/layout/default"/>
    <dgm:cxn modelId="{81FD28EF-0291-6B44-9E72-A5B808ADC421}" type="presParOf" srcId="{AF727EE3-AC14-E344-9BCE-D2455D4059EC}" destId="{C6711672-D681-6640-94BB-FD0C0B0D6B6B}" srcOrd="8" destOrd="0" presId="urn:microsoft.com/office/officeart/2005/8/layout/default"/>
    <dgm:cxn modelId="{C5D4005B-3D93-CB4D-85FE-F3C8CAEB2982}" type="presParOf" srcId="{AF727EE3-AC14-E344-9BCE-D2455D4059EC}" destId="{13EA2447-7062-7541-8D54-9A027306215A}" srcOrd="9" destOrd="0" presId="urn:microsoft.com/office/officeart/2005/8/layout/default"/>
    <dgm:cxn modelId="{295BB6A6-8CDA-4648-8B00-644BA3918714}" type="presParOf" srcId="{AF727EE3-AC14-E344-9BCE-D2455D4059EC}" destId="{5A63144E-1A6E-9E45-BFFF-8C9BE7966D65}" srcOrd="10" destOrd="0" presId="urn:microsoft.com/office/officeart/2005/8/layout/default"/>
    <dgm:cxn modelId="{461639FA-B5EA-164C-88A1-82BE1A49697E}" type="presParOf" srcId="{AF727EE3-AC14-E344-9BCE-D2455D4059EC}" destId="{94B9F5B3-D3DB-D741-BA67-9113D5C9BDC4}" srcOrd="11" destOrd="0" presId="urn:microsoft.com/office/officeart/2005/8/layout/default"/>
    <dgm:cxn modelId="{CE400249-AA7C-BE4C-8EF5-63742BAC3C3F}" type="presParOf" srcId="{AF727EE3-AC14-E344-9BCE-D2455D4059EC}" destId="{1CFAA412-DA20-9C48-82C1-DF6329D54F1B}" srcOrd="12" destOrd="0" presId="urn:microsoft.com/office/officeart/2005/8/layout/default"/>
    <dgm:cxn modelId="{9B52C78A-2C44-7B43-ACFE-CEC45A912639}" type="presParOf" srcId="{AF727EE3-AC14-E344-9BCE-D2455D4059EC}" destId="{0B80BD5B-58A2-2A45-8949-4712DA651985}" srcOrd="13" destOrd="0" presId="urn:microsoft.com/office/officeart/2005/8/layout/default"/>
    <dgm:cxn modelId="{A573ACD3-CCA8-854E-AA90-67616EDAF6CF}" type="presParOf" srcId="{AF727EE3-AC14-E344-9BCE-D2455D4059EC}" destId="{01EF4681-F262-D243-A3F2-DD3099975EB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482625-6DCF-1748-8DBE-88184A99DE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4E7B7-AB8E-F24B-91B8-4A05B1373F92}">
      <dgm:prSet phldrT="[Text]"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Establish, share and enforce clear policies and procedures </a:t>
          </a:r>
        </a:p>
      </dgm:t>
    </dgm:pt>
    <dgm:pt modelId="{C323504C-D340-8C45-B2B4-3B0654659016}" type="parTrans" cxnId="{DA7D00C3-C658-F645-B4A1-770F460B0E67}">
      <dgm:prSet/>
      <dgm:spPr/>
      <dgm:t>
        <a:bodyPr/>
        <a:lstStyle/>
        <a:p>
          <a:endParaRPr lang="en-US"/>
        </a:p>
      </dgm:t>
    </dgm:pt>
    <dgm:pt modelId="{7A84D945-46B4-3C47-8512-1E41217EE458}" type="sibTrans" cxnId="{DA7D00C3-C658-F645-B4A1-770F460B0E67}">
      <dgm:prSet/>
      <dgm:spPr/>
      <dgm:t>
        <a:bodyPr/>
        <a:lstStyle/>
        <a:p>
          <a:endParaRPr lang="en-US"/>
        </a:p>
      </dgm:t>
    </dgm:pt>
    <dgm:pt modelId="{E017ABD4-B99E-9E4A-809C-EA42D4429198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Password protection and training</a:t>
          </a:r>
        </a:p>
      </dgm:t>
    </dgm:pt>
    <dgm:pt modelId="{07FFAB9E-B4C1-9C4F-8D66-F1B4825D578A}" type="parTrans" cxnId="{47AFDDF1-15C2-B944-BA72-CB7AC02DD046}">
      <dgm:prSet/>
      <dgm:spPr/>
      <dgm:t>
        <a:bodyPr/>
        <a:lstStyle/>
        <a:p>
          <a:endParaRPr lang="en-US"/>
        </a:p>
      </dgm:t>
    </dgm:pt>
    <dgm:pt modelId="{675E3A25-D8D0-8B43-97A9-3D5DFC8AB63B}" type="sibTrans" cxnId="{47AFDDF1-15C2-B944-BA72-CB7AC02DD046}">
      <dgm:prSet/>
      <dgm:spPr/>
      <dgm:t>
        <a:bodyPr/>
        <a:lstStyle/>
        <a:p>
          <a:endParaRPr lang="en-US"/>
        </a:p>
      </dgm:t>
    </dgm:pt>
    <dgm:pt modelId="{23CF4D63-F625-954F-88A4-7756898AF2DF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Incorporate the use of biometrics</a:t>
          </a:r>
        </a:p>
      </dgm:t>
    </dgm:pt>
    <dgm:pt modelId="{DF07A76A-05A3-C14B-8A4D-8C2CBD4134BF}" type="parTrans" cxnId="{DE4B057D-8B5C-5B43-AB58-124EF837F291}">
      <dgm:prSet/>
      <dgm:spPr/>
      <dgm:t>
        <a:bodyPr/>
        <a:lstStyle/>
        <a:p>
          <a:endParaRPr lang="en-US"/>
        </a:p>
      </dgm:t>
    </dgm:pt>
    <dgm:pt modelId="{A3A94D32-BEA9-6147-AA38-D88662DC44B0}" type="sibTrans" cxnId="{DE4B057D-8B5C-5B43-AB58-124EF837F291}">
      <dgm:prSet/>
      <dgm:spPr/>
      <dgm:t>
        <a:bodyPr/>
        <a:lstStyle/>
        <a:p>
          <a:endParaRPr lang="en-US"/>
        </a:p>
      </dgm:t>
    </dgm:pt>
    <dgm:pt modelId="{5E7BDF6B-B877-5148-829F-E77BEAB84E1C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Avoid public Wi-Fi</a:t>
          </a:r>
        </a:p>
      </dgm:t>
    </dgm:pt>
    <dgm:pt modelId="{7793605A-1D97-7C4F-8273-7D39440A4885}" type="parTrans" cxnId="{A1AFB512-944D-D24E-A103-B855E90E024F}">
      <dgm:prSet/>
      <dgm:spPr/>
      <dgm:t>
        <a:bodyPr/>
        <a:lstStyle/>
        <a:p>
          <a:endParaRPr lang="en-US"/>
        </a:p>
      </dgm:t>
    </dgm:pt>
    <dgm:pt modelId="{F8FC7477-6BD3-C34A-96DF-F5639B39907A}" type="sibTrans" cxnId="{A1AFB512-944D-D24E-A103-B855E90E024F}">
      <dgm:prSet/>
      <dgm:spPr/>
      <dgm:t>
        <a:bodyPr/>
        <a:lstStyle/>
        <a:p>
          <a:endParaRPr lang="en-US"/>
        </a:p>
      </dgm:t>
    </dgm:pt>
    <dgm:pt modelId="{5CA05B59-AA59-1A49-B99A-4D08AB56805E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Beware of external applications </a:t>
          </a:r>
        </a:p>
      </dgm:t>
    </dgm:pt>
    <dgm:pt modelId="{375097A4-81CF-AC4C-8F24-C70CA83760BB}" type="parTrans" cxnId="{EC314D6D-7546-5E4F-B9D0-FD3817A9C21C}">
      <dgm:prSet/>
      <dgm:spPr/>
      <dgm:t>
        <a:bodyPr/>
        <a:lstStyle/>
        <a:p>
          <a:endParaRPr lang="en-US"/>
        </a:p>
      </dgm:t>
    </dgm:pt>
    <dgm:pt modelId="{2A408E61-E858-7149-BEEF-632A7780DA86}" type="sibTrans" cxnId="{EC314D6D-7546-5E4F-B9D0-FD3817A9C21C}">
      <dgm:prSet/>
      <dgm:spPr/>
      <dgm:t>
        <a:bodyPr/>
        <a:lstStyle/>
        <a:p>
          <a:endParaRPr lang="en-US"/>
        </a:p>
      </dgm:t>
    </dgm:pt>
    <dgm:pt modelId="{34E42723-11F0-E44D-B95C-EC4CBC500579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Mobile device encryption </a:t>
          </a:r>
        </a:p>
      </dgm:t>
    </dgm:pt>
    <dgm:pt modelId="{8E8487DC-B185-7043-90D0-166CA08422D2}" type="parTrans" cxnId="{1B57FFBB-85EF-F842-89C6-921A610878D2}">
      <dgm:prSet/>
      <dgm:spPr/>
      <dgm:t>
        <a:bodyPr/>
        <a:lstStyle/>
        <a:p>
          <a:endParaRPr lang="en-US"/>
        </a:p>
      </dgm:t>
    </dgm:pt>
    <dgm:pt modelId="{C4957007-0FCE-9243-81DE-1DB29A516903}" type="sibTrans" cxnId="{1B57FFBB-85EF-F842-89C6-921A610878D2}">
      <dgm:prSet/>
      <dgm:spPr/>
      <dgm:t>
        <a:bodyPr/>
        <a:lstStyle/>
        <a:p>
          <a:endParaRPr lang="en-US"/>
        </a:p>
      </dgm:t>
    </dgm:pt>
    <dgm:pt modelId="{90ECF732-7FA1-A64E-93FF-45AAFD39D758}" type="pres">
      <dgm:prSet presAssocID="{6E482625-6DCF-1748-8DBE-88184A99DED8}" presName="vert0" presStyleCnt="0">
        <dgm:presLayoutVars>
          <dgm:dir/>
          <dgm:animOne val="branch"/>
          <dgm:animLvl val="lvl"/>
        </dgm:presLayoutVars>
      </dgm:prSet>
      <dgm:spPr/>
    </dgm:pt>
    <dgm:pt modelId="{F776A018-409D-F147-B657-EF795620617B}" type="pres">
      <dgm:prSet presAssocID="{CA94E7B7-AB8E-F24B-91B8-4A05B1373F92}" presName="thickLine" presStyleLbl="alignNode1" presStyleIdx="0" presStyleCnt="6"/>
      <dgm:spPr>
        <a:ln w="57150">
          <a:solidFill>
            <a:srgbClr val="C06200"/>
          </a:solidFill>
        </a:ln>
      </dgm:spPr>
    </dgm:pt>
    <dgm:pt modelId="{E63BA1FC-3616-5F41-863C-A6810BBDA994}" type="pres">
      <dgm:prSet presAssocID="{CA94E7B7-AB8E-F24B-91B8-4A05B1373F92}" presName="horz1" presStyleCnt="0"/>
      <dgm:spPr/>
    </dgm:pt>
    <dgm:pt modelId="{ABEE5091-515E-E742-82F8-6474487A75C9}" type="pres">
      <dgm:prSet presAssocID="{CA94E7B7-AB8E-F24B-91B8-4A05B1373F92}" presName="tx1" presStyleLbl="revTx" presStyleIdx="0" presStyleCnt="6"/>
      <dgm:spPr/>
    </dgm:pt>
    <dgm:pt modelId="{5DB0F4EC-B733-304C-9CE7-22BEEFA6B216}" type="pres">
      <dgm:prSet presAssocID="{CA94E7B7-AB8E-F24B-91B8-4A05B1373F92}" presName="vert1" presStyleCnt="0"/>
      <dgm:spPr/>
    </dgm:pt>
    <dgm:pt modelId="{A7FF495E-DC6E-AA41-AEEF-E938401DCA61}" type="pres">
      <dgm:prSet presAssocID="{E017ABD4-B99E-9E4A-809C-EA42D4429198}" presName="thickLine" presStyleLbl="alignNode1" presStyleIdx="1" presStyleCnt="6"/>
      <dgm:spPr>
        <a:ln w="57150">
          <a:solidFill>
            <a:srgbClr val="C06200"/>
          </a:solidFill>
        </a:ln>
      </dgm:spPr>
    </dgm:pt>
    <dgm:pt modelId="{02B082B4-08C5-9440-B098-E21EFDF7134A}" type="pres">
      <dgm:prSet presAssocID="{E017ABD4-B99E-9E4A-809C-EA42D4429198}" presName="horz1" presStyleCnt="0"/>
      <dgm:spPr/>
    </dgm:pt>
    <dgm:pt modelId="{3734B865-8667-914A-A579-A7331A0E887D}" type="pres">
      <dgm:prSet presAssocID="{E017ABD4-B99E-9E4A-809C-EA42D4429198}" presName="tx1" presStyleLbl="revTx" presStyleIdx="1" presStyleCnt="6"/>
      <dgm:spPr/>
    </dgm:pt>
    <dgm:pt modelId="{3A5A9A2E-ABEB-BF4D-B485-AD776A30DF1B}" type="pres">
      <dgm:prSet presAssocID="{E017ABD4-B99E-9E4A-809C-EA42D4429198}" presName="vert1" presStyleCnt="0"/>
      <dgm:spPr/>
    </dgm:pt>
    <dgm:pt modelId="{16AEE5D6-9AD0-434C-9642-0EDC73EB0714}" type="pres">
      <dgm:prSet presAssocID="{23CF4D63-F625-954F-88A4-7756898AF2DF}" presName="thickLine" presStyleLbl="alignNode1" presStyleIdx="2" presStyleCnt="6"/>
      <dgm:spPr>
        <a:ln w="57150">
          <a:solidFill>
            <a:srgbClr val="C06200"/>
          </a:solidFill>
        </a:ln>
      </dgm:spPr>
    </dgm:pt>
    <dgm:pt modelId="{9E1FB7CB-F659-E940-B784-CFC4B79009D9}" type="pres">
      <dgm:prSet presAssocID="{23CF4D63-F625-954F-88A4-7756898AF2DF}" presName="horz1" presStyleCnt="0"/>
      <dgm:spPr/>
    </dgm:pt>
    <dgm:pt modelId="{1B9088C1-5DE2-DC46-A222-8FB34DB2DD75}" type="pres">
      <dgm:prSet presAssocID="{23CF4D63-F625-954F-88A4-7756898AF2DF}" presName="tx1" presStyleLbl="revTx" presStyleIdx="2" presStyleCnt="6"/>
      <dgm:spPr/>
    </dgm:pt>
    <dgm:pt modelId="{0F90302C-5CB4-CB48-81E4-60D81E5E89BA}" type="pres">
      <dgm:prSet presAssocID="{23CF4D63-F625-954F-88A4-7756898AF2DF}" presName="vert1" presStyleCnt="0"/>
      <dgm:spPr/>
    </dgm:pt>
    <dgm:pt modelId="{B594EFAD-8B32-BB4F-A0DE-898B88FF78AC}" type="pres">
      <dgm:prSet presAssocID="{5E7BDF6B-B877-5148-829F-E77BEAB84E1C}" presName="thickLine" presStyleLbl="alignNode1" presStyleIdx="3" presStyleCnt="6"/>
      <dgm:spPr>
        <a:ln w="57150">
          <a:solidFill>
            <a:srgbClr val="C06200"/>
          </a:solidFill>
        </a:ln>
      </dgm:spPr>
    </dgm:pt>
    <dgm:pt modelId="{9752CC37-219E-2345-889B-3E6BF26EBF7A}" type="pres">
      <dgm:prSet presAssocID="{5E7BDF6B-B877-5148-829F-E77BEAB84E1C}" presName="horz1" presStyleCnt="0"/>
      <dgm:spPr/>
    </dgm:pt>
    <dgm:pt modelId="{1D84B875-9E8B-824D-9724-CE688BFBA0AA}" type="pres">
      <dgm:prSet presAssocID="{5E7BDF6B-B877-5148-829F-E77BEAB84E1C}" presName="tx1" presStyleLbl="revTx" presStyleIdx="3" presStyleCnt="6"/>
      <dgm:spPr/>
    </dgm:pt>
    <dgm:pt modelId="{A1C86A75-564B-9341-BD8C-2E0240E6E753}" type="pres">
      <dgm:prSet presAssocID="{5E7BDF6B-B877-5148-829F-E77BEAB84E1C}" presName="vert1" presStyleCnt="0"/>
      <dgm:spPr/>
    </dgm:pt>
    <dgm:pt modelId="{1B1B7B11-6F2C-C84C-B7B4-5171D7B97738}" type="pres">
      <dgm:prSet presAssocID="{5CA05B59-AA59-1A49-B99A-4D08AB56805E}" presName="thickLine" presStyleLbl="alignNode1" presStyleIdx="4" presStyleCnt="6"/>
      <dgm:spPr>
        <a:ln w="57150">
          <a:solidFill>
            <a:srgbClr val="C06200"/>
          </a:solidFill>
        </a:ln>
      </dgm:spPr>
    </dgm:pt>
    <dgm:pt modelId="{320F8D3C-C7FE-2D47-8A08-F1A743B219FE}" type="pres">
      <dgm:prSet presAssocID="{5CA05B59-AA59-1A49-B99A-4D08AB56805E}" presName="horz1" presStyleCnt="0"/>
      <dgm:spPr/>
    </dgm:pt>
    <dgm:pt modelId="{0FC59D84-C811-8A4B-B784-43E49BD68513}" type="pres">
      <dgm:prSet presAssocID="{5CA05B59-AA59-1A49-B99A-4D08AB56805E}" presName="tx1" presStyleLbl="revTx" presStyleIdx="4" presStyleCnt="6"/>
      <dgm:spPr/>
    </dgm:pt>
    <dgm:pt modelId="{73BCE953-A6AD-D948-929A-257E6A6FE213}" type="pres">
      <dgm:prSet presAssocID="{5CA05B59-AA59-1A49-B99A-4D08AB56805E}" presName="vert1" presStyleCnt="0"/>
      <dgm:spPr/>
    </dgm:pt>
    <dgm:pt modelId="{71DD8582-24A6-BC40-867B-BC31A510EB5B}" type="pres">
      <dgm:prSet presAssocID="{34E42723-11F0-E44D-B95C-EC4CBC500579}" presName="thickLine" presStyleLbl="alignNode1" presStyleIdx="5" presStyleCnt="6"/>
      <dgm:spPr>
        <a:ln w="57150">
          <a:solidFill>
            <a:srgbClr val="C06200"/>
          </a:solidFill>
        </a:ln>
      </dgm:spPr>
    </dgm:pt>
    <dgm:pt modelId="{73B09CA6-9B35-5E43-8408-972D3D8FF10C}" type="pres">
      <dgm:prSet presAssocID="{34E42723-11F0-E44D-B95C-EC4CBC500579}" presName="horz1" presStyleCnt="0"/>
      <dgm:spPr/>
    </dgm:pt>
    <dgm:pt modelId="{37DD2986-BAEA-8F4E-BDB3-585C7BEECC12}" type="pres">
      <dgm:prSet presAssocID="{34E42723-11F0-E44D-B95C-EC4CBC500579}" presName="tx1" presStyleLbl="revTx" presStyleIdx="5" presStyleCnt="6"/>
      <dgm:spPr/>
    </dgm:pt>
    <dgm:pt modelId="{CA6A1882-596F-F643-BE42-389DA91D5D20}" type="pres">
      <dgm:prSet presAssocID="{34E42723-11F0-E44D-B95C-EC4CBC500579}" presName="vert1" presStyleCnt="0"/>
      <dgm:spPr/>
    </dgm:pt>
  </dgm:ptLst>
  <dgm:cxnLst>
    <dgm:cxn modelId="{A1AFB512-944D-D24E-A103-B855E90E024F}" srcId="{6E482625-6DCF-1748-8DBE-88184A99DED8}" destId="{5E7BDF6B-B877-5148-829F-E77BEAB84E1C}" srcOrd="3" destOrd="0" parTransId="{7793605A-1D97-7C4F-8273-7D39440A4885}" sibTransId="{F8FC7477-6BD3-C34A-96DF-F5639B39907A}"/>
    <dgm:cxn modelId="{83EC1A28-C623-8042-ADA8-CD31954C58EC}" type="presOf" srcId="{34E42723-11F0-E44D-B95C-EC4CBC500579}" destId="{37DD2986-BAEA-8F4E-BDB3-585C7BEECC12}" srcOrd="0" destOrd="0" presId="urn:microsoft.com/office/officeart/2008/layout/LinedList"/>
    <dgm:cxn modelId="{E8DE3152-4E79-1C40-B01E-0C216AA70FB7}" type="presOf" srcId="{5CA05B59-AA59-1A49-B99A-4D08AB56805E}" destId="{0FC59D84-C811-8A4B-B784-43E49BD68513}" srcOrd="0" destOrd="0" presId="urn:microsoft.com/office/officeart/2008/layout/LinedList"/>
    <dgm:cxn modelId="{B0CF8467-5F54-CC43-9706-C3B26F446EC3}" type="presOf" srcId="{5E7BDF6B-B877-5148-829F-E77BEAB84E1C}" destId="{1D84B875-9E8B-824D-9724-CE688BFBA0AA}" srcOrd="0" destOrd="0" presId="urn:microsoft.com/office/officeart/2008/layout/LinedList"/>
    <dgm:cxn modelId="{EC314D6D-7546-5E4F-B9D0-FD3817A9C21C}" srcId="{6E482625-6DCF-1748-8DBE-88184A99DED8}" destId="{5CA05B59-AA59-1A49-B99A-4D08AB56805E}" srcOrd="4" destOrd="0" parTransId="{375097A4-81CF-AC4C-8F24-C70CA83760BB}" sibTransId="{2A408E61-E858-7149-BEEF-632A7780DA86}"/>
    <dgm:cxn modelId="{DE4B057D-8B5C-5B43-AB58-124EF837F291}" srcId="{6E482625-6DCF-1748-8DBE-88184A99DED8}" destId="{23CF4D63-F625-954F-88A4-7756898AF2DF}" srcOrd="2" destOrd="0" parTransId="{DF07A76A-05A3-C14B-8A4D-8C2CBD4134BF}" sibTransId="{A3A94D32-BEA9-6147-AA38-D88662DC44B0}"/>
    <dgm:cxn modelId="{A04B4E86-0A65-6342-8476-D824CDB5D277}" type="presOf" srcId="{E017ABD4-B99E-9E4A-809C-EA42D4429198}" destId="{3734B865-8667-914A-A579-A7331A0E887D}" srcOrd="0" destOrd="0" presId="urn:microsoft.com/office/officeart/2008/layout/LinedList"/>
    <dgm:cxn modelId="{4A27B1A9-C811-244E-9D05-2D09EDE86DF3}" type="presOf" srcId="{23CF4D63-F625-954F-88A4-7756898AF2DF}" destId="{1B9088C1-5DE2-DC46-A222-8FB34DB2DD75}" srcOrd="0" destOrd="0" presId="urn:microsoft.com/office/officeart/2008/layout/LinedList"/>
    <dgm:cxn modelId="{53D493B7-CB83-1344-8CD8-67B24B2723B4}" type="presOf" srcId="{6E482625-6DCF-1748-8DBE-88184A99DED8}" destId="{90ECF732-7FA1-A64E-93FF-45AAFD39D758}" srcOrd="0" destOrd="0" presId="urn:microsoft.com/office/officeart/2008/layout/LinedList"/>
    <dgm:cxn modelId="{1B57FFBB-85EF-F842-89C6-921A610878D2}" srcId="{6E482625-6DCF-1748-8DBE-88184A99DED8}" destId="{34E42723-11F0-E44D-B95C-EC4CBC500579}" srcOrd="5" destOrd="0" parTransId="{8E8487DC-B185-7043-90D0-166CA08422D2}" sibTransId="{C4957007-0FCE-9243-81DE-1DB29A516903}"/>
    <dgm:cxn modelId="{DA7D00C3-C658-F645-B4A1-770F460B0E67}" srcId="{6E482625-6DCF-1748-8DBE-88184A99DED8}" destId="{CA94E7B7-AB8E-F24B-91B8-4A05B1373F92}" srcOrd="0" destOrd="0" parTransId="{C323504C-D340-8C45-B2B4-3B0654659016}" sibTransId="{7A84D945-46B4-3C47-8512-1E41217EE458}"/>
    <dgm:cxn modelId="{DC303ADD-3567-A741-B786-DFCC6540B85E}" type="presOf" srcId="{CA94E7B7-AB8E-F24B-91B8-4A05B1373F92}" destId="{ABEE5091-515E-E742-82F8-6474487A75C9}" srcOrd="0" destOrd="0" presId="urn:microsoft.com/office/officeart/2008/layout/LinedList"/>
    <dgm:cxn modelId="{47AFDDF1-15C2-B944-BA72-CB7AC02DD046}" srcId="{6E482625-6DCF-1748-8DBE-88184A99DED8}" destId="{E017ABD4-B99E-9E4A-809C-EA42D4429198}" srcOrd="1" destOrd="0" parTransId="{07FFAB9E-B4C1-9C4F-8D66-F1B4825D578A}" sibTransId="{675E3A25-D8D0-8B43-97A9-3D5DFC8AB63B}"/>
    <dgm:cxn modelId="{3BB0F608-91EE-3E48-9C92-6033E7B9FA8B}" type="presParOf" srcId="{90ECF732-7FA1-A64E-93FF-45AAFD39D758}" destId="{F776A018-409D-F147-B657-EF795620617B}" srcOrd="0" destOrd="0" presId="urn:microsoft.com/office/officeart/2008/layout/LinedList"/>
    <dgm:cxn modelId="{86F32CE6-C978-6843-91E5-7686AFA52353}" type="presParOf" srcId="{90ECF732-7FA1-A64E-93FF-45AAFD39D758}" destId="{E63BA1FC-3616-5F41-863C-A6810BBDA994}" srcOrd="1" destOrd="0" presId="urn:microsoft.com/office/officeart/2008/layout/LinedList"/>
    <dgm:cxn modelId="{E6D8C38E-C5A9-864F-A016-5EA7AE0F680E}" type="presParOf" srcId="{E63BA1FC-3616-5F41-863C-A6810BBDA994}" destId="{ABEE5091-515E-E742-82F8-6474487A75C9}" srcOrd="0" destOrd="0" presId="urn:microsoft.com/office/officeart/2008/layout/LinedList"/>
    <dgm:cxn modelId="{FD94B4A1-2842-E947-95B3-138990358B87}" type="presParOf" srcId="{E63BA1FC-3616-5F41-863C-A6810BBDA994}" destId="{5DB0F4EC-B733-304C-9CE7-22BEEFA6B216}" srcOrd="1" destOrd="0" presId="urn:microsoft.com/office/officeart/2008/layout/LinedList"/>
    <dgm:cxn modelId="{44A3970C-C9AB-BF46-BE7B-1FF99A12C0EC}" type="presParOf" srcId="{90ECF732-7FA1-A64E-93FF-45AAFD39D758}" destId="{A7FF495E-DC6E-AA41-AEEF-E938401DCA61}" srcOrd="2" destOrd="0" presId="urn:microsoft.com/office/officeart/2008/layout/LinedList"/>
    <dgm:cxn modelId="{DC5220D2-42FF-0F44-A45E-027CC9F69345}" type="presParOf" srcId="{90ECF732-7FA1-A64E-93FF-45AAFD39D758}" destId="{02B082B4-08C5-9440-B098-E21EFDF7134A}" srcOrd="3" destOrd="0" presId="urn:microsoft.com/office/officeart/2008/layout/LinedList"/>
    <dgm:cxn modelId="{7E048A45-746E-A744-96AB-DDD98AC6B181}" type="presParOf" srcId="{02B082B4-08C5-9440-B098-E21EFDF7134A}" destId="{3734B865-8667-914A-A579-A7331A0E887D}" srcOrd="0" destOrd="0" presId="urn:microsoft.com/office/officeart/2008/layout/LinedList"/>
    <dgm:cxn modelId="{3445FC35-5548-274F-BF50-A9507D98AC6B}" type="presParOf" srcId="{02B082B4-08C5-9440-B098-E21EFDF7134A}" destId="{3A5A9A2E-ABEB-BF4D-B485-AD776A30DF1B}" srcOrd="1" destOrd="0" presId="urn:microsoft.com/office/officeart/2008/layout/LinedList"/>
    <dgm:cxn modelId="{ABB97683-5258-B348-A5FF-F64811D65DA0}" type="presParOf" srcId="{90ECF732-7FA1-A64E-93FF-45AAFD39D758}" destId="{16AEE5D6-9AD0-434C-9642-0EDC73EB0714}" srcOrd="4" destOrd="0" presId="urn:microsoft.com/office/officeart/2008/layout/LinedList"/>
    <dgm:cxn modelId="{29D4CDCF-5571-C640-9BE3-545E15CBFC30}" type="presParOf" srcId="{90ECF732-7FA1-A64E-93FF-45AAFD39D758}" destId="{9E1FB7CB-F659-E940-B784-CFC4B79009D9}" srcOrd="5" destOrd="0" presId="urn:microsoft.com/office/officeart/2008/layout/LinedList"/>
    <dgm:cxn modelId="{A4D11C89-E730-9F41-AAAA-5962ADE8D0D3}" type="presParOf" srcId="{9E1FB7CB-F659-E940-B784-CFC4B79009D9}" destId="{1B9088C1-5DE2-DC46-A222-8FB34DB2DD75}" srcOrd="0" destOrd="0" presId="urn:microsoft.com/office/officeart/2008/layout/LinedList"/>
    <dgm:cxn modelId="{A9AA33E4-80A0-794B-8BA1-E58462698340}" type="presParOf" srcId="{9E1FB7CB-F659-E940-B784-CFC4B79009D9}" destId="{0F90302C-5CB4-CB48-81E4-60D81E5E89BA}" srcOrd="1" destOrd="0" presId="urn:microsoft.com/office/officeart/2008/layout/LinedList"/>
    <dgm:cxn modelId="{B570C40D-FBD6-7E41-97A9-78E19B11F10A}" type="presParOf" srcId="{90ECF732-7FA1-A64E-93FF-45AAFD39D758}" destId="{B594EFAD-8B32-BB4F-A0DE-898B88FF78AC}" srcOrd="6" destOrd="0" presId="urn:microsoft.com/office/officeart/2008/layout/LinedList"/>
    <dgm:cxn modelId="{46E67AC5-CA58-5A47-9E4E-8DBA3037921B}" type="presParOf" srcId="{90ECF732-7FA1-A64E-93FF-45AAFD39D758}" destId="{9752CC37-219E-2345-889B-3E6BF26EBF7A}" srcOrd="7" destOrd="0" presId="urn:microsoft.com/office/officeart/2008/layout/LinedList"/>
    <dgm:cxn modelId="{EB7760F6-D683-3E48-9F1C-FD894BBB4D94}" type="presParOf" srcId="{9752CC37-219E-2345-889B-3E6BF26EBF7A}" destId="{1D84B875-9E8B-824D-9724-CE688BFBA0AA}" srcOrd="0" destOrd="0" presId="urn:microsoft.com/office/officeart/2008/layout/LinedList"/>
    <dgm:cxn modelId="{7CA1585B-304F-4A4A-BEC4-010640A03635}" type="presParOf" srcId="{9752CC37-219E-2345-889B-3E6BF26EBF7A}" destId="{A1C86A75-564B-9341-BD8C-2E0240E6E753}" srcOrd="1" destOrd="0" presId="urn:microsoft.com/office/officeart/2008/layout/LinedList"/>
    <dgm:cxn modelId="{A8A4F421-51F6-4846-A76A-BBE7283FC7E9}" type="presParOf" srcId="{90ECF732-7FA1-A64E-93FF-45AAFD39D758}" destId="{1B1B7B11-6F2C-C84C-B7B4-5171D7B97738}" srcOrd="8" destOrd="0" presId="urn:microsoft.com/office/officeart/2008/layout/LinedList"/>
    <dgm:cxn modelId="{7BBCE7DF-0259-EF41-92E7-EADCEFC6E791}" type="presParOf" srcId="{90ECF732-7FA1-A64E-93FF-45AAFD39D758}" destId="{320F8D3C-C7FE-2D47-8A08-F1A743B219FE}" srcOrd="9" destOrd="0" presId="urn:microsoft.com/office/officeart/2008/layout/LinedList"/>
    <dgm:cxn modelId="{B3D574BE-BAB7-6E4D-8929-D1A60EAF2294}" type="presParOf" srcId="{320F8D3C-C7FE-2D47-8A08-F1A743B219FE}" destId="{0FC59D84-C811-8A4B-B784-43E49BD68513}" srcOrd="0" destOrd="0" presId="urn:microsoft.com/office/officeart/2008/layout/LinedList"/>
    <dgm:cxn modelId="{CDFAAC98-BFA3-0445-A4D9-12A6557A7AA2}" type="presParOf" srcId="{320F8D3C-C7FE-2D47-8A08-F1A743B219FE}" destId="{73BCE953-A6AD-D948-929A-257E6A6FE213}" srcOrd="1" destOrd="0" presId="urn:microsoft.com/office/officeart/2008/layout/LinedList"/>
    <dgm:cxn modelId="{7B564EEE-43C5-6345-A017-247B9C914453}" type="presParOf" srcId="{90ECF732-7FA1-A64E-93FF-45AAFD39D758}" destId="{71DD8582-24A6-BC40-867B-BC31A510EB5B}" srcOrd="10" destOrd="0" presId="urn:microsoft.com/office/officeart/2008/layout/LinedList"/>
    <dgm:cxn modelId="{94C8D807-708D-B04C-855A-72DFC799BDAD}" type="presParOf" srcId="{90ECF732-7FA1-A64E-93FF-45AAFD39D758}" destId="{73B09CA6-9B35-5E43-8408-972D3D8FF10C}" srcOrd="11" destOrd="0" presId="urn:microsoft.com/office/officeart/2008/layout/LinedList"/>
    <dgm:cxn modelId="{DC4B3542-3311-4649-9385-B6CBD58E8457}" type="presParOf" srcId="{73B09CA6-9B35-5E43-8408-972D3D8FF10C}" destId="{37DD2986-BAEA-8F4E-BDB3-585C7BEECC12}" srcOrd="0" destOrd="0" presId="urn:microsoft.com/office/officeart/2008/layout/LinedList"/>
    <dgm:cxn modelId="{55607B1A-1D3A-A04A-B6C6-C37C54A30740}" type="presParOf" srcId="{73B09CA6-9B35-5E43-8408-972D3D8FF10C}" destId="{CA6A1882-596F-F643-BE42-389DA91D5D20}" srcOrd="1" destOrd="0" presId="urn:microsoft.com/office/officeart/2008/layout/LinedList"/>
  </dgm:cxnLst>
  <dgm:bg/>
  <dgm:whole>
    <a:ln w="38100"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F8C7F3-9D3C-134C-8379-08C687C2C3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4BF3F9-4916-6A4A-8697-CBFD2B06D81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Email Security</a:t>
          </a:r>
        </a:p>
      </dgm:t>
    </dgm:pt>
    <dgm:pt modelId="{0D864F8F-5A74-354C-ADD4-C2D92FB25516}" type="parTrans" cxnId="{FB9BD8E9-DD62-094B-AF20-4472478578FD}">
      <dgm:prSet/>
      <dgm:spPr/>
      <dgm:t>
        <a:bodyPr/>
        <a:lstStyle/>
        <a:p>
          <a:endParaRPr lang="en-US"/>
        </a:p>
      </dgm:t>
    </dgm:pt>
    <dgm:pt modelId="{FB9F3709-1407-8541-AA0A-E75C59AD1FBB}" type="sibTrans" cxnId="{FB9BD8E9-DD62-094B-AF20-4472478578FD}">
      <dgm:prSet/>
      <dgm:spPr/>
      <dgm:t>
        <a:bodyPr/>
        <a:lstStyle/>
        <a:p>
          <a:endParaRPr lang="en-US"/>
        </a:p>
      </dgm:t>
    </dgm:pt>
    <dgm:pt modelId="{FA9334DD-B2E9-1A4B-8FB0-8A2D6115FF5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Endpoint protection</a:t>
          </a:r>
        </a:p>
      </dgm:t>
    </dgm:pt>
    <dgm:pt modelId="{C4232858-37AC-BE4A-BFA6-E27458F629D6}" type="parTrans" cxnId="{6311CAE4-ECE5-7940-AA25-6D78360341DA}">
      <dgm:prSet/>
      <dgm:spPr/>
      <dgm:t>
        <a:bodyPr/>
        <a:lstStyle/>
        <a:p>
          <a:endParaRPr lang="en-US"/>
        </a:p>
      </dgm:t>
    </dgm:pt>
    <dgm:pt modelId="{6FBF68AF-61A2-314E-BB23-299C06DCFB2B}" type="sibTrans" cxnId="{6311CAE4-ECE5-7940-AA25-6D78360341DA}">
      <dgm:prSet/>
      <dgm:spPr/>
      <dgm:t>
        <a:bodyPr/>
        <a:lstStyle/>
        <a:p>
          <a:endParaRPr lang="en-US"/>
        </a:p>
      </dgm:t>
    </dgm:pt>
    <dgm:pt modelId="{7F0A129B-6450-5849-AD34-A8FDEE5C051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VPN – virtual private network</a:t>
          </a:r>
        </a:p>
      </dgm:t>
    </dgm:pt>
    <dgm:pt modelId="{087F1647-72D6-2F40-A1C3-D7F4C30260F2}" type="parTrans" cxnId="{315C6087-2776-BC4B-8F8B-D15324684987}">
      <dgm:prSet/>
      <dgm:spPr/>
      <dgm:t>
        <a:bodyPr/>
        <a:lstStyle/>
        <a:p>
          <a:endParaRPr lang="en-US"/>
        </a:p>
      </dgm:t>
    </dgm:pt>
    <dgm:pt modelId="{6E881FB4-22E0-D244-967E-73A423BAD1D8}" type="sibTrans" cxnId="{315C6087-2776-BC4B-8F8B-D15324684987}">
      <dgm:prSet/>
      <dgm:spPr/>
      <dgm:t>
        <a:bodyPr/>
        <a:lstStyle/>
        <a:p>
          <a:endParaRPr lang="en-US"/>
        </a:p>
      </dgm:t>
    </dgm:pt>
    <dgm:pt modelId="{F0072B23-D5FD-4E4F-A633-6D50DFA034D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Secure web gateway </a:t>
          </a:r>
        </a:p>
      </dgm:t>
    </dgm:pt>
    <dgm:pt modelId="{CB5587FE-970B-7F42-B43A-E49E7FB4ADDE}" type="parTrans" cxnId="{68EF5703-67D7-034A-B892-05E56BEA7835}">
      <dgm:prSet/>
      <dgm:spPr/>
      <dgm:t>
        <a:bodyPr/>
        <a:lstStyle/>
        <a:p>
          <a:endParaRPr lang="en-US"/>
        </a:p>
      </dgm:t>
    </dgm:pt>
    <dgm:pt modelId="{AC978D4B-D752-3541-9202-532340F2DECF}" type="sibTrans" cxnId="{68EF5703-67D7-034A-B892-05E56BEA7835}">
      <dgm:prSet/>
      <dgm:spPr/>
      <dgm:t>
        <a:bodyPr/>
        <a:lstStyle/>
        <a:p>
          <a:endParaRPr lang="en-US"/>
        </a:p>
      </dgm:t>
    </dgm:pt>
    <dgm:pt modelId="{E43BD7DF-1627-464E-A0D6-BBCBECAFF908}">
      <dgm:prSet/>
      <dgm:spPr/>
      <dgm:t>
        <a:bodyPr/>
        <a:lstStyle/>
        <a:p>
          <a:r>
            <a:rPr lang="en-US" dirty="0"/>
            <a:t>CASB - Cloud access security broker</a:t>
          </a:r>
        </a:p>
      </dgm:t>
    </dgm:pt>
    <dgm:pt modelId="{6297E7FB-F45C-514E-A4A7-5BD7AB833A68}" type="parTrans" cxnId="{6BAE8693-4C73-1747-B081-8EA44F9EFFC8}">
      <dgm:prSet/>
      <dgm:spPr/>
      <dgm:t>
        <a:bodyPr/>
        <a:lstStyle/>
        <a:p>
          <a:endParaRPr lang="en-US"/>
        </a:p>
      </dgm:t>
    </dgm:pt>
    <dgm:pt modelId="{A0C1A7CF-1133-E14B-BFCB-82050358F63B}" type="sibTrans" cxnId="{6BAE8693-4C73-1747-B081-8EA44F9EFFC8}">
      <dgm:prSet/>
      <dgm:spPr/>
      <dgm:t>
        <a:bodyPr/>
        <a:lstStyle/>
        <a:p>
          <a:endParaRPr lang="en-US"/>
        </a:p>
      </dgm:t>
    </dgm:pt>
    <dgm:pt modelId="{4EED9680-E4BB-4949-A560-33F65B6EEA1B}" type="pres">
      <dgm:prSet presAssocID="{7BF8C7F3-9D3C-134C-8379-08C687C2C390}" presName="linear" presStyleCnt="0">
        <dgm:presLayoutVars>
          <dgm:animLvl val="lvl"/>
          <dgm:resizeHandles val="exact"/>
        </dgm:presLayoutVars>
      </dgm:prSet>
      <dgm:spPr/>
    </dgm:pt>
    <dgm:pt modelId="{0C657BA3-69BE-4344-84CA-C9A2C0B07547}" type="pres">
      <dgm:prSet presAssocID="{CC4BF3F9-4916-6A4A-8697-CBFD2B06D8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B53DAD5-A43C-0947-9233-331FD85440BB}" type="pres">
      <dgm:prSet presAssocID="{FB9F3709-1407-8541-AA0A-E75C59AD1FBB}" presName="spacer" presStyleCnt="0"/>
      <dgm:spPr/>
    </dgm:pt>
    <dgm:pt modelId="{5E771772-CC4F-FA4B-B97F-F4E7F7A05413}" type="pres">
      <dgm:prSet presAssocID="{FA9334DD-B2E9-1A4B-8FB0-8A2D6115FF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F6A8BB-3E43-E444-8669-183FFD17E551}" type="pres">
      <dgm:prSet presAssocID="{6FBF68AF-61A2-314E-BB23-299C06DCFB2B}" presName="spacer" presStyleCnt="0"/>
      <dgm:spPr/>
    </dgm:pt>
    <dgm:pt modelId="{AC00D594-CF90-CA41-8442-74C860483A7F}" type="pres">
      <dgm:prSet presAssocID="{7F0A129B-6450-5849-AD34-A8FDEE5C05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0C87FEB-F580-5443-AB67-FAF4F3C4E529}" type="pres">
      <dgm:prSet presAssocID="{6E881FB4-22E0-D244-967E-73A423BAD1D8}" presName="spacer" presStyleCnt="0"/>
      <dgm:spPr/>
    </dgm:pt>
    <dgm:pt modelId="{4DC048E3-03BB-6F41-AA1D-BD1EF813F8B4}" type="pres">
      <dgm:prSet presAssocID="{F0072B23-D5FD-4E4F-A633-6D50DFA034D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8AFAE01-DFAD-3246-BC7A-6A34A266EAAA}" type="pres">
      <dgm:prSet presAssocID="{AC978D4B-D752-3541-9202-532340F2DECF}" presName="spacer" presStyleCnt="0"/>
      <dgm:spPr/>
    </dgm:pt>
    <dgm:pt modelId="{20E863CB-DFA2-2644-A20C-C12D70B3F2CB}" type="pres">
      <dgm:prSet presAssocID="{E43BD7DF-1627-464E-A0D6-BBCBECAFF90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8EF5703-67D7-034A-B892-05E56BEA7835}" srcId="{7BF8C7F3-9D3C-134C-8379-08C687C2C390}" destId="{F0072B23-D5FD-4E4F-A633-6D50DFA034D5}" srcOrd="3" destOrd="0" parTransId="{CB5587FE-970B-7F42-B43A-E49E7FB4ADDE}" sibTransId="{AC978D4B-D752-3541-9202-532340F2DECF}"/>
    <dgm:cxn modelId="{DA53DD4F-B04D-4745-BAD3-EA88FF9DA371}" type="presOf" srcId="{F0072B23-D5FD-4E4F-A633-6D50DFA034D5}" destId="{4DC048E3-03BB-6F41-AA1D-BD1EF813F8B4}" srcOrd="0" destOrd="0" presId="urn:microsoft.com/office/officeart/2005/8/layout/vList2"/>
    <dgm:cxn modelId="{F7D22F62-424D-5F43-99B4-D1C3B6C3A619}" type="presOf" srcId="{7F0A129B-6450-5849-AD34-A8FDEE5C0513}" destId="{AC00D594-CF90-CA41-8442-74C860483A7F}" srcOrd="0" destOrd="0" presId="urn:microsoft.com/office/officeart/2005/8/layout/vList2"/>
    <dgm:cxn modelId="{46DA7469-E3C9-1040-98AA-B85DDD5371FF}" type="presOf" srcId="{7BF8C7F3-9D3C-134C-8379-08C687C2C390}" destId="{4EED9680-E4BB-4949-A560-33F65B6EEA1B}" srcOrd="0" destOrd="0" presId="urn:microsoft.com/office/officeart/2005/8/layout/vList2"/>
    <dgm:cxn modelId="{AFC0077D-A007-CC47-83D4-F879DB37F3B1}" type="presOf" srcId="{CC4BF3F9-4916-6A4A-8697-CBFD2B06D814}" destId="{0C657BA3-69BE-4344-84CA-C9A2C0B07547}" srcOrd="0" destOrd="0" presId="urn:microsoft.com/office/officeart/2005/8/layout/vList2"/>
    <dgm:cxn modelId="{8CA8E585-7BB1-7443-9342-85DA0EEC3C02}" type="presOf" srcId="{FA9334DD-B2E9-1A4B-8FB0-8A2D6115FF54}" destId="{5E771772-CC4F-FA4B-B97F-F4E7F7A05413}" srcOrd="0" destOrd="0" presId="urn:microsoft.com/office/officeart/2005/8/layout/vList2"/>
    <dgm:cxn modelId="{315C6087-2776-BC4B-8F8B-D15324684987}" srcId="{7BF8C7F3-9D3C-134C-8379-08C687C2C390}" destId="{7F0A129B-6450-5849-AD34-A8FDEE5C0513}" srcOrd="2" destOrd="0" parTransId="{087F1647-72D6-2F40-A1C3-D7F4C30260F2}" sibTransId="{6E881FB4-22E0-D244-967E-73A423BAD1D8}"/>
    <dgm:cxn modelId="{6BAE8693-4C73-1747-B081-8EA44F9EFFC8}" srcId="{7BF8C7F3-9D3C-134C-8379-08C687C2C390}" destId="{E43BD7DF-1627-464E-A0D6-BBCBECAFF908}" srcOrd="4" destOrd="0" parTransId="{6297E7FB-F45C-514E-A4A7-5BD7AB833A68}" sibTransId="{A0C1A7CF-1133-E14B-BFCB-82050358F63B}"/>
    <dgm:cxn modelId="{08A7EAB2-4773-3C48-9370-9EC918E7F811}" type="presOf" srcId="{E43BD7DF-1627-464E-A0D6-BBCBECAFF908}" destId="{20E863CB-DFA2-2644-A20C-C12D70B3F2CB}" srcOrd="0" destOrd="0" presId="urn:microsoft.com/office/officeart/2005/8/layout/vList2"/>
    <dgm:cxn modelId="{6311CAE4-ECE5-7940-AA25-6D78360341DA}" srcId="{7BF8C7F3-9D3C-134C-8379-08C687C2C390}" destId="{FA9334DD-B2E9-1A4B-8FB0-8A2D6115FF54}" srcOrd="1" destOrd="0" parTransId="{C4232858-37AC-BE4A-BFA6-E27458F629D6}" sibTransId="{6FBF68AF-61A2-314E-BB23-299C06DCFB2B}"/>
    <dgm:cxn modelId="{FB9BD8E9-DD62-094B-AF20-4472478578FD}" srcId="{7BF8C7F3-9D3C-134C-8379-08C687C2C390}" destId="{CC4BF3F9-4916-6A4A-8697-CBFD2B06D814}" srcOrd="0" destOrd="0" parTransId="{0D864F8F-5A74-354C-ADD4-C2D92FB25516}" sibTransId="{FB9F3709-1407-8541-AA0A-E75C59AD1FBB}"/>
    <dgm:cxn modelId="{08095219-CA00-9F4C-8AEF-4E68E30B6105}" type="presParOf" srcId="{4EED9680-E4BB-4949-A560-33F65B6EEA1B}" destId="{0C657BA3-69BE-4344-84CA-C9A2C0B07547}" srcOrd="0" destOrd="0" presId="urn:microsoft.com/office/officeart/2005/8/layout/vList2"/>
    <dgm:cxn modelId="{3A7B88DF-0893-594D-A23A-D35F51A163B2}" type="presParOf" srcId="{4EED9680-E4BB-4949-A560-33F65B6EEA1B}" destId="{0B53DAD5-A43C-0947-9233-331FD85440BB}" srcOrd="1" destOrd="0" presId="urn:microsoft.com/office/officeart/2005/8/layout/vList2"/>
    <dgm:cxn modelId="{A511BE14-37A7-D046-829A-5FF9B5E5625C}" type="presParOf" srcId="{4EED9680-E4BB-4949-A560-33F65B6EEA1B}" destId="{5E771772-CC4F-FA4B-B97F-F4E7F7A05413}" srcOrd="2" destOrd="0" presId="urn:microsoft.com/office/officeart/2005/8/layout/vList2"/>
    <dgm:cxn modelId="{B77B4FA4-C7F3-6B44-A7F9-5B06D82C1318}" type="presParOf" srcId="{4EED9680-E4BB-4949-A560-33F65B6EEA1B}" destId="{14F6A8BB-3E43-E444-8669-183FFD17E551}" srcOrd="3" destOrd="0" presId="urn:microsoft.com/office/officeart/2005/8/layout/vList2"/>
    <dgm:cxn modelId="{BC07AAE1-C549-A145-9A2E-5B3E4BE25E31}" type="presParOf" srcId="{4EED9680-E4BB-4949-A560-33F65B6EEA1B}" destId="{AC00D594-CF90-CA41-8442-74C860483A7F}" srcOrd="4" destOrd="0" presId="urn:microsoft.com/office/officeart/2005/8/layout/vList2"/>
    <dgm:cxn modelId="{0FD692E0-2253-FD4D-B9C3-ECE77C69E80D}" type="presParOf" srcId="{4EED9680-E4BB-4949-A560-33F65B6EEA1B}" destId="{D0C87FEB-F580-5443-AB67-FAF4F3C4E529}" srcOrd="5" destOrd="0" presId="urn:microsoft.com/office/officeart/2005/8/layout/vList2"/>
    <dgm:cxn modelId="{7760B265-E3A8-9B41-8180-F89FC2498D31}" type="presParOf" srcId="{4EED9680-E4BB-4949-A560-33F65B6EEA1B}" destId="{4DC048E3-03BB-6F41-AA1D-BD1EF813F8B4}" srcOrd="6" destOrd="0" presId="urn:microsoft.com/office/officeart/2005/8/layout/vList2"/>
    <dgm:cxn modelId="{8D7C7976-937B-5344-A97F-0EBDE199E8A3}" type="presParOf" srcId="{4EED9680-E4BB-4949-A560-33F65B6EEA1B}" destId="{88AFAE01-DFAD-3246-BC7A-6A34A266EAAA}" srcOrd="7" destOrd="0" presId="urn:microsoft.com/office/officeart/2005/8/layout/vList2"/>
    <dgm:cxn modelId="{4E200087-ABC2-FC46-BB62-0592029D667B}" type="presParOf" srcId="{4EED9680-E4BB-4949-A560-33F65B6EEA1B}" destId="{20E863CB-DFA2-2644-A20C-C12D70B3F2C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6BA546-404D-4F49-923B-DF4C9EDD2746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5ABCA1-E8CD-D644-906A-7C6325161553}">
      <dgm:prSet phldrT="[Text]"/>
      <dgm:spPr/>
      <dgm:t>
        <a:bodyPr/>
        <a:lstStyle/>
        <a:p>
          <a:r>
            <a:rPr lang="en-US" dirty="0"/>
            <a:t>Do's</a:t>
          </a:r>
        </a:p>
      </dgm:t>
    </dgm:pt>
    <dgm:pt modelId="{3D50CF15-F500-454C-BB58-1DA690615B28}" type="parTrans" cxnId="{AED6C6A8-93F4-7D43-9420-C83C033BAA38}">
      <dgm:prSet/>
      <dgm:spPr/>
      <dgm:t>
        <a:bodyPr/>
        <a:lstStyle/>
        <a:p>
          <a:endParaRPr lang="en-US"/>
        </a:p>
      </dgm:t>
    </dgm:pt>
    <dgm:pt modelId="{70AEF8AC-4F86-D94B-9418-441F931A65CA}" type="sibTrans" cxnId="{AED6C6A8-93F4-7D43-9420-C83C033BAA38}">
      <dgm:prSet/>
      <dgm:spPr/>
      <dgm:t>
        <a:bodyPr/>
        <a:lstStyle/>
        <a:p>
          <a:endParaRPr lang="en-US"/>
        </a:p>
      </dgm:t>
    </dgm:pt>
    <dgm:pt modelId="{9CCD3B1D-801D-9B43-86AE-DE8CF110DF3D}">
      <dgm:prSet phldrT="[Text]"/>
      <dgm:spPr>
        <a:solidFill>
          <a:srgbClr val="E8D3CB"/>
        </a:solidFill>
      </dgm:spPr>
      <dgm:t>
        <a:bodyPr vert="horz" bIns="182880" anchor="b" anchorCtr="0"/>
        <a:lstStyle/>
        <a:p>
          <a:endParaRPr lang="en-US" dirty="0"/>
        </a:p>
      </dgm:t>
    </dgm:pt>
    <dgm:pt modelId="{7E8CEF63-9B0F-3A4B-94E3-D123A656B6F1}" type="parTrans" cxnId="{6733AB1B-4336-EC43-BE38-B9FE8A2BBEF3}">
      <dgm:prSet/>
      <dgm:spPr/>
      <dgm:t>
        <a:bodyPr/>
        <a:lstStyle/>
        <a:p>
          <a:endParaRPr lang="en-US"/>
        </a:p>
      </dgm:t>
    </dgm:pt>
    <dgm:pt modelId="{AC8D1453-1949-D843-80F6-5ED7B6273358}" type="sibTrans" cxnId="{6733AB1B-4336-EC43-BE38-B9FE8A2BBEF3}">
      <dgm:prSet/>
      <dgm:spPr/>
      <dgm:t>
        <a:bodyPr/>
        <a:lstStyle/>
        <a:p>
          <a:endParaRPr lang="en-US"/>
        </a:p>
      </dgm:t>
    </dgm:pt>
    <dgm:pt modelId="{DFFD08D3-1799-734E-9254-EC6F6CC3B6E3}">
      <dgm:prSet phldrT="[Text]"/>
      <dgm:spPr/>
      <dgm:t>
        <a:bodyPr/>
        <a:lstStyle/>
        <a:p>
          <a:r>
            <a:rPr lang="en-US" dirty="0"/>
            <a:t>Don'ts</a:t>
          </a:r>
        </a:p>
      </dgm:t>
    </dgm:pt>
    <dgm:pt modelId="{33AE697E-AF70-2C44-8929-532642469174}" type="parTrans" cxnId="{7BC3940C-441F-8146-A317-FB9CB77DE14B}">
      <dgm:prSet/>
      <dgm:spPr/>
      <dgm:t>
        <a:bodyPr/>
        <a:lstStyle/>
        <a:p>
          <a:endParaRPr lang="en-US"/>
        </a:p>
      </dgm:t>
    </dgm:pt>
    <dgm:pt modelId="{DE7D807C-8CC9-9545-A56E-9FB5637BE546}" type="sibTrans" cxnId="{7BC3940C-441F-8146-A317-FB9CB77DE14B}">
      <dgm:prSet/>
      <dgm:spPr/>
      <dgm:t>
        <a:bodyPr/>
        <a:lstStyle/>
        <a:p>
          <a:endParaRPr lang="en-US"/>
        </a:p>
      </dgm:t>
    </dgm:pt>
    <dgm:pt modelId="{5FE9DB00-20C8-4F49-943D-D45FF0BD72A7}">
      <dgm:prSet phldrT="[Text]"/>
      <dgm:spPr>
        <a:solidFill>
          <a:srgbClr val="E8D3CB"/>
        </a:solidFill>
      </dgm:spPr>
      <dgm:t>
        <a:bodyPr vert="horz"/>
        <a:lstStyle/>
        <a:p>
          <a:r>
            <a:rPr lang="en-US">
              <a:solidFill>
                <a:srgbClr val="E8D3CB"/>
              </a:solidFill>
            </a:rPr>
            <a:t>Do not connect to public, and untrusted, Wi-Fi networks</a:t>
          </a:r>
          <a:endParaRPr lang="en-US" dirty="0">
            <a:solidFill>
              <a:srgbClr val="E8D3CB"/>
            </a:solidFill>
          </a:endParaRPr>
        </a:p>
      </dgm:t>
    </dgm:pt>
    <dgm:pt modelId="{21341ED0-6DB5-574D-BFBF-F3F13AB3DCC4}" type="parTrans" cxnId="{EE875651-1C2B-8447-B28C-0217FD4FE97F}">
      <dgm:prSet/>
      <dgm:spPr/>
      <dgm:t>
        <a:bodyPr/>
        <a:lstStyle/>
        <a:p>
          <a:endParaRPr lang="en-US"/>
        </a:p>
      </dgm:t>
    </dgm:pt>
    <dgm:pt modelId="{B676ADCE-1F86-A74A-9A7D-8E0A932DA91B}" type="sibTrans" cxnId="{EE875651-1C2B-8447-B28C-0217FD4FE97F}">
      <dgm:prSet/>
      <dgm:spPr/>
      <dgm:t>
        <a:bodyPr/>
        <a:lstStyle/>
        <a:p>
          <a:endParaRPr lang="en-US"/>
        </a:p>
      </dgm:t>
    </dgm:pt>
    <dgm:pt modelId="{A9182F07-C76D-2549-B0A7-79F7B5D745EA}">
      <dgm:prSet/>
      <dgm:spPr>
        <a:solidFill>
          <a:srgbClr val="E8D3CB"/>
        </a:solidFill>
      </dgm:spPr>
      <dgm:t>
        <a:bodyPr vert="horz"/>
        <a:lstStyle/>
        <a:p>
          <a:r>
            <a:rPr lang="en-US" dirty="0">
              <a:solidFill>
                <a:srgbClr val="E8D3CB"/>
              </a:solidFill>
            </a:rPr>
            <a:t>Do not install several unnecessary applications or enter personal data </a:t>
          </a:r>
        </a:p>
      </dgm:t>
    </dgm:pt>
    <dgm:pt modelId="{F21FA790-894E-5048-AD29-0B87224F4254}" type="sibTrans" cxnId="{EC773B0A-919A-6C45-9E18-08A984E51BC2}">
      <dgm:prSet/>
      <dgm:spPr/>
      <dgm:t>
        <a:bodyPr/>
        <a:lstStyle/>
        <a:p>
          <a:endParaRPr lang="en-US"/>
        </a:p>
      </dgm:t>
    </dgm:pt>
    <dgm:pt modelId="{49433308-AB5E-1142-AC2F-798A1E1708A6}" type="parTrans" cxnId="{EC773B0A-919A-6C45-9E18-08A984E51BC2}">
      <dgm:prSet/>
      <dgm:spPr/>
      <dgm:t>
        <a:bodyPr/>
        <a:lstStyle/>
        <a:p>
          <a:endParaRPr lang="en-US"/>
        </a:p>
      </dgm:t>
    </dgm:pt>
    <dgm:pt modelId="{F3C5E2E8-73F5-D545-A0EB-A676D799F6D4}">
      <dgm:prSet/>
      <dgm:spPr>
        <a:solidFill>
          <a:srgbClr val="E8D3CB"/>
        </a:solidFill>
      </dgm:spPr>
      <dgm:t>
        <a:bodyPr vert="horz"/>
        <a:lstStyle/>
        <a:p>
          <a:r>
            <a:rPr lang="en-US" dirty="0">
              <a:solidFill>
                <a:srgbClr val="E8D3CB"/>
              </a:solidFill>
            </a:rPr>
            <a:t>Do not perform work actions including sensitive information on personal devices</a:t>
          </a:r>
        </a:p>
      </dgm:t>
    </dgm:pt>
    <dgm:pt modelId="{6CB7C661-C54E-834F-8DD5-1203561FC1C3}" type="sibTrans" cxnId="{2B821756-7FC0-D54B-A2ED-6629A9376EB4}">
      <dgm:prSet/>
      <dgm:spPr/>
      <dgm:t>
        <a:bodyPr/>
        <a:lstStyle/>
        <a:p>
          <a:endParaRPr lang="en-US"/>
        </a:p>
      </dgm:t>
    </dgm:pt>
    <dgm:pt modelId="{2622E0F6-862C-054C-97F9-0BFB6C7CE2B1}" type="parTrans" cxnId="{2B821756-7FC0-D54B-A2ED-6629A9376EB4}">
      <dgm:prSet/>
      <dgm:spPr/>
      <dgm:t>
        <a:bodyPr/>
        <a:lstStyle/>
        <a:p>
          <a:endParaRPr lang="en-US"/>
        </a:p>
      </dgm:t>
    </dgm:pt>
    <dgm:pt modelId="{19052BE5-7BDD-8449-9423-B3CC2EC69BA8}">
      <dgm:prSet/>
      <dgm:spPr>
        <a:solidFill>
          <a:srgbClr val="E8D3CB"/>
        </a:solidFill>
      </dgm:spPr>
      <dgm:t>
        <a:bodyPr vert="horz"/>
        <a:lstStyle/>
        <a:p>
          <a:r>
            <a:rPr lang="en-US" dirty="0">
              <a:solidFill>
                <a:srgbClr val="E8D3CB"/>
              </a:solidFill>
            </a:rPr>
            <a:t>Do not jailbreak or root your mobile device</a:t>
          </a:r>
        </a:p>
      </dgm:t>
    </dgm:pt>
    <dgm:pt modelId="{0814EEB8-8F06-8B46-A71E-6C8071604D8E}" type="sibTrans" cxnId="{065BE635-2064-3544-A612-034106C9F879}">
      <dgm:prSet/>
      <dgm:spPr/>
      <dgm:t>
        <a:bodyPr/>
        <a:lstStyle/>
        <a:p>
          <a:endParaRPr lang="en-US"/>
        </a:p>
      </dgm:t>
    </dgm:pt>
    <dgm:pt modelId="{9A6807F0-BDE4-4346-9A14-37829AA04134}" type="parTrans" cxnId="{065BE635-2064-3544-A612-034106C9F879}">
      <dgm:prSet/>
      <dgm:spPr/>
      <dgm:t>
        <a:bodyPr/>
        <a:lstStyle/>
        <a:p>
          <a:endParaRPr lang="en-US"/>
        </a:p>
      </dgm:t>
    </dgm:pt>
    <dgm:pt modelId="{277CF0FD-0FC6-B349-AA22-DAF1A20D806C}" type="pres">
      <dgm:prSet presAssocID="{5E6BA546-404D-4F49-923B-DF4C9EDD2746}" presName="Name0" presStyleCnt="0">
        <dgm:presLayoutVars>
          <dgm:dir/>
          <dgm:animLvl val="lvl"/>
          <dgm:resizeHandles val="exact"/>
        </dgm:presLayoutVars>
      </dgm:prSet>
      <dgm:spPr/>
    </dgm:pt>
    <dgm:pt modelId="{C3F54359-933F-AF45-AB0A-FC0C49ACB915}" type="pres">
      <dgm:prSet presAssocID="{575ABCA1-E8CD-D644-906A-7C6325161553}" presName="composite" presStyleCnt="0"/>
      <dgm:spPr/>
    </dgm:pt>
    <dgm:pt modelId="{43C4C482-D9A7-734C-9DAD-7CC7F80CD6F8}" type="pres">
      <dgm:prSet presAssocID="{575ABCA1-E8CD-D644-906A-7C6325161553}" presName="parTx" presStyleLbl="alignNode1" presStyleIdx="0" presStyleCnt="2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95F793DF-2FEE-4443-8FC4-554F6BCD2F4A}" type="pres">
      <dgm:prSet presAssocID="{575ABCA1-E8CD-D644-906A-7C6325161553}" presName="desTx" presStyleLbl="alignAccFollowNode1" presStyleIdx="0" presStyleCnt="2" custAng="0" custFlipVert="1" custFlipHor="0">
        <dgm:presLayoutVars>
          <dgm:bulletEnabled val="1"/>
        </dgm:presLayoutVars>
      </dgm:prSet>
      <dgm:spPr>
        <a:prstGeom prst="round2SameRect">
          <a:avLst/>
        </a:prstGeom>
      </dgm:spPr>
    </dgm:pt>
    <dgm:pt modelId="{E7C98819-01C2-5F4B-9E8E-52AD24CD3DF7}" type="pres">
      <dgm:prSet presAssocID="{70AEF8AC-4F86-D94B-9418-441F931A65CA}" presName="space" presStyleCnt="0"/>
      <dgm:spPr/>
    </dgm:pt>
    <dgm:pt modelId="{77367242-5D9F-024E-A21E-0A7F33E2B05B}" type="pres">
      <dgm:prSet presAssocID="{DFFD08D3-1799-734E-9254-EC6F6CC3B6E3}" presName="composite" presStyleCnt="0"/>
      <dgm:spPr/>
    </dgm:pt>
    <dgm:pt modelId="{E9B90AC5-5C32-4143-96A7-3052E36EBB01}" type="pres">
      <dgm:prSet presAssocID="{DFFD08D3-1799-734E-9254-EC6F6CC3B6E3}" presName="parTx" presStyleLbl="alignNode1" presStyleIdx="1" presStyleCnt="2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4B21C30F-E2F2-274D-BF13-16C47FE8FBD3}" type="pres">
      <dgm:prSet presAssocID="{DFFD08D3-1799-734E-9254-EC6F6CC3B6E3}" presName="desTx" presStyleLbl="alignAccFollowNode1" presStyleIdx="1" presStyleCnt="2" custAng="0" custFlipVert="1" custFlipHor="1" custLinFactNeighborX="1" custLinFactNeighborY="-14">
        <dgm:presLayoutVars>
          <dgm:bulletEnabled val="1"/>
        </dgm:presLayoutVars>
      </dgm:prSet>
      <dgm:spPr>
        <a:prstGeom prst="round2SameRect">
          <a:avLst/>
        </a:prstGeom>
      </dgm:spPr>
    </dgm:pt>
  </dgm:ptLst>
  <dgm:cxnLst>
    <dgm:cxn modelId="{176BAE07-FD27-354E-8CC8-D7B7FCBC7E59}" type="presOf" srcId="{5FE9DB00-20C8-4F49-943D-D45FF0BD72A7}" destId="{4B21C30F-E2F2-274D-BF13-16C47FE8FBD3}" srcOrd="0" destOrd="0" presId="urn:microsoft.com/office/officeart/2005/8/layout/hList1"/>
    <dgm:cxn modelId="{EC773B0A-919A-6C45-9E18-08A984E51BC2}" srcId="{DFFD08D3-1799-734E-9254-EC6F6CC3B6E3}" destId="{A9182F07-C76D-2549-B0A7-79F7B5D745EA}" srcOrd="1" destOrd="0" parTransId="{49433308-AB5E-1142-AC2F-798A1E1708A6}" sibTransId="{F21FA790-894E-5048-AD29-0B87224F4254}"/>
    <dgm:cxn modelId="{B035950A-8882-6440-9C92-46CDBC1D3417}" type="presOf" srcId="{575ABCA1-E8CD-D644-906A-7C6325161553}" destId="{43C4C482-D9A7-734C-9DAD-7CC7F80CD6F8}" srcOrd="0" destOrd="0" presId="urn:microsoft.com/office/officeart/2005/8/layout/hList1"/>
    <dgm:cxn modelId="{7BC3940C-441F-8146-A317-FB9CB77DE14B}" srcId="{5E6BA546-404D-4F49-923B-DF4C9EDD2746}" destId="{DFFD08D3-1799-734E-9254-EC6F6CC3B6E3}" srcOrd="1" destOrd="0" parTransId="{33AE697E-AF70-2C44-8929-532642469174}" sibTransId="{DE7D807C-8CC9-9545-A56E-9FB5637BE546}"/>
    <dgm:cxn modelId="{6733AB1B-4336-EC43-BE38-B9FE8A2BBEF3}" srcId="{575ABCA1-E8CD-D644-906A-7C6325161553}" destId="{9CCD3B1D-801D-9B43-86AE-DE8CF110DF3D}" srcOrd="0" destOrd="0" parTransId="{7E8CEF63-9B0F-3A4B-94E3-D123A656B6F1}" sibTransId="{AC8D1453-1949-D843-80F6-5ED7B6273358}"/>
    <dgm:cxn modelId="{FDBB6322-0125-DD41-BD86-95901DEE1FE6}" type="presOf" srcId="{DFFD08D3-1799-734E-9254-EC6F6CC3B6E3}" destId="{E9B90AC5-5C32-4143-96A7-3052E36EBB01}" srcOrd="0" destOrd="0" presId="urn:microsoft.com/office/officeart/2005/8/layout/hList1"/>
    <dgm:cxn modelId="{065BE635-2064-3544-A612-034106C9F879}" srcId="{DFFD08D3-1799-734E-9254-EC6F6CC3B6E3}" destId="{19052BE5-7BDD-8449-9423-B3CC2EC69BA8}" srcOrd="3" destOrd="0" parTransId="{9A6807F0-BDE4-4346-9A14-37829AA04134}" sibTransId="{0814EEB8-8F06-8B46-A71E-6C8071604D8E}"/>
    <dgm:cxn modelId="{F3724038-1C0C-524C-8A35-8D6B8348C955}" type="presOf" srcId="{A9182F07-C76D-2549-B0A7-79F7B5D745EA}" destId="{4B21C30F-E2F2-274D-BF13-16C47FE8FBD3}" srcOrd="0" destOrd="1" presId="urn:microsoft.com/office/officeart/2005/8/layout/hList1"/>
    <dgm:cxn modelId="{EE875651-1C2B-8447-B28C-0217FD4FE97F}" srcId="{DFFD08D3-1799-734E-9254-EC6F6CC3B6E3}" destId="{5FE9DB00-20C8-4F49-943D-D45FF0BD72A7}" srcOrd="0" destOrd="0" parTransId="{21341ED0-6DB5-574D-BFBF-F3F13AB3DCC4}" sibTransId="{B676ADCE-1F86-A74A-9A7D-8E0A932DA91B}"/>
    <dgm:cxn modelId="{2B821756-7FC0-D54B-A2ED-6629A9376EB4}" srcId="{DFFD08D3-1799-734E-9254-EC6F6CC3B6E3}" destId="{F3C5E2E8-73F5-D545-A0EB-A676D799F6D4}" srcOrd="2" destOrd="0" parTransId="{2622E0F6-862C-054C-97F9-0BFB6C7CE2B1}" sibTransId="{6CB7C661-C54E-834F-8DD5-1203561FC1C3}"/>
    <dgm:cxn modelId="{FCF58A9B-A949-9144-BD3E-B9995BCF67A9}" type="presOf" srcId="{9CCD3B1D-801D-9B43-86AE-DE8CF110DF3D}" destId="{95F793DF-2FEE-4443-8FC4-554F6BCD2F4A}" srcOrd="0" destOrd="0" presId="urn:microsoft.com/office/officeart/2005/8/layout/hList1"/>
    <dgm:cxn modelId="{094D01A4-3BA1-364F-AFC8-8FE631EA5094}" type="presOf" srcId="{5E6BA546-404D-4F49-923B-DF4C9EDD2746}" destId="{277CF0FD-0FC6-B349-AA22-DAF1A20D806C}" srcOrd="0" destOrd="0" presId="urn:microsoft.com/office/officeart/2005/8/layout/hList1"/>
    <dgm:cxn modelId="{AED6C6A8-93F4-7D43-9420-C83C033BAA38}" srcId="{5E6BA546-404D-4F49-923B-DF4C9EDD2746}" destId="{575ABCA1-E8CD-D644-906A-7C6325161553}" srcOrd="0" destOrd="0" parTransId="{3D50CF15-F500-454C-BB58-1DA690615B28}" sibTransId="{70AEF8AC-4F86-D94B-9418-441F931A65CA}"/>
    <dgm:cxn modelId="{671BA7E8-42AB-1348-BBD9-3DF6D88ACAB7}" type="presOf" srcId="{F3C5E2E8-73F5-D545-A0EB-A676D799F6D4}" destId="{4B21C30F-E2F2-274D-BF13-16C47FE8FBD3}" srcOrd="0" destOrd="2" presId="urn:microsoft.com/office/officeart/2005/8/layout/hList1"/>
    <dgm:cxn modelId="{84C35DEC-5BA0-AD4E-B360-C3F65B9E004B}" type="presOf" srcId="{19052BE5-7BDD-8449-9423-B3CC2EC69BA8}" destId="{4B21C30F-E2F2-274D-BF13-16C47FE8FBD3}" srcOrd="0" destOrd="3" presId="urn:microsoft.com/office/officeart/2005/8/layout/hList1"/>
    <dgm:cxn modelId="{A40AC667-6912-AF4F-B820-A07A1EA2DEB9}" type="presParOf" srcId="{277CF0FD-0FC6-B349-AA22-DAF1A20D806C}" destId="{C3F54359-933F-AF45-AB0A-FC0C49ACB915}" srcOrd="0" destOrd="0" presId="urn:microsoft.com/office/officeart/2005/8/layout/hList1"/>
    <dgm:cxn modelId="{4A8711C2-BC28-3D45-A0A5-B4C1BCE61193}" type="presParOf" srcId="{C3F54359-933F-AF45-AB0A-FC0C49ACB915}" destId="{43C4C482-D9A7-734C-9DAD-7CC7F80CD6F8}" srcOrd="0" destOrd="0" presId="urn:microsoft.com/office/officeart/2005/8/layout/hList1"/>
    <dgm:cxn modelId="{B7C9751F-C059-7B4D-A953-74AA2040F6EE}" type="presParOf" srcId="{C3F54359-933F-AF45-AB0A-FC0C49ACB915}" destId="{95F793DF-2FEE-4443-8FC4-554F6BCD2F4A}" srcOrd="1" destOrd="0" presId="urn:microsoft.com/office/officeart/2005/8/layout/hList1"/>
    <dgm:cxn modelId="{F3F17BC0-0C5F-1F45-B4F3-B1CE303F3E0A}" type="presParOf" srcId="{277CF0FD-0FC6-B349-AA22-DAF1A20D806C}" destId="{E7C98819-01C2-5F4B-9E8E-52AD24CD3DF7}" srcOrd="1" destOrd="0" presId="urn:microsoft.com/office/officeart/2005/8/layout/hList1"/>
    <dgm:cxn modelId="{78CEDC55-C848-1749-B40F-8C3A0F046585}" type="presParOf" srcId="{277CF0FD-0FC6-B349-AA22-DAF1A20D806C}" destId="{77367242-5D9F-024E-A21E-0A7F33E2B05B}" srcOrd="2" destOrd="0" presId="urn:microsoft.com/office/officeart/2005/8/layout/hList1"/>
    <dgm:cxn modelId="{DD758F48-92CC-8C4C-A1A8-ACA604A341C5}" type="presParOf" srcId="{77367242-5D9F-024E-A21E-0A7F33E2B05B}" destId="{E9B90AC5-5C32-4143-96A7-3052E36EBB01}" srcOrd="0" destOrd="0" presId="urn:microsoft.com/office/officeart/2005/8/layout/hList1"/>
    <dgm:cxn modelId="{E39355B9-34E9-FE4D-82E6-4F4D14EDBE82}" type="presParOf" srcId="{77367242-5D9F-024E-A21E-0A7F33E2B05B}" destId="{4B21C30F-E2F2-274D-BF13-16C47FE8FB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A240DB-082F-9449-91D0-C8C29333D646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C10A7-144C-2C48-8881-802BDD0FEBFE}">
      <dgm:prSet phldrT="[Text]"/>
      <dgm:spPr/>
      <dgm:t>
        <a:bodyPr/>
        <a:lstStyle/>
        <a:p>
          <a:r>
            <a:rPr lang="en-US">
              <a:solidFill>
                <a:srgbClr val="3F3130"/>
              </a:solidFill>
            </a:rPr>
            <a:t>Always lock device when not in use</a:t>
          </a:r>
          <a:endParaRPr lang="en-US" dirty="0"/>
        </a:p>
      </dgm:t>
    </dgm:pt>
    <dgm:pt modelId="{F299EC36-F1DB-724B-926F-FAC1B4FB1D4B}" type="parTrans" cxnId="{6746CF11-B4DE-A645-9551-F24DA002621E}">
      <dgm:prSet/>
      <dgm:spPr/>
      <dgm:t>
        <a:bodyPr/>
        <a:lstStyle/>
        <a:p>
          <a:endParaRPr lang="en-US"/>
        </a:p>
      </dgm:t>
    </dgm:pt>
    <dgm:pt modelId="{E2B8BB8B-A28B-1F4F-8E36-B44A8099CF6F}" type="sibTrans" cxnId="{6746CF11-B4DE-A645-9551-F24DA002621E}">
      <dgm:prSet/>
      <dgm:spPr/>
      <dgm:t>
        <a:bodyPr/>
        <a:lstStyle/>
        <a:p>
          <a:endParaRPr lang="en-US"/>
        </a:p>
      </dgm:t>
    </dgm:pt>
    <dgm:pt modelId="{04B86333-C28F-DA41-AFF8-908C245A87FB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Don’t open suspicious emails from external addresses </a:t>
          </a:r>
        </a:p>
      </dgm:t>
    </dgm:pt>
    <dgm:pt modelId="{48263A35-75D4-7544-89C1-0E3E0702797D}" type="parTrans" cxnId="{72E96809-1FBA-994A-94B2-1E97496EC79E}">
      <dgm:prSet/>
      <dgm:spPr/>
      <dgm:t>
        <a:bodyPr/>
        <a:lstStyle/>
        <a:p>
          <a:endParaRPr lang="en-US"/>
        </a:p>
      </dgm:t>
    </dgm:pt>
    <dgm:pt modelId="{4E49E06E-04D1-3C45-A9D6-7B1813EC8EBD}" type="sibTrans" cxnId="{72E96809-1FBA-994A-94B2-1E97496EC79E}">
      <dgm:prSet/>
      <dgm:spPr/>
      <dgm:t>
        <a:bodyPr/>
        <a:lstStyle/>
        <a:p>
          <a:endParaRPr lang="en-US"/>
        </a:p>
      </dgm:t>
    </dgm:pt>
    <dgm:pt modelId="{431C1326-8919-6C43-A810-A6524A4982F9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Always back up mobile device data </a:t>
          </a:r>
          <a:endParaRPr lang="en-US" dirty="0">
            <a:solidFill>
              <a:srgbClr val="3F3130"/>
            </a:solidFill>
          </a:endParaRPr>
        </a:p>
      </dgm:t>
    </dgm:pt>
    <dgm:pt modelId="{070E821C-29D8-5A4D-9C9E-CBF01AC8A976}" type="parTrans" cxnId="{1F34B1E1-3DAB-5A41-9210-95EE9FEAFB0E}">
      <dgm:prSet/>
      <dgm:spPr/>
      <dgm:t>
        <a:bodyPr/>
        <a:lstStyle/>
        <a:p>
          <a:endParaRPr lang="en-US"/>
        </a:p>
      </dgm:t>
    </dgm:pt>
    <dgm:pt modelId="{7D61F485-FEFC-C044-BE87-F3CDE9CE4C2C}" type="sibTrans" cxnId="{1F34B1E1-3DAB-5A41-9210-95EE9FEAFB0E}">
      <dgm:prSet/>
      <dgm:spPr/>
      <dgm:t>
        <a:bodyPr/>
        <a:lstStyle/>
        <a:p>
          <a:endParaRPr lang="en-US"/>
        </a:p>
      </dgm:t>
    </dgm:pt>
    <dgm:pt modelId="{1538A949-422B-FE42-83C6-091039263E92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Don’t download third-party applications without company approval </a:t>
          </a:r>
          <a:endParaRPr lang="en-US" dirty="0">
            <a:solidFill>
              <a:srgbClr val="3F3130"/>
            </a:solidFill>
          </a:endParaRPr>
        </a:p>
      </dgm:t>
    </dgm:pt>
    <dgm:pt modelId="{AEF1F614-9733-6F44-B4E9-D2829CA73817}" type="parTrans" cxnId="{86E5030F-74A6-F74F-8C9F-EA92372E3EB9}">
      <dgm:prSet/>
      <dgm:spPr/>
      <dgm:t>
        <a:bodyPr/>
        <a:lstStyle/>
        <a:p>
          <a:endParaRPr lang="en-US"/>
        </a:p>
      </dgm:t>
    </dgm:pt>
    <dgm:pt modelId="{00ED15FC-3A7B-1142-B7B9-AAE95849D0B4}" type="sibTrans" cxnId="{86E5030F-74A6-F74F-8C9F-EA92372E3EB9}">
      <dgm:prSet/>
      <dgm:spPr/>
      <dgm:t>
        <a:bodyPr/>
        <a:lstStyle/>
        <a:p>
          <a:endParaRPr lang="en-US"/>
        </a:p>
      </dgm:t>
    </dgm:pt>
    <dgm:pt modelId="{A3A080E7-4613-3348-9701-098BA82A4110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Always enable two-factor authentication </a:t>
          </a:r>
        </a:p>
      </dgm:t>
    </dgm:pt>
    <dgm:pt modelId="{59ED1940-CC11-FC44-95EB-EE19DE85D92C}" type="parTrans" cxnId="{CB091BE0-DD62-1840-9979-3785833EC2D4}">
      <dgm:prSet/>
      <dgm:spPr/>
      <dgm:t>
        <a:bodyPr/>
        <a:lstStyle/>
        <a:p>
          <a:endParaRPr lang="en-US"/>
        </a:p>
      </dgm:t>
    </dgm:pt>
    <dgm:pt modelId="{318E9C17-D01D-644F-8686-7EB061EFED69}" type="sibTrans" cxnId="{CB091BE0-DD62-1840-9979-3785833EC2D4}">
      <dgm:prSet/>
      <dgm:spPr/>
      <dgm:t>
        <a:bodyPr/>
        <a:lstStyle/>
        <a:p>
          <a:endParaRPr lang="en-US"/>
        </a:p>
      </dgm:t>
    </dgm:pt>
    <dgm:pt modelId="{4029980E-32F3-EF47-A768-8DC79F0EEAC3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Don’t use the same password for every account </a:t>
          </a:r>
          <a:endParaRPr lang="en-US" dirty="0">
            <a:solidFill>
              <a:srgbClr val="3F3130"/>
            </a:solidFill>
          </a:endParaRPr>
        </a:p>
      </dgm:t>
    </dgm:pt>
    <dgm:pt modelId="{630DAEEF-3B4F-154B-9CF0-63F610448797}" type="parTrans" cxnId="{F81709EC-AC6C-5048-ACEC-C9EF37E6E4F9}">
      <dgm:prSet/>
      <dgm:spPr/>
      <dgm:t>
        <a:bodyPr/>
        <a:lstStyle/>
        <a:p>
          <a:endParaRPr lang="en-US"/>
        </a:p>
      </dgm:t>
    </dgm:pt>
    <dgm:pt modelId="{4C0595C8-17DB-5248-9554-9E4820617DC3}" type="sibTrans" cxnId="{F81709EC-AC6C-5048-ACEC-C9EF37E6E4F9}">
      <dgm:prSet/>
      <dgm:spPr/>
      <dgm:t>
        <a:bodyPr/>
        <a:lstStyle/>
        <a:p>
          <a:endParaRPr lang="en-US"/>
        </a:p>
      </dgm:t>
    </dgm:pt>
    <dgm:pt modelId="{35262260-8280-2C43-B3D3-8C5442964D0C}" type="pres">
      <dgm:prSet presAssocID="{0CA240DB-082F-9449-91D0-C8C29333D646}" presName="vert0" presStyleCnt="0">
        <dgm:presLayoutVars>
          <dgm:dir/>
          <dgm:animOne val="branch"/>
          <dgm:animLvl val="lvl"/>
        </dgm:presLayoutVars>
      </dgm:prSet>
      <dgm:spPr/>
    </dgm:pt>
    <dgm:pt modelId="{96D019CD-CE4E-7F48-A7E4-0F019392660C}" type="pres">
      <dgm:prSet presAssocID="{943C10A7-144C-2C48-8881-802BDD0FEBFE}" presName="thickLine" presStyleLbl="alignNode1" presStyleIdx="0" presStyleCnt="6"/>
      <dgm:spPr>
        <a:ln w="57150">
          <a:solidFill>
            <a:srgbClr val="3F3130"/>
          </a:solidFill>
        </a:ln>
      </dgm:spPr>
    </dgm:pt>
    <dgm:pt modelId="{BEE79ED2-F965-AD4C-BF37-3D8196C42AF6}" type="pres">
      <dgm:prSet presAssocID="{943C10A7-144C-2C48-8881-802BDD0FEBFE}" presName="horz1" presStyleCnt="0"/>
      <dgm:spPr/>
    </dgm:pt>
    <dgm:pt modelId="{135F07B2-0365-014D-92EE-6062A14989B0}" type="pres">
      <dgm:prSet presAssocID="{943C10A7-144C-2C48-8881-802BDD0FEBFE}" presName="tx1" presStyleLbl="revTx" presStyleIdx="0" presStyleCnt="6"/>
      <dgm:spPr/>
    </dgm:pt>
    <dgm:pt modelId="{8B63A6DF-0FBF-B249-92CC-FBDA0EAE4206}" type="pres">
      <dgm:prSet presAssocID="{943C10A7-144C-2C48-8881-802BDD0FEBFE}" presName="vert1" presStyleCnt="0"/>
      <dgm:spPr/>
    </dgm:pt>
    <dgm:pt modelId="{631F9F77-24F6-FC46-BE75-7C4021FC510D}" type="pres">
      <dgm:prSet presAssocID="{04B86333-C28F-DA41-AFF8-908C245A87FB}" presName="thickLine" presStyleLbl="alignNode1" presStyleIdx="1" presStyleCnt="6"/>
      <dgm:spPr>
        <a:ln w="57150">
          <a:solidFill>
            <a:srgbClr val="3F3130"/>
          </a:solidFill>
        </a:ln>
      </dgm:spPr>
    </dgm:pt>
    <dgm:pt modelId="{832F30D7-BB89-0743-BD6D-3A02331CEC9A}" type="pres">
      <dgm:prSet presAssocID="{04B86333-C28F-DA41-AFF8-908C245A87FB}" presName="horz1" presStyleCnt="0"/>
      <dgm:spPr/>
    </dgm:pt>
    <dgm:pt modelId="{4C92C9F0-31DA-2D41-9A33-7D50A82CF270}" type="pres">
      <dgm:prSet presAssocID="{04B86333-C28F-DA41-AFF8-908C245A87FB}" presName="tx1" presStyleLbl="revTx" presStyleIdx="1" presStyleCnt="6"/>
      <dgm:spPr/>
    </dgm:pt>
    <dgm:pt modelId="{D5513BB6-CEEB-A341-9DC4-B742DECCA0F3}" type="pres">
      <dgm:prSet presAssocID="{04B86333-C28F-DA41-AFF8-908C245A87FB}" presName="vert1" presStyleCnt="0"/>
      <dgm:spPr/>
    </dgm:pt>
    <dgm:pt modelId="{833499EF-94C6-4944-B65D-DA9F9ACC5938}" type="pres">
      <dgm:prSet presAssocID="{431C1326-8919-6C43-A810-A6524A4982F9}" presName="thickLine" presStyleLbl="alignNode1" presStyleIdx="2" presStyleCnt="6"/>
      <dgm:spPr>
        <a:ln w="57150">
          <a:solidFill>
            <a:srgbClr val="3F3130"/>
          </a:solidFill>
        </a:ln>
      </dgm:spPr>
    </dgm:pt>
    <dgm:pt modelId="{3808FE1C-49EF-8E40-B644-9DBB653C4196}" type="pres">
      <dgm:prSet presAssocID="{431C1326-8919-6C43-A810-A6524A4982F9}" presName="horz1" presStyleCnt="0"/>
      <dgm:spPr/>
    </dgm:pt>
    <dgm:pt modelId="{DCB59D95-059C-BC4E-B19B-3FEC71AF7126}" type="pres">
      <dgm:prSet presAssocID="{431C1326-8919-6C43-A810-A6524A4982F9}" presName="tx1" presStyleLbl="revTx" presStyleIdx="2" presStyleCnt="6"/>
      <dgm:spPr/>
    </dgm:pt>
    <dgm:pt modelId="{2827901D-2118-B24C-86F1-AD4CD3DD742C}" type="pres">
      <dgm:prSet presAssocID="{431C1326-8919-6C43-A810-A6524A4982F9}" presName="vert1" presStyleCnt="0"/>
      <dgm:spPr/>
    </dgm:pt>
    <dgm:pt modelId="{2C5895C0-7EB3-3042-9403-410F79040F5E}" type="pres">
      <dgm:prSet presAssocID="{1538A949-422B-FE42-83C6-091039263E92}" presName="thickLine" presStyleLbl="alignNode1" presStyleIdx="3" presStyleCnt="6"/>
      <dgm:spPr>
        <a:ln w="57150">
          <a:solidFill>
            <a:srgbClr val="3F3130"/>
          </a:solidFill>
        </a:ln>
      </dgm:spPr>
    </dgm:pt>
    <dgm:pt modelId="{3D7D581D-FC57-2741-8FB9-B8DA0ECCF777}" type="pres">
      <dgm:prSet presAssocID="{1538A949-422B-FE42-83C6-091039263E92}" presName="horz1" presStyleCnt="0"/>
      <dgm:spPr/>
    </dgm:pt>
    <dgm:pt modelId="{94C7F490-208A-784A-94BB-E856657CDBB4}" type="pres">
      <dgm:prSet presAssocID="{1538A949-422B-FE42-83C6-091039263E92}" presName="tx1" presStyleLbl="revTx" presStyleIdx="3" presStyleCnt="6"/>
      <dgm:spPr/>
    </dgm:pt>
    <dgm:pt modelId="{BB823D73-DA5C-A648-AB82-428E792B4AE2}" type="pres">
      <dgm:prSet presAssocID="{1538A949-422B-FE42-83C6-091039263E92}" presName="vert1" presStyleCnt="0"/>
      <dgm:spPr/>
    </dgm:pt>
    <dgm:pt modelId="{BCCB6B2F-3263-0B42-91BD-ABAFABDC0E81}" type="pres">
      <dgm:prSet presAssocID="{A3A080E7-4613-3348-9701-098BA82A4110}" presName="thickLine" presStyleLbl="alignNode1" presStyleIdx="4" presStyleCnt="6"/>
      <dgm:spPr>
        <a:ln w="57150">
          <a:solidFill>
            <a:srgbClr val="3F3130"/>
          </a:solidFill>
        </a:ln>
      </dgm:spPr>
    </dgm:pt>
    <dgm:pt modelId="{00C8B649-7F56-8249-AC03-5DC4FAA8ECA7}" type="pres">
      <dgm:prSet presAssocID="{A3A080E7-4613-3348-9701-098BA82A4110}" presName="horz1" presStyleCnt="0"/>
      <dgm:spPr/>
    </dgm:pt>
    <dgm:pt modelId="{219B9738-23EC-9B44-8E6D-4BC441AC6938}" type="pres">
      <dgm:prSet presAssocID="{A3A080E7-4613-3348-9701-098BA82A4110}" presName="tx1" presStyleLbl="revTx" presStyleIdx="4" presStyleCnt="6"/>
      <dgm:spPr/>
    </dgm:pt>
    <dgm:pt modelId="{2B410B67-69A8-BB46-B291-4319D9CD8924}" type="pres">
      <dgm:prSet presAssocID="{A3A080E7-4613-3348-9701-098BA82A4110}" presName="vert1" presStyleCnt="0"/>
      <dgm:spPr/>
    </dgm:pt>
    <dgm:pt modelId="{E34CF2CD-CF97-E841-BBB2-257604869783}" type="pres">
      <dgm:prSet presAssocID="{4029980E-32F3-EF47-A768-8DC79F0EEAC3}" presName="thickLine" presStyleLbl="alignNode1" presStyleIdx="5" presStyleCnt="6"/>
      <dgm:spPr>
        <a:ln w="57150">
          <a:solidFill>
            <a:srgbClr val="3F3130"/>
          </a:solidFill>
        </a:ln>
      </dgm:spPr>
    </dgm:pt>
    <dgm:pt modelId="{EA10EB8C-7942-3142-82FA-34CFA0E8FA34}" type="pres">
      <dgm:prSet presAssocID="{4029980E-32F3-EF47-A768-8DC79F0EEAC3}" presName="horz1" presStyleCnt="0"/>
      <dgm:spPr/>
    </dgm:pt>
    <dgm:pt modelId="{44ADF933-B6B9-0049-AAAC-284B9DC8B176}" type="pres">
      <dgm:prSet presAssocID="{4029980E-32F3-EF47-A768-8DC79F0EEAC3}" presName="tx1" presStyleLbl="revTx" presStyleIdx="5" presStyleCnt="6"/>
      <dgm:spPr/>
    </dgm:pt>
    <dgm:pt modelId="{11E61178-F696-4D4F-9C5B-899FA9DA2EFB}" type="pres">
      <dgm:prSet presAssocID="{4029980E-32F3-EF47-A768-8DC79F0EEAC3}" presName="vert1" presStyleCnt="0"/>
      <dgm:spPr/>
    </dgm:pt>
  </dgm:ptLst>
  <dgm:cxnLst>
    <dgm:cxn modelId="{72E96809-1FBA-994A-94B2-1E97496EC79E}" srcId="{0CA240DB-082F-9449-91D0-C8C29333D646}" destId="{04B86333-C28F-DA41-AFF8-908C245A87FB}" srcOrd="1" destOrd="0" parTransId="{48263A35-75D4-7544-89C1-0E3E0702797D}" sibTransId="{4E49E06E-04D1-3C45-A9D6-7B1813EC8EBD}"/>
    <dgm:cxn modelId="{86E5030F-74A6-F74F-8C9F-EA92372E3EB9}" srcId="{0CA240DB-082F-9449-91D0-C8C29333D646}" destId="{1538A949-422B-FE42-83C6-091039263E92}" srcOrd="3" destOrd="0" parTransId="{AEF1F614-9733-6F44-B4E9-D2829CA73817}" sibTransId="{00ED15FC-3A7B-1142-B7B9-AAE95849D0B4}"/>
    <dgm:cxn modelId="{6746CF11-B4DE-A645-9551-F24DA002621E}" srcId="{0CA240DB-082F-9449-91D0-C8C29333D646}" destId="{943C10A7-144C-2C48-8881-802BDD0FEBFE}" srcOrd="0" destOrd="0" parTransId="{F299EC36-F1DB-724B-926F-FAC1B4FB1D4B}" sibTransId="{E2B8BB8B-A28B-1F4F-8E36-B44A8099CF6F}"/>
    <dgm:cxn modelId="{61A6321A-2EDE-3B4D-A94A-311E51B7662E}" type="presOf" srcId="{04B86333-C28F-DA41-AFF8-908C245A87FB}" destId="{4C92C9F0-31DA-2D41-9A33-7D50A82CF270}" srcOrd="0" destOrd="0" presId="urn:microsoft.com/office/officeart/2008/layout/LinedList"/>
    <dgm:cxn modelId="{A10AB224-F46A-A347-94BF-05AAC4155D9B}" type="presOf" srcId="{943C10A7-144C-2C48-8881-802BDD0FEBFE}" destId="{135F07B2-0365-014D-92EE-6062A14989B0}" srcOrd="0" destOrd="0" presId="urn:microsoft.com/office/officeart/2008/layout/LinedList"/>
    <dgm:cxn modelId="{D8A3034E-54C8-E84C-B289-A65EDD947B89}" type="presOf" srcId="{4029980E-32F3-EF47-A768-8DC79F0EEAC3}" destId="{44ADF933-B6B9-0049-AAAC-284B9DC8B176}" srcOrd="0" destOrd="0" presId="urn:microsoft.com/office/officeart/2008/layout/LinedList"/>
    <dgm:cxn modelId="{A4883353-E663-D642-ACA7-444410EF6007}" type="presOf" srcId="{1538A949-422B-FE42-83C6-091039263E92}" destId="{94C7F490-208A-784A-94BB-E856657CDBB4}" srcOrd="0" destOrd="0" presId="urn:microsoft.com/office/officeart/2008/layout/LinedList"/>
    <dgm:cxn modelId="{E78A9685-2D1B-F345-B9EC-6AB3C2A5AD76}" type="presOf" srcId="{431C1326-8919-6C43-A810-A6524A4982F9}" destId="{DCB59D95-059C-BC4E-B19B-3FEC71AF7126}" srcOrd="0" destOrd="0" presId="urn:microsoft.com/office/officeart/2008/layout/LinedList"/>
    <dgm:cxn modelId="{0BA3C59F-C712-E149-A6F9-AD11A0B9B43B}" type="presOf" srcId="{A3A080E7-4613-3348-9701-098BA82A4110}" destId="{219B9738-23EC-9B44-8E6D-4BC441AC6938}" srcOrd="0" destOrd="0" presId="urn:microsoft.com/office/officeart/2008/layout/LinedList"/>
    <dgm:cxn modelId="{CB091BE0-DD62-1840-9979-3785833EC2D4}" srcId="{0CA240DB-082F-9449-91D0-C8C29333D646}" destId="{A3A080E7-4613-3348-9701-098BA82A4110}" srcOrd="4" destOrd="0" parTransId="{59ED1940-CC11-FC44-95EB-EE19DE85D92C}" sibTransId="{318E9C17-D01D-644F-8686-7EB061EFED69}"/>
    <dgm:cxn modelId="{1F34B1E1-3DAB-5A41-9210-95EE9FEAFB0E}" srcId="{0CA240DB-082F-9449-91D0-C8C29333D646}" destId="{431C1326-8919-6C43-A810-A6524A4982F9}" srcOrd="2" destOrd="0" parTransId="{070E821C-29D8-5A4D-9C9E-CBF01AC8A976}" sibTransId="{7D61F485-FEFC-C044-BE87-F3CDE9CE4C2C}"/>
    <dgm:cxn modelId="{F81709EC-AC6C-5048-ACEC-C9EF37E6E4F9}" srcId="{0CA240DB-082F-9449-91D0-C8C29333D646}" destId="{4029980E-32F3-EF47-A768-8DC79F0EEAC3}" srcOrd="5" destOrd="0" parTransId="{630DAEEF-3B4F-154B-9CF0-63F610448797}" sibTransId="{4C0595C8-17DB-5248-9554-9E4820617DC3}"/>
    <dgm:cxn modelId="{47D633FF-068D-5C48-A009-34E122273889}" type="presOf" srcId="{0CA240DB-082F-9449-91D0-C8C29333D646}" destId="{35262260-8280-2C43-B3D3-8C5442964D0C}" srcOrd="0" destOrd="0" presId="urn:microsoft.com/office/officeart/2008/layout/LinedList"/>
    <dgm:cxn modelId="{60FA86B9-643D-454A-9D84-A5D3D57B74AA}" type="presParOf" srcId="{35262260-8280-2C43-B3D3-8C5442964D0C}" destId="{96D019CD-CE4E-7F48-A7E4-0F019392660C}" srcOrd="0" destOrd="0" presId="urn:microsoft.com/office/officeart/2008/layout/LinedList"/>
    <dgm:cxn modelId="{8F54BAFF-6E12-DF4B-BEF1-64571EC0535F}" type="presParOf" srcId="{35262260-8280-2C43-B3D3-8C5442964D0C}" destId="{BEE79ED2-F965-AD4C-BF37-3D8196C42AF6}" srcOrd="1" destOrd="0" presId="urn:microsoft.com/office/officeart/2008/layout/LinedList"/>
    <dgm:cxn modelId="{884E215D-A0BA-5343-A6F1-2396111D5F4C}" type="presParOf" srcId="{BEE79ED2-F965-AD4C-BF37-3D8196C42AF6}" destId="{135F07B2-0365-014D-92EE-6062A14989B0}" srcOrd="0" destOrd="0" presId="urn:microsoft.com/office/officeart/2008/layout/LinedList"/>
    <dgm:cxn modelId="{ED8D032B-EEFF-8E40-A7CA-26FFED63FA30}" type="presParOf" srcId="{BEE79ED2-F965-AD4C-BF37-3D8196C42AF6}" destId="{8B63A6DF-0FBF-B249-92CC-FBDA0EAE4206}" srcOrd="1" destOrd="0" presId="urn:microsoft.com/office/officeart/2008/layout/LinedList"/>
    <dgm:cxn modelId="{64D2FF29-8802-CC49-918B-B1094BF1BE8A}" type="presParOf" srcId="{35262260-8280-2C43-B3D3-8C5442964D0C}" destId="{631F9F77-24F6-FC46-BE75-7C4021FC510D}" srcOrd="2" destOrd="0" presId="urn:microsoft.com/office/officeart/2008/layout/LinedList"/>
    <dgm:cxn modelId="{E72C94D5-4CEE-D54F-B50B-F46A18AFF300}" type="presParOf" srcId="{35262260-8280-2C43-B3D3-8C5442964D0C}" destId="{832F30D7-BB89-0743-BD6D-3A02331CEC9A}" srcOrd="3" destOrd="0" presId="urn:microsoft.com/office/officeart/2008/layout/LinedList"/>
    <dgm:cxn modelId="{67A01109-9164-DB42-B443-103BB95D8E13}" type="presParOf" srcId="{832F30D7-BB89-0743-BD6D-3A02331CEC9A}" destId="{4C92C9F0-31DA-2D41-9A33-7D50A82CF270}" srcOrd="0" destOrd="0" presId="urn:microsoft.com/office/officeart/2008/layout/LinedList"/>
    <dgm:cxn modelId="{044E44F0-0957-F84A-B99F-29143F52B7D4}" type="presParOf" srcId="{832F30D7-BB89-0743-BD6D-3A02331CEC9A}" destId="{D5513BB6-CEEB-A341-9DC4-B742DECCA0F3}" srcOrd="1" destOrd="0" presId="urn:microsoft.com/office/officeart/2008/layout/LinedList"/>
    <dgm:cxn modelId="{C137C317-C244-8E4D-89B5-9595B4B4449F}" type="presParOf" srcId="{35262260-8280-2C43-B3D3-8C5442964D0C}" destId="{833499EF-94C6-4944-B65D-DA9F9ACC5938}" srcOrd="4" destOrd="0" presId="urn:microsoft.com/office/officeart/2008/layout/LinedList"/>
    <dgm:cxn modelId="{7A6AE6CB-0A69-3D44-8836-A16479468E74}" type="presParOf" srcId="{35262260-8280-2C43-B3D3-8C5442964D0C}" destId="{3808FE1C-49EF-8E40-B644-9DBB653C4196}" srcOrd="5" destOrd="0" presId="urn:microsoft.com/office/officeart/2008/layout/LinedList"/>
    <dgm:cxn modelId="{E014C5DB-25B9-224B-B90C-98332584FEF7}" type="presParOf" srcId="{3808FE1C-49EF-8E40-B644-9DBB653C4196}" destId="{DCB59D95-059C-BC4E-B19B-3FEC71AF7126}" srcOrd="0" destOrd="0" presId="urn:microsoft.com/office/officeart/2008/layout/LinedList"/>
    <dgm:cxn modelId="{48EB49EB-9C74-1149-A214-9B49FDA581F8}" type="presParOf" srcId="{3808FE1C-49EF-8E40-B644-9DBB653C4196}" destId="{2827901D-2118-B24C-86F1-AD4CD3DD742C}" srcOrd="1" destOrd="0" presId="urn:microsoft.com/office/officeart/2008/layout/LinedList"/>
    <dgm:cxn modelId="{647BAEAA-854D-5042-A864-AAF1BF8938D7}" type="presParOf" srcId="{35262260-8280-2C43-B3D3-8C5442964D0C}" destId="{2C5895C0-7EB3-3042-9403-410F79040F5E}" srcOrd="6" destOrd="0" presId="urn:microsoft.com/office/officeart/2008/layout/LinedList"/>
    <dgm:cxn modelId="{7248D58C-D378-8547-AC7D-08BC2C0661A2}" type="presParOf" srcId="{35262260-8280-2C43-B3D3-8C5442964D0C}" destId="{3D7D581D-FC57-2741-8FB9-B8DA0ECCF777}" srcOrd="7" destOrd="0" presId="urn:microsoft.com/office/officeart/2008/layout/LinedList"/>
    <dgm:cxn modelId="{1F45B598-58B9-584D-8DC3-DDF335436EBB}" type="presParOf" srcId="{3D7D581D-FC57-2741-8FB9-B8DA0ECCF777}" destId="{94C7F490-208A-784A-94BB-E856657CDBB4}" srcOrd="0" destOrd="0" presId="urn:microsoft.com/office/officeart/2008/layout/LinedList"/>
    <dgm:cxn modelId="{678E74EF-CB61-BB4C-9745-274885E2F280}" type="presParOf" srcId="{3D7D581D-FC57-2741-8FB9-B8DA0ECCF777}" destId="{BB823D73-DA5C-A648-AB82-428E792B4AE2}" srcOrd="1" destOrd="0" presId="urn:microsoft.com/office/officeart/2008/layout/LinedList"/>
    <dgm:cxn modelId="{FE4656E5-4A25-104F-803F-E1AA7FE7FD27}" type="presParOf" srcId="{35262260-8280-2C43-B3D3-8C5442964D0C}" destId="{BCCB6B2F-3263-0B42-91BD-ABAFABDC0E81}" srcOrd="8" destOrd="0" presId="urn:microsoft.com/office/officeart/2008/layout/LinedList"/>
    <dgm:cxn modelId="{C10851B6-2157-E44E-BF67-574430AEE5D5}" type="presParOf" srcId="{35262260-8280-2C43-B3D3-8C5442964D0C}" destId="{00C8B649-7F56-8249-AC03-5DC4FAA8ECA7}" srcOrd="9" destOrd="0" presId="urn:microsoft.com/office/officeart/2008/layout/LinedList"/>
    <dgm:cxn modelId="{4E23A437-3AA2-704E-B4E7-FF3A461DF6F0}" type="presParOf" srcId="{00C8B649-7F56-8249-AC03-5DC4FAA8ECA7}" destId="{219B9738-23EC-9B44-8E6D-4BC441AC6938}" srcOrd="0" destOrd="0" presId="urn:microsoft.com/office/officeart/2008/layout/LinedList"/>
    <dgm:cxn modelId="{BD40A19E-CE55-B44F-87DB-796892D3CCE3}" type="presParOf" srcId="{00C8B649-7F56-8249-AC03-5DC4FAA8ECA7}" destId="{2B410B67-69A8-BB46-B291-4319D9CD8924}" srcOrd="1" destOrd="0" presId="urn:microsoft.com/office/officeart/2008/layout/LinedList"/>
    <dgm:cxn modelId="{9DD07ED2-1C7F-F145-A21E-357376D34CB4}" type="presParOf" srcId="{35262260-8280-2C43-B3D3-8C5442964D0C}" destId="{E34CF2CD-CF97-E841-BBB2-257604869783}" srcOrd="10" destOrd="0" presId="urn:microsoft.com/office/officeart/2008/layout/LinedList"/>
    <dgm:cxn modelId="{B9DE0A1A-C8AA-5849-8B99-3F145914F89A}" type="presParOf" srcId="{35262260-8280-2C43-B3D3-8C5442964D0C}" destId="{EA10EB8C-7942-3142-82FA-34CFA0E8FA34}" srcOrd="11" destOrd="0" presId="urn:microsoft.com/office/officeart/2008/layout/LinedList"/>
    <dgm:cxn modelId="{719A5AE3-F52E-BD4D-BA86-23404066BF99}" type="presParOf" srcId="{EA10EB8C-7942-3142-82FA-34CFA0E8FA34}" destId="{44ADF933-B6B9-0049-AAAC-284B9DC8B176}" srcOrd="0" destOrd="0" presId="urn:microsoft.com/office/officeart/2008/layout/LinedList"/>
    <dgm:cxn modelId="{5813E886-59D7-9A48-B0A8-CDD1183D52FB}" type="presParOf" srcId="{EA10EB8C-7942-3142-82FA-34CFA0E8FA34}" destId="{11E61178-F696-4D4F-9C5B-899FA9DA2E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835D-ACCA-AC42-B4B1-04687321B54C}">
      <dsp:nvSpPr>
        <dsp:cNvPr id="0" name=""/>
        <dsp:cNvSpPr/>
      </dsp:nvSpPr>
      <dsp:spPr>
        <a:xfrm>
          <a:off x="0" y="326484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5B694-7646-4543-8F0B-231F730B2E11}">
      <dsp:nvSpPr>
        <dsp:cNvPr id="0" name=""/>
        <dsp:cNvSpPr/>
      </dsp:nvSpPr>
      <dsp:spPr>
        <a:xfrm>
          <a:off x="525780" y="13460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 to Service-Learning</a:t>
          </a:r>
        </a:p>
      </dsp:txBody>
      <dsp:txXfrm>
        <a:off x="544514" y="153338"/>
        <a:ext cx="7323452" cy="346292"/>
      </dsp:txXfrm>
    </dsp:sp>
    <dsp:sp modelId="{A61C6E61-C41E-514A-BF11-CC0039333517}">
      <dsp:nvSpPr>
        <dsp:cNvPr id="0" name=""/>
        <dsp:cNvSpPr/>
      </dsp:nvSpPr>
      <dsp:spPr>
        <a:xfrm>
          <a:off x="0" y="916164"/>
          <a:ext cx="10515600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3F3130"/>
              </a:solidFill>
            </a:rPr>
            <a:t>Introduction to mobile device security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3F3130"/>
              </a:solidFill>
            </a:rPr>
            <a:t>Mobile device security importance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3F3130"/>
              </a:solidFill>
            </a:rPr>
            <a:t>Benefits of mobile device security</a:t>
          </a:r>
        </a:p>
      </dsp:txBody>
      <dsp:txXfrm>
        <a:off x="0" y="916164"/>
        <a:ext cx="10515600" cy="941850"/>
      </dsp:txXfrm>
    </dsp:sp>
    <dsp:sp modelId="{D67CCB68-6F51-8F4E-8B56-A9564B8D9FA5}">
      <dsp:nvSpPr>
        <dsp:cNvPr id="0" name=""/>
        <dsp:cNvSpPr/>
      </dsp:nvSpPr>
      <dsp:spPr>
        <a:xfrm>
          <a:off x="525780" y="72428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Mobile Device Security</a:t>
          </a:r>
        </a:p>
      </dsp:txBody>
      <dsp:txXfrm>
        <a:off x="544514" y="743018"/>
        <a:ext cx="7323452" cy="346292"/>
      </dsp:txXfrm>
    </dsp:sp>
    <dsp:sp modelId="{F4AD2D68-5BCC-7140-93DD-F1293459FD19}">
      <dsp:nvSpPr>
        <dsp:cNvPr id="0" name=""/>
        <dsp:cNvSpPr/>
      </dsp:nvSpPr>
      <dsp:spPr>
        <a:xfrm>
          <a:off x="0" y="2120094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4C791-036A-BA48-9CA1-9324397EEFE1}">
      <dsp:nvSpPr>
        <dsp:cNvPr id="0" name=""/>
        <dsp:cNvSpPr/>
      </dsp:nvSpPr>
      <dsp:spPr>
        <a:xfrm>
          <a:off x="525780" y="192821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Last Thoughts and Helpful Tips</a:t>
          </a:r>
        </a:p>
      </dsp:txBody>
      <dsp:txXfrm>
        <a:off x="544514" y="1946948"/>
        <a:ext cx="7323452" cy="346292"/>
      </dsp:txXfrm>
    </dsp:sp>
    <dsp:sp modelId="{9B7F707D-E889-8E47-977B-E2CB1556DE06}">
      <dsp:nvSpPr>
        <dsp:cNvPr id="0" name=""/>
        <dsp:cNvSpPr/>
      </dsp:nvSpPr>
      <dsp:spPr>
        <a:xfrm>
          <a:off x="0" y="2709774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CF8F3-E3C4-DF47-B7B3-98EFCA0FEA1A}">
      <dsp:nvSpPr>
        <dsp:cNvPr id="0" name=""/>
        <dsp:cNvSpPr/>
      </dsp:nvSpPr>
      <dsp:spPr>
        <a:xfrm>
          <a:off x="525780" y="251789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Contact Information</a:t>
          </a:r>
        </a:p>
      </dsp:txBody>
      <dsp:txXfrm>
        <a:off x="544514" y="2536628"/>
        <a:ext cx="7323452" cy="346292"/>
      </dsp:txXfrm>
    </dsp:sp>
    <dsp:sp modelId="{7B32CA7B-9404-4643-8E17-519369FE190E}">
      <dsp:nvSpPr>
        <dsp:cNvPr id="0" name=""/>
        <dsp:cNvSpPr/>
      </dsp:nvSpPr>
      <dsp:spPr>
        <a:xfrm>
          <a:off x="0" y="3299454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4A997-3F2F-E64B-9419-08579945C5C3}">
      <dsp:nvSpPr>
        <dsp:cNvPr id="0" name=""/>
        <dsp:cNvSpPr/>
      </dsp:nvSpPr>
      <dsp:spPr>
        <a:xfrm>
          <a:off x="525780" y="310757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Frequently Asked Questions</a:t>
          </a:r>
        </a:p>
      </dsp:txBody>
      <dsp:txXfrm>
        <a:off x="544514" y="3126308"/>
        <a:ext cx="7323452" cy="346292"/>
      </dsp:txXfrm>
    </dsp:sp>
    <dsp:sp modelId="{5BB91D68-36FD-0044-B740-46E09C4E7D63}">
      <dsp:nvSpPr>
        <dsp:cNvPr id="0" name=""/>
        <dsp:cNvSpPr/>
      </dsp:nvSpPr>
      <dsp:spPr>
        <a:xfrm>
          <a:off x="0" y="3889134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28BD8-2720-984A-81EE-B679794B2E0D}">
      <dsp:nvSpPr>
        <dsp:cNvPr id="0" name=""/>
        <dsp:cNvSpPr/>
      </dsp:nvSpPr>
      <dsp:spPr>
        <a:xfrm>
          <a:off x="525780" y="369725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References </a:t>
          </a:r>
        </a:p>
      </dsp:txBody>
      <dsp:txXfrm>
        <a:off x="544514" y="3715988"/>
        <a:ext cx="732345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3E1F0-2225-4A2A-991B-6178E3EB5EA3}">
      <dsp:nvSpPr>
        <dsp:cNvPr id="0" name=""/>
        <dsp:cNvSpPr/>
      </dsp:nvSpPr>
      <dsp:spPr>
        <a:xfrm>
          <a:off x="2442681" y="199148"/>
          <a:ext cx="1294487" cy="14549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2CA54-6F54-4D6B-AFEE-BAA74F679454}">
      <dsp:nvSpPr>
        <dsp:cNvPr id="0" name=""/>
        <dsp:cNvSpPr/>
      </dsp:nvSpPr>
      <dsp:spPr>
        <a:xfrm>
          <a:off x="541131" y="2257353"/>
          <a:ext cx="5097587" cy="189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Mobile device security includes the measures designed to protect sensitive information stored on and transmitted by laptops, smartphones, tablets, and other portable devices. </a:t>
          </a:r>
        </a:p>
      </dsp:txBody>
      <dsp:txXfrm>
        <a:off x="541131" y="2257353"/>
        <a:ext cx="5097587" cy="1894836"/>
      </dsp:txXfrm>
    </dsp:sp>
    <dsp:sp modelId="{D9BE1131-D0B8-4282-BC85-48752440AE8F}">
      <dsp:nvSpPr>
        <dsp:cNvPr id="0" name=""/>
        <dsp:cNvSpPr/>
      </dsp:nvSpPr>
      <dsp:spPr>
        <a:xfrm>
          <a:off x="7299218" y="84277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515AA-AF21-41B6-B8F1-A0FFFB2ACABE}">
      <dsp:nvSpPr>
        <dsp:cNvPr id="0" name=""/>
        <dsp:cNvSpPr/>
      </dsp:nvSpPr>
      <dsp:spPr>
        <a:xfrm>
          <a:off x="6265206" y="2189334"/>
          <a:ext cx="3690000" cy="189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 goal is to keep unauthorized users from accessing the network.</a:t>
          </a:r>
        </a:p>
      </dsp:txBody>
      <dsp:txXfrm>
        <a:off x="6265206" y="2189334"/>
        <a:ext cx="3690000" cy="1894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0500E-55E8-3843-B88A-FCB177DEB2A4}">
      <dsp:nvSpPr>
        <dsp:cNvPr id="0" name=""/>
        <dsp:cNvSpPr/>
      </dsp:nvSpPr>
      <dsp:spPr>
        <a:xfrm>
          <a:off x="0" y="43748"/>
          <a:ext cx="10515600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As mobile devices become more popular in the workplace, distinct challenges to network security are present.</a:t>
          </a:r>
        </a:p>
      </dsp:txBody>
      <dsp:txXfrm>
        <a:off x="51175" y="94923"/>
        <a:ext cx="10413250" cy="945970"/>
      </dsp:txXfrm>
    </dsp:sp>
    <dsp:sp modelId="{07A28585-E0D2-B049-BCF8-260889F27947}">
      <dsp:nvSpPr>
        <dsp:cNvPr id="0" name=""/>
        <dsp:cNvSpPr/>
      </dsp:nvSpPr>
      <dsp:spPr>
        <a:xfrm>
          <a:off x="0" y="1172708"/>
          <a:ext cx="10515600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Potential threats to mobile devices:</a:t>
          </a:r>
        </a:p>
      </dsp:txBody>
      <dsp:txXfrm>
        <a:off x="51175" y="1223883"/>
        <a:ext cx="10413250" cy="945970"/>
      </dsp:txXfrm>
    </dsp:sp>
    <dsp:sp modelId="{7FEB154E-379B-8F4F-A2B3-99D9AF3FA602}">
      <dsp:nvSpPr>
        <dsp:cNvPr id="0" name=""/>
        <dsp:cNvSpPr/>
      </dsp:nvSpPr>
      <dsp:spPr>
        <a:xfrm>
          <a:off x="0" y="2221029"/>
          <a:ext cx="10515600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solidFill>
                <a:srgbClr val="3F3130"/>
              </a:solidFill>
            </a:rPr>
            <a:t>Malicious mobile applications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solidFill>
                <a:srgbClr val="3F3130"/>
              </a:solidFill>
            </a:rPr>
            <a:t>Data leaks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solidFill>
                <a:srgbClr val="3F3130"/>
              </a:solidFill>
            </a:rPr>
            <a:t>Scams from phishing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solidFill>
                <a:srgbClr val="3F3130"/>
              </a:solidFill>
            </a:rPr>
            <a:t>Spyware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solidFill>
                <a:srgbClr val="3F3130"/>
              </a:solidFill>
            </a:rPr>
            <a:t>Unsecure Wi-Fi networks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olidFill>
                <a:srgbClr val="3F3130"/>
              </a:solidFill>
            </a:rPr>
            <a:t>Insider threats, intentional and unintentional </a:t>
          </a:r>
        </a:p>
      </dsp:txBody>
      <dsp:txXfrm>
        <a:off x="0" y="2221029"/>
        <a:ext cx="10515600" cy="2086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78690-FD2F-054F-804D-021C93438D53}">
      <dsp:nvSpPr>
        <dsp:cNvPr id="0" name=""/>
        <dsp:cNvSpPr/>
      </dsp:nvSpPr>
      <dsp:spPr>
        <a:xfrm>
          <a:off x="3080" y="318627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Regulatory compliance</a:t>
          </a:r>
        </a:p>
      </dsp:txBody>
      <dsp:txXfrm>
        <a:off x="90118" y="405665"/>
        <a:ext cx="2269979" cy="1608916"/>
      </dsp:txXfrm>
    </dsp:sp>
    <dsp:sp modelId="{375B7AA5-CBB7-C549-B731-76F5436667ED}">
      <dsp:nvSpPr>
        <dsp:cNvPr id="0" name=""/>
        <dsp:cNvSpPr/>
      </dsp:nvSpPr>
      <dsp:spPr>
        <a:xfrm>
          <a:off x="2691541" y="318627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Enforcement of security policy</a:t>
          </a:r>
        </a:p>
      </dsp:txBody>
      <dsp:txXfrm>
        <a:off x="2778579" y="405665"/>
        <a:ext cx="2269979" cy="1608916"/>
      </dsp:txXfrm>
    </dsp:sp>
    <dsp:sp modelId="{9FCE43E1-2A9C-2544-A577-3312FD645AD5}">
      <dsp:nvSpPr>
        <dsp:cNvPr id="0" name=""/>
        <dsp:cNvSpPr/>
      </dsp:nvSpPr>
      <dsp:spPr>
        <a:xfrm>
          <a:off x="5380002" y="318627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Incorporation of BYOD – bring your own device</a:t>
          </a:r>
        </a:p>
      </dsp:txBody>
      <dsp:txXfrm>
        <a:off x="5467040" y="405665"/>
        <a:ext cx="2269979" cy="1608916"/>
      </dsp:txXfrm>
    </dsp:sp>
    <dsp:sp modelId="{27A01D2E-D4E2-6846-B3D1-E9DA3496926B}">
      <dsp:nvSpPr>
        <dsp:cNvPr id="0" name=""/>
        <dsp:cNvSpPr/>
      </dsp:nvSpPr>
      <dsp:spPr>
        <a:xfrm>
          <a:off x="8068463" y="318627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Device updates controlled remotely</a:t>
          </a:r>
        </a:p>
      </dsp:txBody>
      <dsp:txXfrm>
        <a:off x="8155501" y="405665"/>
        <a:ext cx="2269979" cy="1608916"/>
      </dsp:txXfrm>
    </dsp:sp>
    <dsp:sp modelId="{C6711672-D681-6640-94BB-FD0C0B0D6B6B}">
      <dsp:nvSpPr>
        <dsp:cNvPr id="0" name=""/>
        <dsp:cNvSpPr/>
      </dsp:nvSpPr>
      <dsp:spPr>
        <a:xfrm>
          <a:off x="3080" y="2346025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Control of applications</a:t>
          </a:r>
        </a:p>
      </dsp:txBody>
      <dsp:txXfrm>
        <a:off x="90118" y="2433063"/>
        <a:ext cx="2269979" cy="1608916"/>
      </dsp:txXfrm>
    </dsp:sp>
    <dsp:sp modelId="{5A63144E-1A6E-9E45-BFFF-8C9BE7966D65}">
      <dsp:nvSpPr>
        <dsp:cNvPr id="0" name=""/>
        <dsp:cNvSpPr/>
      </dsp:nvSpPr>
      <dsp:spPr>
        <a:xfrm>
          <a:off x="2691541" y="2346025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Device registration automation </a:t>
          </a:r>
        </a:p>
      </dsp:txBody>
      <dsp:txXfrm>
        <a:off x="2778579" y="2433063"/>
        <a:ext cx="2269979" cy="1608916"/>
      </dsp:txXfrm>
    </dsp:sp>
    <dsp:sp modelId="{1CFAA412-DA20-9C48-82C1-DF6329D54F1B}">
      <dsp:nvSpPr>
        <dsp:cNvPr id="0" name=""/>
        <dsp:cNvSpPr/>
      </dsp:nvSpPr>
      <dsp:spPr>
        <a:xfrm>
          <a:off x="5380002" y="2346025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Automated data backup </a:t>
          </a:r>
        </a:p>
      </dsp:txBody>
      <dsp:txXfrm>
        <a:off x="5467040" y="2433063"/>
        <a:ext cx="2269979" cy="1608916"/>
      </dsp:txXfrm>
    </dsp:sp>
    <dsp:sp modelId="{01EF4681-F262-D243-A3F2-DD3099975EB6}">
      <dsp:nvSpPr>
        <dsp:cNvPr id="0" name=""/>
        <dsp:cNvSpPr/>
      </dsp:nvSpPr>
      <dsp:spPr>
        <a:xfrm>
          <a:off x="8068463" y="2346025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Protects from malicious attacks from being able to access sensitive information from the organization </a:t>
          </a:r>
        </a:p>
      </dsp:txBody>
      <dsp:txXfrm>
        <a:off x="8155501" y="2433063"/>
        <a:ext cx="2269979" cy="1608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6A018-409D-F147-B657-EF795620617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E5091-515E-E742-82F8-6474487A75C9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Establish, share and enforce clear policies and procedures </a:t>
          </a:r>
        </a:p>
      </dsp:txBody>
      <dsp:txXfrm>
        <a:off x="0" y="2124"/>
        <a:ext cx="10515600" cy="724514"/>
      </dsp:txXfrm>
    </dsp:sp>
    <dsp:sp modelId="{A7FF495E-DC6E-AA41-AEEF-E938401DCA61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4B865-8667-914A-A579-A7331A0E887D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Password protection and training</a:t>
          </a:r>
        </a:p>
      </dsp:txBody>
      <dsp:txXfrm>
        <a:off x="0" y="726639"/>
        <a:ext cx="10515600" cy="724514"/>
      </dsp:txXfrm>
    </dsp:sp>
    <dsp:sp modelId="{16AEE5D6-9AD0-434C-9642-0EDC73EB071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088C1-5DE2-DC46-A222-8FB34DB2DD75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Incorporate the use of biometrics</a:t>
          </a:r>
        </a:p>
      </dsp:txBody>
      <dsp:txXfrm>
        <a:off x="0" y="1451154"/>
        <a:ext cx="10515600" cy="724514"/>
      </dsp:txXfrm>
    </dsp:sp>
    <dsp:sp modelId="{B594EFAD-8B32-BB4F-A0DE-898B88FF78A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4B875-9E8B-824D-9724-CE688BFBA0AA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Avoid public Wi-Fi</a:t>
          </a:r>
        </a:p>
      </dsp:txBody>
      <dsp:txXfrm>
        <a:off x="0" y="2175669"/>
        <a:ext cx="10515600" cy="724514"/>
      </dsp:txXfrm>
    </dsp:sp>
    <dsp:sp modelId="{1B1B7B11-6F2C-C84C-B7B4-5171D7B97738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59D84-C811-8A4B-B784-43E49BD68513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Beware of external applications </a:t>
          </a:r>
        </a:p>
      </dsp:txBody>
      <dsp:txXfrm>
        <a:off x="0" y="2900183"/>
        <a:ext cx="10515600" cy="724514"/>
      </dsp:txXfrm>
    </dsp:sp>
    <dsp:sp modelId="{71DD8582-24A6-BC40-867B-BC31A510EB5B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D2986-BAEA-8F4E-BDB3-585C7BEECC12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Mobile device encryption </a:t>
          </a:r>
        </a:p>
      </dsp:txBody>
      <dsp:txXfrm>
        <a:off x="0" y="3624698"/>
        <a:ext cx="10515600" cy="7245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57BA3-69BE-4344-84CA-C9A2C0B07547}">
      <dsp:nvSpPr>
        <dsp:cNvPr id="0" name=""/>
        <dsp:cNvSpPr/>
      </dsp:nvSpPr>
      <dsp:spPr>
        <a:xfrm>
          <a:off x="0" y="55088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Email Security</a:t>
          </a:r>
        </a:p>
      </dsp:txBody>
      <dsp:txXfrm>
        <a:off x="37696" y="92784"/>
        <a:ext cx="10440208" cy="696808"/>
      </dsp:txXfrm>
    </dsp:sp>
    <dsp:sp modelId="{5E771772-CC4F-FA4B-B97F-F4E7F7A05413}">
      <dsp:nvSpPr>
        <dsp:cNvPr id="0" name=""/>
        <dsp:cNvSpPr/>
      </dsp:nvSpPr>
      <dsp:spPr>
        <a:xfrm>
          <a:off x="0" y="92232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Endpoint protection</a:t>
          </a:r>
        </a:p>
      </dsp:txBody>
      <dsp:txXfrm>
        <a:off x="37696" y="960025"/>
        <a:ext cx="10440208" cy="696808"/>
      </dsp:txXfrm>
    </dsp:sp>
    <dsp:sp modelId="{AC00D594-CF90-CA41-8442-74C860483A7F}">
      <dsp:nvSpPr>
        <dsp:cNvPr id="0" name=""/>
        <dsp:cNvSpPr/>
      </dsp:nvSpPr>
      <dsp:spPr>
        <a:xfrm>
          <a:off x="0" y="178956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VPN – virtual private network</a:t>
          </a:r>
        </a:p>
      </dsp:txBody>
      <dsp:txXfrm>
        <a:off x="37696" y="1827265"/>
        <a:ext cx="10440208" cy="696808"/>
      </dsp:txXfrm>
    </dsp:sp>
    <dsp:sp modelId="{4DC048E3-03BB-6F41-AA1D-BD1EF813F8B4}">
      <dsp:nvSpPr>
        <dsp:cNvPr id="0" name=""/>
        <dsp:cNvSpPr/>
      </dsp:nvSpPr>
      <dsp:spPr>
        <a:xfrm>
          <a:off x="0" y="265680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Secure web gateway </a:t>
          </a:r>
        </a:p>
      </dsp:txBody>
      <dsp:txXfrm>
        <a:off x="37696" y="2694505"/>
        <a:ext cx="10440208" cy="696808"/>
      </dsp:txXfrm>
    </dsp:sp>
    <dsp:sp modelId="{20E863CB-DFA2-2644-A20C-C12D70B3F2CB}">
      <dsp:nvSpPr>
        <dsp:cNvPr id="0" name=""/>
        <dsp:cNvSpPr/>
      </dsp:nvSpPr>
      <dsp:spPr>
        <a:xfrm>
          <a:off x="0" y="352404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CASB - Cloud access security broker</a:t>
          </a:r>
        </a:p>
      </dsp:txBody>
      <dsp:txXfrm>
        <a:off x="37696" y="3561745"/>
        <a:ext cx="10440208" cy="6968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4C482-D9A7-734C-9DAD-7CC7F80CD6F8}">
      <dsp:nvSpPr>
        <dsp:cNvPr id="0" name=""/>
        <dsp:cNvSpPr/>
      </dsp:nvSpPr>
      <dsp:spPr>
        <a:xfrm>
          <a:off x="51" y="202959"/>
          <a:ext cx="4913783" cy="662400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Do's</a:t>
          </a:r>
        </a:p>
      </dsp:txBody>
      <dsp:txXfrm>
        <a:off x="32387" y="235295"/>
        <a:ext cx="4849111" cy="630064"/>
      </dsp:txXfrm>
    </dsp:sp>
    <dsp:sp modelId="{95F793DF-2FEE-4443-8FC4-554F6BCD2F4A}">
      <dsp:nvSpPr>
        <dsp:cNvPr id="0" name=""/>
        <dsp:cNvSpPr/>
      </dsp:nvSpPr>
      <dsp:spPr>
        <a:xfrm flipV="1">
          <a:off x="51" y="865359"/>
          <a:ext cx="4913783" cy="3283019"/>
        </a:xfrm>
        <a:prstGeom prst="round2SameRect">
          <a:avLst/>
        </a:prstGeom>
        <a:solidFill>
          <a:srgbClr val="E8D3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2880" numCol="1" spcCol="1270" anchor="b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 rot="10800000">
        <a:off x="160315" y="865359"/>
        <a:ext cx="4593255" cy="3122755"/>
      </dsp:txXfrm>
    </dsp:sp>
    <dsp:sp modelId="{E9B90AC5-5C32-4143-96A7-3052E36EBB01}">
      <dsp:nvSpPr>
        <dsp:cNvPr id="0" name=""/>
        <dsp:cNvSpPr/>
      </dsp:nvSpPr>
      <dsp:spPr>
        <a:xfrm>
          <a:off x="5601764" y="202959"/>
          <a:ext cx="4913783" cy="662400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Don'ts</a:t>
          </a:r>
        </a:p>
      </dsp:txBody>
      <dsp:txXfrm>
        <a:off x="5634100" y="235295"/>
        <a:ext cx="4849111" cy="630064"/>
      </dsp:txXfrm>
    </dsp:sp>
    <dsp:sp modelId="{4B21C30F-E2F2-274D-BF13-16C47FE8FBD3}">
      <dsp:nvSpPr>
        <dsp:cNvPr id="0" name=""/>
        <dsp:cNvSpPr/>
      </dsp:nvSpPr>
      <dsp:spPr>
        <a:xfrm flipH="1" flipV="1">
          <a:off x="5601814" y="864899"/>
          <a:ext cx="4913783" cy="3283019"/>
        </a:xfrm>
        <a:prstGeom prst="round2SameRect">
          <a:avLst/>
        </a:prstGeom>
        <a:solidFill>
          <a:srgbClr val="E8D3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solidFill>
                <a:srgbClr val="E8D3CB"/>
              </a:solidFill>
            </a:rPr>
            <a:t>Do not connect to public, and untrusted, Wi-Fi networks</a:t>
          </a:r>
          <a:endParaRPr lang="en-US" sz="2300" kern="1200" dirty="0">
            <a:solidFill>
              <a:srgbClr val="E8D3CB"/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E8D3CB"/>
              </a:solidFill>
            </a:rPr>
            <a:t>Do not install several unnecessary applications or enter personal data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E8D3CB"/>
              </a:solidFill>
            </a:rPr>
            <a:t>Do not perform work actions including sensitive information on personal devices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E8D3CB"/>
              </a:solidFill>
            </a:rPr>
            <a:t>Do not jailbreak or root your mobile device</a:t>
          </a:r>
        </a:p>
      </dsp:txBody>
      <dsp:txXfrm rot="10800000">
        <a:off x="5762078" y="864899"/>
        <a:ext cx="4593255" cy="31227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019CD-CE4E-7F48-A7E4-0F019392660C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F07B2-0365-014D-92EE-6062A14989B0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rgbClr val="3F3130"/>
              </a:solidFill>
            </a:rPr>
            <a:t>Always lock device when not in use</a:t>
          </a:r>
          <a:endParaRPr lang="en-US" sz="3000" kern="1200" dirty="0"/>
        </a:p>
      </dsp:txBody>
      <dsp:txXfrm>
        <a:off x="0" y="2124"/>
        <a:ext cx="10515600" cy="724514"/>
      </dsp:txXfrm>
    </dsp:sp>
    <dsp:sp modelId="{631F9F77-24F6-FC46-BE75-7C4021FC510D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2C9F0-31DA-2D41-9A33-7D50A82CF270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3F3130"/>
              </a:solidFill>
            </a:rPr>
            <a:t>Don’t open suspicious emails from external addresses </a:t>
          </a:r>
        </a:p>
      </dsp:txBody>
      <dsp:txXfrm>
        <a:off x="0" y="726639"/>
        <a:ext cx="10515600" cy="724514"/>
      </dsp:txXfrm>
    </dsp:sp>
    <dsp:sp modelId="{833499EF-94C6-4944-B65D-DA9F9ACC5938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59D95-059C-BC4E-B19B-3FEC71AF7126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rgbClr val="3F3130"/>
              </a:solidFill>
            </a:rPr>
            <a:t>Always back up mobile device data </a:t>
          </a:r>
          <a:endParaRPr lang="en-US" sz="3000" kern="1200" dirty="0">
            <a:solidFill>
              <a:srgbClr val="3F3130"/>
            </a:solidFill>
          </a:endParaRPr>
        </a:p>
      </dsp:txBody>
      <dsp:txXfrm>
        <a:off x="0" y="1451154"/>
        <a:ext cx="10515600" cy="724514"/>
      </dsp:txXfrm>
    </dsp:sp>
    <dsp:sp modelId="{2C5895C0-7EB3-3042-9403-410F79040F5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7F490-208A-784A-94BB-E856657CDBB4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rgbClr val="3F3130"/>
              </a:solidFill>
            </a:rPr>
            <a:t>Don’t download third-party applications without company approval </a:t>
          </a:r>
          <a:endParaRPr lang="en-US" sz="3000" kern="1200" dirty="0">
            <a:solidFill>
              <a:srgbClr val="3F3130"/>
            </a:solidFill>
          </a:endParaRPr>
        </a:p>
      </dsp:txBody>
      <dsp:txXfrm>
        <a:off x="0" y="2175669"/>
        <a:ext cx="10515600" cy="724514"/>
      </dsp:txXfrm>
    </dsp:sp>
    <dsp:sp modelId="{BCCB6B2F-3263-0B42-91BD-ABAFABDC0E8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B9738-23EC-9B44-8E6D-4BC441AC6938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3F3130"/>
              </a:solidFill>
            </a:rPr>
            <a:t>Always enable two-factor authentication </a:t>
          </a:r>
        </a:p>
      </dsp:txBody>
      <dsp:txXfrm>
        <a:off x="0" y="2900183"/>
        <a:ext cx="10515600" cy="724514"/>
      </dsp:txXfrm>
    </dsp:sp>
    <dsp:sp modelId="{E34CF2CD-CF97-E841-BBB2-257604869783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DF933-B6B9-0049-AAAC-284B9DC8B176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rgbClr val="3F3130"/>
              </a:solidFill>
            </a:rPr>
            <a:t>Don’t use the same password for every account </a:t>
          </a:r>
          <a:endParaRPr lang="en-US" sz="3000" kern="1200" dirty="0">
            <a:solidFill>
              <a:srgbClr val="3F3130"/>
            </a:solidFill>
          </a:endParaRP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9BEBF-B1EB-8D4F-A08B-3F572E1872D1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0B140-7A8B-5148-B36D-23FE90E4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6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Hi. My name is Lorrin Johnson </a:t>
            </a:r>
          </a:p>
          <a:p>
            <a:r>
              <a:rPr lang="en-US" dirty="0"/>
              <a:t>This is my first semester in the cybersecurity and information assurance master’s degree program </a:t>
            </a:r>
          </a:p>
          <a:p>
            <a:r>
              <a:rPr lang="en-US" dirty="0"/>
              <a:t>And my service-learning project topic is mobile device security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just a few tips that might help maintain a secure mobile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frequently asked questions on this topic</a:t>
            </a:r>
          </a:p>
          <a:p>
            <a:r>
              <a:rPr lang="en-US" dirty="0"/>
              <a:t>Read each and answer each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6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contact information for my cyber defense operations professor, Anne </a:t>
            </a:r>
            <a:r>
              <a:rPr lang="en-US" dirty="0" err="1"/>
              <a:t>Kohnke</a:t>
            </a:r>
            <a:r>
              <a:rPr lang="en-US" dirty="0"/>
              <a:t>, and the center of Academic Excellence in cyber defense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assignment, I will introduce service-learning, review the details of mobile device security, share helpful tips, and answer FAQs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3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Service-learning works in conjunction with direct and meaningful service, critical reflection, and integration of course content to engage students </a:t>
            </a:r>
          </a:p>
          <a:p>
            <a:r>
              <a:rPr lang="en-US" dirty="0"/>
              <a:t>I chose this topic because I currently work in analytics and tech is our main resource</a:t>
            </a:r>
          </a:p>
          <a:p>
            <a:r>
              <a:rPr lang="en-US" dirty="0"/>
              <a:t>If a compromise occurred, we would not be able to get any work done </a:t>
            </a:r>
          </a:p>
          <a:p>
            <a:r>
              <a:rPr lang="en-US" dirty="0"/>
              <a:t>So it is important to maintain secure devices through best practices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slide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Maintaining mobile device security is more important than ever before 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First paragraph </a:t>
            </a:r>
          </a:p>
          <a:p>
            <a:pPr marL="0" indent="0">
              <a:buFontTx/>
              <a:buNone/>
            </a:pPr>
            <a:r>
              <a:rPr lang="en-US" dirty="0"/>
              <a:t>Potential threats to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9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 – read slide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- companies should be sure that policies are properly communicated to employees including </a:t>
            </a:r>
          </a:p>
          <a:p>
            <a:r>
              <a:rPr lang="en-US" dirty="0"/>
              <a:t>what devices can be used, </a:t>
            </a:r>
          </a:p>
          <a:p>
            <a:r>
              <a:rPr lang="en-US" dirty="0"/>
              <a:t>what employees can and cannot access on a personal phone, </a:t>
            </a:r>
          </a:p>
          <a:p>
            <a:r>
              <a:rPr lang="en-US" dirty="0"/>
              <a:t>where IT can remot4e into devices, </a:t>
            </a:r>
          </a:p>
          <a:p>
            <a:r>
              <a:rPr lang="en-US" dirty="0"/>
              <a:t>password requirements, </a:t>
            </a:r>
          </a:p>
          <a:p>
            <a:r>
              <a:rPr lang="en-US" dirty="0"/>
              <a:t>and anything else</a:t>
            </a:r>
          </a:p>
          <a:p>
            <a:endParaRPr lang="en-US" dirty="0"/>
          </a:p>
          <a:p>
            <a:r>
              <a:rPr lang="en-US" dirty="0"/>
              <a:t>Password – organizations are still having issues reinforcing the criticality of password strength and uniqueness – employees must create secure passwords and create different passwords for each account </a:t>
            </a:r>
          </a:p>
          <a:p>
            <a:endParaRPr lang="en-US" dirty="0"/>
          </a:p>
          <a:p>
            <a:r>
              <a:rPr lang="en-US" dirty="0"/>
              <a:t>Biometrics – beef up security by incorporating biometric authentication </a:t>
            </a:r>
          </a:p>
          <a:p>
            <a:r>
              <a:rPr lang="en-US" dirty="0"/>
              <a:t>When a computer uses biological characteristics – face, fingerprint, voice, iris – for identification and access</a:t>
            </a:r>
          </a:p>
          <a:p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 – companies can provide training to educate employees about public </a:t>
            </a:r>
            <a:r>
              <a:rPr lang="en-US" dirty="0" err="1"/>
              <a:t>WiFi</a:t>
            </a:r>
            <a:r>
              <a:rPr lang="en-US" dirty="0"/>
              <a:t> networks – usually vulnerable to attacks from hackers who can easily breach a device, access the network and steal data </a:t>
            </a:r>
          </a:p>
          <a:p>
            <a:endParaRPr lang="en-US" dirty="0"/>
          </a:p>
          <a:p>
            <a:r>
              <a:rPr lang="en-US" dirty="0"/>
              <a:t>Beware – malicious apps can gain unauthorized access to the company’s network and data </a:t>
            </a:r>
          </a:p>
          <a:p>
            <a:endParaRPr lang="en-US" dirty="0"/>
          </a:p>
          <a:p>
            <a:r>
              <a:rPr lang="en-US" dirty="0"/>
              <a:t>Last – with encryption, data is converted into a code that can only be accessed by authorized users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6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– most popular way for hackers to spread malware – email security is used to prevent data loss and protect the information in transit </a:t>
            </a:r>
          </a:p>
          <a:p>
            <a:endParaRPr lang="en-US" dirty="0"/>
          </a:p>
          <a:p>
            <a:r>
              <a:rPr lang="en-US" dirty="0"/>
              <a:t>Endpoint – used to protect enterprise networks that mobile devices remotely access  - protects companies by ensuring portable devices follow security guidelines and quickly alerting security teams if threats are detected </a:t>
            </a:r>
          </a:p>
          <a:p>
            <a:endParaRPr lang="en-US" dirty="0"/>
          </a:p>
          <a:p>
            <a:r>
              <a:rPr lang="en-US" dirty="0"/>
              <a:t>VPN – extends a private network over a public network – allows remote users to securely access company assets</a:t>
            </a:r>
          </a:p>
          <a:p>
            <a:endParaRPr lang="en-US" dirty="0"/>
          </a:p>
          <a:p>
            <a:r>
              <a:rPr lang="en-US" dirty="0"/>
              <a:t>Secure – used to protect against online security threats by enforcing company security policies and defending against phishing and malware in real-time</a:t>
            </a:r>
          </a:p>
          <a:p>
            <a:endParaRPr lang="en-US" dirty="0"/>
          </a:p>
          <a:p>
            <a:r>
              <a:rPr lang="en-US" dirty="0"/>
              <a:t>CASB – used to enforce security, compliance and governance policies for cloud applications – helps companies extend security controls of their infrastructure to the cloud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slide – don’t need to read all and maybe summarize most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4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5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928CA-5A90-4145-B265-02F01A5841B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efense.gov/2021/Sep/16/2002855921/-1/-1/0/MOBILE_DEVICE_BEST_PRACTICES_FINAL_V3%20-%20COPY.PDF" TargetMode="External"/><Relationship Id="rId2" Type="http://schemas.openxmlformats.org/officeDocument/2006/relationships/hyperlink" Target="https://www.cisco.com/c/en/us/solutions/small-business/resource-center/security/mobile-device-securit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curity.ufl.edu/resources/mobile-device-security/mobile-device-security-faq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19E8B-FD17-3640-9D27-8D6B07341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5286306" cy="1854672"/>
          </a:xfrm>
        </p:spPr>
        <p:txBody>
          <a:bodyPr anchor="t">
            <a:no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Mobile Device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4BB01-EA54-984C-813E-C2289B82F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Lorrin Johnson</a:t>
            </a:r>
          </a:p>
        </p:txBody>
      </p:sp>
      <p:grpSp>
        <p:nvGrpSpPr>
          <p:cNvPr id="2054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4632CE1-A400-C14E-B3D1-BC10639F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235" y="1207274"/>
            <a:ext cx="4092948" cy="480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7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A223CA8-6BEB-474A-A081-A556D3BC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F3130"/>
                </a:solidFill>
              </a:rPr>
              <a:t>Last Thoughts/Helpful Tips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0" name="Content Placeholder 3">
            <a:extLst>
              <a:ext uri="{FF2B5EF4-FFF2-40B4-BE49-F238E27FC236}">
                <a16:creationId xmlns:a16="http://schemas.microsoft.com/office/drawing/2014/main" id="{E4053187-89D6-A940-94FB-60E2BB58C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7884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703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C0AE67-00B2-4043-9A31-C867FDFF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3F3130"/>
                </a:solidFill>
              </a:rPr>
              <a:t>Frequently Asked Questions</a:t>
            </a:r>
            <a:r>
              <a:rPr lang="en-US" b="1" baseline="30000" dirty="0">
                <a:solidFill>
                  <a:srgbClr val="3F3130"/>
                </a:solidFill>
              </a:rPr>
              <a:t>3</a:t>
            </a:r>
            <a:endParaRPr lang="en-US" b="1" kern="1200" dirty="0">
              <a:solidFill>
                <a:srgbClr val="3F313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erminator 21">
            <a:extLst>
              <a:ext uri="{FF2B5EF4-FFF2-40B4-BE49-F238E27FC236}">
                <a16:creationId xmlns:a16="http://schemas.microsoft.com/office/drawing/2014/main" id="{7F82F696-4441-8D4C-8DB8-CA838ACEAA37}"/>
              </a:ext>
            </a:extLst>
          </p:cNvPr>
          <p:cNvSpPr/>
          <p:nvPr/>
        </p:nvSpPr>
        <p:spPr>
          <a:xfrm>
            <a:off x="838200" y="2143079"/>
            <a:ext cx="4498848" cy="1569660"/>
          </a:xfrm>
          <a:prstGeom prst="flowChartTermina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 r="60312"/>
            </a:stretch>
          </a:blip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FF735AAB-D4A0-A24E-98B1-C914C85B11BD}"/>
              </a:ext>
            </a:extLst>
          </p:cNvPr>
          <p:cNvSpPr/>
          <p:nvPr/>
        </p:nvSpPr>
        <p:spPr>
          <a:xfrm>
            <a:off x="6587323" y="2143079"/>
            <a:ext cx="4498848" cy="1569660"/>
          </a:xfrm>
          <a:prstGeom prst="flowChartTerminator">
            <a:avLst/>
          </a:prstGeom>
          <a:solidFill>
            <a:srgbClr val="E8D3CB"/>
          </a:solid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>
                <a:solidFill>
                  <a:srgbClr val="3F3130"/>
                </a:solidFill>
              </a:rPr>
              <a:t>What are the company password requirements?</a:t>
            </a:r>
          </a:p>
          <a:p>
            <a:pPr lvl="2"/>
            <a:r>
              <a:rPr lang="en-US" dirty="0">
                <a:solidFill>
                  <a:srgbClr val="3F3130"/>
                </a:solidFill>
              </a:rPr>
              <a:t>This depends on the company, but usually a complex mix of at least eight characters.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752542-0742-4641-B5FD-BD23EBC950D8}"/>
              </a:ext>
            </a:extLst>
          </p:cNvPr>
          <p:cNvSpPr/>
          <p:nvPr/>
        </p:nvSpPr>
        <p:spPr>
          <a:xfrm>
            <a:off x="6096000" y="2143080"/>
            <a:ext cx="1517904" cy="156966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rminator 12">
            <a:extLst>
              <a:ext uri="{FF2B5EF4-FFF2-40B4-BE49-F238E27FC236}">
                <a16:creationId xmlns:a16="http://schemas.microsoft.com/office/drawing/2014/main" id="{FFC0B181-2EA2-6842-93E1-414F8D1AEE6D}"/>
              </a:ext>
            </a:extLst>
          </p:cNvPr>
          <p:cNvSpPr/>
          <p:nvPr/>
        </p:nvSpPr>
        <p:spPr>
          <a:xfrm>
            <a:off x="6587323" y="4035544"/>
            <a:ext cx="4498848" cy="1588295"/>
          </a:xfrm>
          <a:prstGeom prst="flowChartTerminator">
            <a:avLst/>
          </a:prstGeom>
          <a:solidFill>
            <a:srgbClr val="E8D3CB"/>
          </a:solid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>
                <a:solidFill>
                  <a:srgbClr val="3F3130"/>
                </a:solidFill>
              </a:rPr>
              <a:t>What if my device is stolen?</a:t>
            </a:r>
          </a:p>
          <a:p>
            <a:pPr lvl="2"/>
            <a:r>
              <a:rPr lang="en-US" dirty="0">
                <a:solidFill>
                  <a:srgbClr val="3F3130"/>
                </a:solidFill>
              </a:rPr>
              <a:t>Immediately report the incident so the device can be deactivated.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9017E-81BC-7249-AC66-FF912FC6D768}"/>
              </a:ext>
            </a:extLst>
          </p:cNvPr>
          <p:cNvSpPr/>
          <p:nvPr/>
        </p:nvSpPr>
        <p:spPr>
          <a:xfrm>
            <a:off x="6096000" y="4036378"/>
            <a:ext cx="1517904" cy="158303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F2250D-722D-F048-8B98-674DCF5D46E1}"/>
              </a:ext>
            </a:extLst>
          </p:cNvPr>
          <p:cNvSpPr txBox="1"/>
          <p:nvPr/>
        </p:nvSpPr>
        <p:spPr>
          <a:xfrm>
            <a:off x="2325847" y="2143079"/>
            <a:ext cx="3770153" cy="1569660"/>
          </a:xfrm>
          <a:prstGeom prst="rect">
            <a:avLst/>
          </a:prstGeom>
          <a:solidFill>
            <a:srgbClr val="E8D3CB"/>
          </a:solidFill>
          <a:ln w="28575">
            <a:solidFill>
              <a:srgbClr val="C062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F3130"/>
                </a:solidFill>
              </a:rPr>
              <a:t>What qualifies as a mobile device?</a:t>
            </a:r>
          </a:p>
          <a:p>
            <a:r>
              <a:rPr lang="en-US" sz="1600" dirty="0">
                <a:solidFill>
                  <a:srgbClr val="3F3130"/>
                </a:solidFill>
              </a:rPr>
              <a:t>Any small device that can process and store data. Examples include laptops, smartphones, tablets, and PDAs. </a:t>
            </a: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7A4907DD-2068-F141-9DB3-491F45F79A09}"/>
              </a:ext>
            </a:extLst>
          </p:cNvPr>
          <p:cNvSpPr/>
          <p:nvPr/>
        </p:nvSpPr>
        <p:spPr>
          <a:xfrm>
            <a:off x="819912" y="4023360"/>
            <a:ext cx="4498848" cy="1596890"/>
          </a:xfrm>
          <a:prstGeom prst="flowChartTerminator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407" t="-1135" r="58123" b="-3723"/>
            </a:stretch>
          </a:blip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182880"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F6A88-6F5F-7647-BF2C-640BDF03040C}"/>
              </a:ext>
            </a:extLst>
          </p:cNvPr>
          <p:cNvSpPr txBox="1"/>
          <p:nvPr/>
        </p:nvSpPr>
        <p:spPr>
          <a:xfrm>
            <a:off x="2325846" y="4036740"/>
            <a:ext cx="3770153" cy="1583510"/>
          </a:xfrm>
          <a:prstGeom prst="rect">
            <a:avLst/>
          </a:prstGeom>
          <a:solidFill>
            <a:srgbClr val="E8D3CB"/>
          </a:solidFill>
          <a:ln w="28575">
            <a:solidFill>
              <a:srgbClr val="C062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20" dirty="0">
                <a:solidFill>
                  <a:srgbClr val="3F3130"/>
                </a:solidFill>
              </a:rPr>
              <a:t>Can I use an encrypted USB drive to store company data? </a:t>
            </a:r>
          </a:p>
          <a:p>
            <a:r>
              <a:rPr lang="en-US" sz="1750" dirty="0">
                <a:solidFill>
                  <a:srgbClr val="3F3130"/>
                </a:solidFill>
              </a:rPr>
              <a:t>Most storage drives are accepted, but encryption must first be verified by the company. </a:t>
            </a:r>
          </a:p>
        </p:txBody>
      </p:sp>
    </p:spTree>
    <p:extLst>
      <p:ext uri="{BB962C8B-B14F-4D97-AF65-F5344CB8AC3E}">
        <p14:creationId xmlns:p14="http://schemas.microsoft.com/office/powerpoint/2010/main" val="70336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F843-F0E2-374F-81CB-E1AB179B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8499-B3D5-FB4B-8402-657A9E3D1F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F3130"/>
                </a:solidFill>
              </a:rPr>
              <a:t>UDM Center of Academic Excellence in Cyber Defense (CAE-CD)</a:t>
            </a:r>
          </a:p>
          <a:p>
            <a:pPr lvl="1"/>
            <a:r>
              <a:rPr lang="en-US" dirty="0">
                <a:solidFill>
                  <a:srgbClr val="3F3130"/>
                </a:solidFill>
              </a:rPr>
              <a:t>Gregory Laidlaw</a:t>
            </a:r>
          </a:p>
          <a:p>
            <a:pPr lvl="1"/>
            <a:r>
              <a:rPr lang="en-US" dirty="0">
                <a:solidFill>
                  <a:srgbClr val="3F3130"/>
                </a:solidFill>
              </a:rPr>
              <a:t>Lecturer </a:t>
            </a:r>
          </a:p>
          <a:p>
            <a:pPr lvl="1"/>
            <a:r>
              <a:rPr lang="en-US" dirty="0">
                <a:solidFill>
                  <a:srgbClr val="3F3130"/>
                </a:solidFill>
              </a:rPr>
              <a:t>Department Chair and Program Director, Cybersecurity and Information Systems</a:t>
            </a:r>
          </a:p>
          <a:p>
            <a:pPr lvl="1"/>
            <a:r>
              <a:rPr lang="en-US" dirty="0">
                <a:solidFill>
                  <a:srgbClr val="3F3130"/>
                </a:solidFill>
              </a:rPr>
              <a:t>University of Detroit Mercy</a:t>
            </a:r>
          </a:p>
          <a:p>
            <a:pPr lvl="1"/>
            <a:r>
              <a:rPr lang="en-US" dirty="0" err="1">
                <a:solidFill>
                  <a:srgbClr val="3F3130"/>
                </a:solidFill>
              </a:rPr>
              <a:t>laidlags@udmercy.edu</a:t>
            </a:r>
            <a:endParaRPr lang="en-US" dirty="0">
              <a:solidFill>
                <a:srgbClr val="3F3130"/>
              </a:solidFill>
            </a:endParaRPr>
          </a:p>
          <a:p>
            <a:endParaRPr lang="en-US" dirty="0">
              <a:solidFill>
                <a:srgbClr val="3F313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218D2-6816-5146-896D-17F6164564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F3130"/>
                </a:solidFill>
              </a:rPr>
              <a:t>Professor Anne </a:t>
            </a:r>
            <a:r>
              <a:rPr lang="en-US" dirty="0" err="1">
                <a:solidFill>
                  <a:srgbClr val="3F3130"/>
                </a:solidFill>
              </a:rPr>
              <a:t>Kohnke</a:t>
            </a:r>
            <a:r>
              <a:rPr lang="en-US" dirty="0">
                <a:solidFill>
                  <a:srgbClr val="3F3130"/>
                </a:solidFill>
              </a:rPr>
              <a:t>, Ph.D.</a:t>
            </a:r>
          </a:p>
          <a:p>
            <a:pPr lvl="1"/>
            <a:r>
              <a:rPr lang="en-US" dirty="0">
                <a:solidFill>
                  <a:srgbClr val="3F3130"/>
                </a:solidFill>
              </a:rPr>
              <a:t>Associate Professor</a:t>
            </a:r>
          </a:p>
          <a:p>
            <a:pPr lvl="1"/>
            <a:r>
              <a:rPr lang="en-US" dirty="0">
                <a:solidFill>
                  <a:srgbClr val="3F3130"/>
                </a:solidFill>
              </a:rPr>
              <a:t>Cybersecurity and Information Systems Department (C&amp;IS)</a:t>
            </a:r>
          </a:p>
          <a:p>
            <a:pPr lvl="1"/>
            <a:r>
              <a:rPr lang="en-US" dirty="0">
                <a:solidFill>
                  <a:srgbClr val="3F3130"/>
                </a:solidFill>
              </a:rPr>
              <a:t>Principal Investigator of the Center of Academic Excellence in Cyber Defense (CAE-CD)</a:t>
            </a:r>
          </a:p>
          <a:p>
            <a:pPr lvl="1"/>
            <a:r>
              <a:rPr lang="en-US" dirty="0">
                <a:solidFill>
                  <a:srgbClr val="3F3130"/>
                </a:solidFill>
              </a:rPr>
              <a:t>Director of the Center for Cyber, Security and Intelligence Studies </a:t>
            </a:r>
          </a:p>
          <a:p>
            <a:pPr lvl="1"/>
            <a:r>
              <a:rPr lang="en-US" dirty="0">
                <a:solidFill>
                  <a:srgbClr val="3F3130"/>
                </a:solidFill>
              </a:rPr>
              <a:t>University of Detroit Mercy</a:t>
            </a:r>
          </a:p>
          <a:p>
            <a:pPr lvl="1"/>
            <a:r>
              <a:rPr lang="en-US" dirty="0" err="1">
                <a:solidFill>
                  <a:srgbClr val="3F3130"/>
                </a:solidFill>
              </a:rPr>
              <a:t>kohnkean@udmercy.edu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1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1"/>
          </a:solidFill>
          <a:ln cap="rnd">
            <a:solidFill>
              <a:srgbClr val="C062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D3F52C-AE22-7643-B9AA-28E84151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rgbClr val="3F3130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rgbClr val="E8D3CB">
              <a:alpha val="60000"/>
            </a:srgbClr>
          </a:solidFill>
          <a:ln>
            <a:solidFill>
              <a:srgbClr val="E8D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D576441-0130-2C47-83A8-9538D0E6BB9F}"/>
              </a:ext>
            </a:extLst>
          </p:cNvPr>
          <p:cNvSpPr txBox="1">
            <a:spLocks/>
          </p:cNvSpPr>
          <p:nvPr/>
        </p:nvSpPr>
        <p:spPr>
          <a:xfrm>
            <a:off x="756745" y="2554015"/>
            <a:ext cx="10668000" cy="34999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600"/>
              </a:spcBef>
              <a:buFont typeface="+mj-lt"/>
              <a:buAutoNum type="arabicPeriod"/>
            </a:pPr>
            <a:r>
              <a:rPr lang="en-US" dirty="0">
                <a:solidFill>
                  <a:srgbClr val="3F3130"/>
                </a:solidFill>
              </a:rPr>
              <a:t>What Is Mobile Device Security? Cisco Small Business Resource Center. Source: </a:t>
            </a:r>
            <a:r>
              <a:rPr lang="en-US" dirty="0">
                <a:solidFill>
                  <a:srgbClr val="C062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https://www.cisco.com/c/en/us/solutions/small-business/resource-center/security/mobile-device-security.html</a:t>
            </a:r>
            <a:r>
              <a:rPr lang="en-US" dirty="0">
                <a:solidFill>
                  <a:srgbClr val="C06200"/>
                </a:solidFill>
              </a:rPr>
              <a:t> </a:t>
            </a:r>
          </a:p>
          <a:p>
            <a:pPr marL="514350" indent="-514350">
              <a:spcBef>
                <a:spcPts val="1600"/>
              </a:spcBef>
              <a:buFont typeface="+mj-lt"/>
              <a:buAutoNum type="arabicPeriod"/>
            </a:pPr>
            <a:r>
              <a:rPr lang="en-US" dirty="0">
                <a:solidFill>
                  <a:srgbClr val="3F3130"/>
                </a:solidFill>
              </a:rPr>
              <a:t>Mobile Device Best Practices. National Security Agency (NSA). Source: </a:t>
            </a:r>
            <a:r>
              <a:rPr lang="en-US" dirty="0">
                <a:solidFill>
                  <a:srgbClr val="C062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https://media.defense.gov/2021/Sep/16/2002855921/-1/-1/0/MOBILE_DEVICE_BEST_PRACTICES_FINAL_V3%20-%20COPY.PDF</a:t>
            </a:r>
            <a:r>
              <a:rPr lang="en-US" dirty="0">
                <a:solidFill>
                  <a:srgbClr val="C06200"/>
                </a:solidFill>
              </a:rPr>
              <a:t> </a:t>
            </a:r>
          </a:p>
          <a:p>
            <a:pPr marL="514350" indent="-514350">
              <a:spcBef>
                <a:spcPts val="1600"/>
              </a:spcBef>
              <a:buFont typeface="+mj-lt"/>
              <a:buAutoNum type="arabicPeriod"/>
            </a:pPr>
            <a:r>
              <a:rPr lang="en-US" dirty="0">
                <a:solidFill>
                  <a:srgbClr val="3F3130"/>
                </a:solidFill>
              </a:rPr>
              <a:t>Mobile Device Security FAQ. University of Florida, Information Security. Source:  </a:t>
            </a:r>
            <a:r>
              <a:rPr lang="en-US" dirty="0">
                <a:solidFill>
                  <a:srgbClr val="C062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https://security.ufl.edu/resources/mobile-device-security/mobile-device-security-faq/</a:t>
            </a:r>
            <a:r>
              <a:rPr lang="en-US" dirty="0">
                <a:solidFill>
                  <a:srgbClr val="C062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362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6B74823-4959-DC45-8094-94EFE199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Table of Contents</a:t>
            </a:r>
          </a:p>
        </p:txBody>
      </p:sp>
      <p:graphicFrame>
        <p:nvGraphicFramePr>
          <p:cNvPr id="46" name="Content Placeholder 6">
            <a:extLst>
              <a:ext uri="{FF2B5EF4-FFF2-40B4-BE49-F238E27FC236}">
                <a16:creationId xmlns:a16="http://schemas.microsoft.com/office/drawing/2014/main" id="{025C4FCC-C459-759D-02BE-3B089B6B2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477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DC66657-3C4A-4543-96DE-6CE0A554DA61}"/>
              </a:ext>
            </a:extLst>
          </p:cNvPr>
          <p:cNvSpPr txBox="1"/>
          <p:nvPr/>
        </p:nvSpPr>
        <p:spPr>
          <a:xfrm>
            <a:off x="5590842" y="2939971"/>
            <a:ext cx="408958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3F3130"/>
                </a:solidFill>
              </a:rPr>
              <a:t>Mobile device security best practices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3F3130"/>
                </a:solidFill>
              </a:rPr>
              <a:t>Types of mobile device security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3F3130"/>
                </a:solidFill>
              </a:rPr>
              <a:t>Maintaining security</a:t>
            </a:r>
          </a:p>
        </p:txBody>
      </p:sp>
    </p:spTree>
    <p:extLst>
      <p:ext uri="{BB962C8B-B14F-4D97-AF65-F5344CB8AC3E}">
        <p14:creationId xmlns:p14="http://schemas.microsoft.com/office/powerpoint/2010/main" val="345009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2EE8-1BDD-2047-9774-1BDC927D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3F3130"/>
                </a:solidFill>
              </a:rPr>
              <a:t>Introduction to Service-Learning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9F56E-0B9D-6B43-9556-60C0CDBC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4649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F3130"/>
                </a:solidFill>
              </a:rPr>
              <a:t>Service-learning engages students in direct service, reflection, and integration as an essential part of the course learning objectives.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358CC9-73FF-9B44-BC2B-2FF6A9703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14365" cy="23877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F3130"/>
                </a:solidFill>
              </a:rPr>
              <a:t>Working in data analytics, technology is our primary resource. </a:t>
            </a:r>
          </a:p>
          <a:p>
            <a:r>
              <a:rPr lang="en-US" dirty="0">
                <a:solidFill>
                  <a:srgbClr val="3F3130"/>
                </a:solidFill>
              </a:rPr>
              <a:t>Any interruptions in our process would cause several issues so it is important to maintain secure devices through best practices.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232D19-4407-B14B-913E-B52488C3CB98}"/>
              </a:ext>
            </a:extLst>
          </p:cNvPr>
          <p:cNvSpPr>
            <a:spLocks/>
          </p:cNvSpPr>
          <p:nvPr/>
        </p:nvSpPr>
        <p:spPr>
          <a:xfrm>
            <a:off x="1828800" y="3272118"/>
            <a:ext cx="3200400" cy="32004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5715" t="2865" r="-15715" b="8564"/>
            </a:stretch>
          </a:blipFill>
          <a:ln w="76200">
            <a:solidFill>
              <a:srgbClr val="3F3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31E1B-9D3B-0040-A0EE-627C918AFE5F}"/>
              </a:ext>
            </a:extLst>
          </p:cNvPr>
          <p:cNvSpPr/>
          <p:nvPr/>
        </p:nvSpPr>
        <p:spPr>
          <a:xfrm>
            <a:off x="7586382" y="4213412"/>
            <a:ext cx="2286000" cy="2286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3F3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25A2-5221-F044-AC1A-BED2601D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Introduction to Mobile Device Security</a:t>
            </a:r>
            <a:r>
              <a:rPr lang="en-US" b="1" baseline="30000" dirty="0">
                <a:solidFill>
                  <a:srgbClr val="3F3130"/>
                </a:solidFill>
              </a:rPr>
              <a:t>1</a:t>
            </a:r>
            <a:endParaRPr lang="en-US" b="1" dirty="0">
              <a:solidFill>
                <a:srgbClr val="3F313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06E5D6-8631-D547-0F63-1E5844121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964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943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25A2-5221-F044-AC1A-BED2601D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Mobile Device Security Importance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5B071-2820-338D-6BB0-214D5507F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87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254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AC3D0A5-092F-284B-BE52-0F33C44D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Benefits of Mobile Device Security</a:t>
            </a:r>
            <a:endParaRPr lang="en-US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34FAE65E-F09E-CE44-9F42-629D58A31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385254"/>
              </p:ext>
            </p:extLst>
          </p:nvPr>
        </p:nvGraphicFramePr>
        <p:xfrm>
          <a:off x="838199" y="1690688"/>
          <a:ext cx="10515599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829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25A2-5221-F044-AC1A-BED2601D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Mobile Device Security Best Practices</a:t>
            </a:r>
            <a:r>
              <a:rPr lang="en-US" b="1" baseline="30000" dirty="0">
                <a:solidFill>
                  <a:srgbClr val="3F3130"/>
                </a:solidFill>
              </a:rPr>
              <a:t>2</a:t>
            </a:r>
            <a:endParaRPr lang="en-US" b="1" dirty="0">
              <a:solidFill>
                <a:srgbClr val="3F313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8B651CE-2076-9C43-8132-AA144D1B9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834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109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25A2-5221-F044-AC1A-BED2601D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Types of Mobile Device Security</a:t>
            </a:r>
            <a:r>
              <a:rPr lang="en-US" b="1" baseline="30000" dirty="0">
                <a:solidFill>
                  <a:srgbClr val="3F3130"/>
                </a:solidFill>
              </a:rPr>
              <a:t>1</a:t>
            </a:r>
            <a:endParaRPr lang="en-US" b="1" dirty="0">
              <a:solidFill>
                <a:srgbClr val="3F313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726068-7F32-EE43-A876-FF3E8125A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0527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88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4723-65FA-C443-BAB2-39903072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Maintaining Security</a:t>
            </a:r>
            <a:r>
              <a:rPr lang="en-US" b="1" baseline="30000" dirty="0">
                <a:solidFill>
                  <a:srgbClr val="3F3130"/>
                </a:solidFill>
              </a:rPr>
              <a:t>1</a:t>
            </a:r>
            <a:endParaRPr lang="en-US" b="1" dirty="0">
              <a:solidFill>
                <a:srgbClr val="3F313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9844F5-B1E2-824A-A414-2423CB6A2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7588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588FA3-DE31-3D4B-8F3E-44322AC33364}"/>
              </a:ext>
            </a:extLst>
          </p:cNvPr>
          <p:cNvSpPr txBox="1"/>
          <p:nvPr/>
        </p:nvSpPr>
        <p:spPr>
          <a:xfrm>
            <a:off x="838201" y="2732049"/>
            <a:ext cx="48972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F3130"/>
                </a:solidFill>
              </a:rPr>
              <a:t>Update mobile device software and applications automatically or when available </a:t>
            </a:r>
            <a:endParaRPr lang="en-US" sz="2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F3130"/>
                </a:solidFill>
              </a:rPr>
              <a:t>Use strong and complex pins and passwords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F3130"/>
                </a:solidFill>
              </a:rPr>
              <a:t>Consider the use of biometric authentication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F3130"/>
                </a:solidFill>
              </a:rPr>
              <a:t>Protect devices with cases that help to drown microphones and block audio in the room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3C638-89A3-8E4C-98E7-C7B739CF1A35}"/>
              </a:ext>
            </a:extLst>
          </p:cNvPr>
          <p:cNvSpPr txBox="1"/>
          <p:nvPr/>
        </p:nvSpPr>
        <p:spPr>
          <a:xfrm>
            <a:off x="6456555" y="2732049"/>
            <a:ext cx="489724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3F3130"/>
                </a:solidFill>
              </a:rPr>
              <a:t>Do not connect to public, and untrusted, Wi-Fi networks</a:t>
            </a:r>
            <a:endParaRPr lang="en-US" sz="23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3F3130"/>
                </a:solidFill>
              </a:rPr>
              <a:t>Do not install several unnecessary applications or enter personal data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3F3130"/>
                </a:solidFill>
              </a:rPr>
              <a:t>Do not perform work actions involving sensitive information on personal devices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3F3130"/>
                </a:solidFill>
              </a:rPr>
              <a:t>Do not jailbreak or root your mobile device</a:t>
            </a:r>
          </a:p>
        </p:txBody>
      </p:sp>
    </p:spTree>
    <p:extLst>
      <p:ext uri="{BB962C8B-B14F-4D97-AF65-F5344CB8AC3E}">
        <p14:creationId xmlns:p14="http://schemas.microsoft.com/office/powerpoint/2010/main" val="5732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DBD2D2"/>
      </a:lt1>
      <a:dk2>
        <a:srgbClr val="C06200"/>
      </a:dk2>
      <a:lt2>
        <a:srgbClr val="3E302F"/>
      </a:lt2>
      <a:accent1>
        <a:srgbClr val="C06200"/>
      </a:accent1>
      <a:accent2>
        <a:srgbClr val="F37B20"/>
      </a:accent2>
      <a:accent3>
        <a:srgbClr val="CC5400"/>
      </a:accent3>
      <a:accent4>
        <a:srgbClr val="FFA380"/>
      </a:accent4>
      <a:accent5>
        <a:srgbClr val="F9CA6D"/>
      </a:accent5>
      <a:accent6>
        <a:srgbClr val="F19D19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1273</Words>
  <Application>Microsoft Macintosh PowerPoint</Application>
  <PresentationFormat>Widescreen</PresentationFormat>
  <Paragraphs>158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Office Theme</vt:lpstr>
      <vt:lpstr>Mobile Device Security</vt:lpstr>
      <vt:lpstr>Table of Contents</vt:lpstr>
      <vt:lpstr>Introduction to Service-Learning</vt:lpstr>
      <vt:lpstr>Introduction to Mobile Device Security1</vt:lpstr>
      <vt:lpstr>Mobile Device Security Importance</vt:lpstr>
      <vt:lpstr>Benefits of Mobile Device Security</vt:lpstr>
      <vt:lpstr>Mobile Device Security Best Practices2</vt:lpstr>
      <vt:lpstr>Types of Mobile Device Security1</vt:lpstr>
      <vt:lpstr>Maintaining Security1</vt:lpstr>
      <vt:lpstr>Last Thoughts/Helpful Tips</vt:lpstr>
      <vt:lpstr>Frequently Asked Questions3</vt:lpstr>
      <vt:lpstr>Contact Information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Johnson, Lorrin</dc:creator>
  <cp:lastModifiedBy>Johnson, Lorrin</cp:lastModifiedBy>
  <cp:revision>19</cp:revision>
  <dcterms:created xsi:type="dcterms:W3CDTF">2022-04-17T10:04:25Z</dcterms:created>
  <dcterms:modified xsi:type="dcterms:W3CDTF">2022-04-18T01:31:56Z</dcterms:modified>
</cp:coreProperties>
</file>