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1"/>
  </p:notesMasterIdLst>
  <p:sldIdLst>
    <p:sldId id="261" r:id="rId2"/>
    <p:sldId id="260" r:id="rId3"/>
    <p:sldId id="264" r:id="rId4"/>
    <p:sldId id="357" r:id="rId5"/>
    <p:sldId id="358" r:id="rId6"/>
    <p:sldId id="275" r:id="rId7"/>
    <p:sldId id="382" r:id="rId8"/>
    <p:sldId id="360" r:id="rId9"/>
    <p:sldId id="277" r:id="rId10"/>
    <p:sldId id="279" r:id="rId11"/>
    <p:sldId id="282" r:id="rId12"/>
    <p:sldId id="376" r:id="rId13"/>
    <p:sldId id="362" r:id="rId14"/>
    <p:sldId id="383" r:id="rId15"/>
    <p:sldId id="384" r:id="rId16"/>
    <p:sldId id="385" r:id="rId17"/>
    <p:sldId id="286" r:id="rId18"/>
    <p:sldId id="377" r:id="rId19"/>
    <p:sldId id="364" r:id="rId20"/>
    <p:sldId id="365" r:id="rId21"/>
    <p:sldId id="366" r:id="rId22"/>
    <p:sldId id="287" r:id="rId23"/>
    <p:sldId id="375" r:id="rId24"/>
    <p:sldId id="378" r:id="rId25"/>
    <p:sldId id="367" r:id="rId26"/>
    <p:sldId id="369" r:id="rId27"/>
    <p:sldId id="386" r:id="rId28"/>
    <p:sldId id="387" r:id="rId29"/>
    <p:sldId id="388" r:id="rId30"/>
    <p:sldId id="389" r:id="rId31"/>
    <p:sldId id="390" r:id="rId32"/>
    <p:sldId id="398" r:id="rId33"/>
    <p:sldId id="399" r:id="rId34"/>
    <p:sldId id="379" r:id="rId35"/>
    <p:sldId id="373" r:id="rId36"/>
    <p:sldId id="391" r:id="rId37"/>
    <p:sldId id="302" r:id="rId38"/>
    <p:sldId id="301" r:id="rId39"/>
    <p:sldId id="262" r:id="rId40"/>
  </p:sldIdLst>
  <p:sldSz cx="9144000" cy="5143500" type="screen16x9"/>
  <p:notesSz cx="6858000" cy="9144000"/>
  <p:defaultTextStyle>
    <a:defPPr>
      <a:defRPr lang="zh-CN"/>
    </a:defPPr>
    <a:lvl1pPr marL="0" algn="l" defTabSz="696224" rtl="0" eaLnBrk="1" latinLnBrk="0" hangingPunct="1">
      <a:defRPr sz="1371" kern="1200">
        <a:solidFill>
          <a:schemeClr val="tx1"/>
        </a:solidFill>
        <a:latin typeface="+mn-lt"/>
        <a:ea typeface="+mn-ea"/>
        <a:cs typeface="+mn-cs"/>
      </a:defRPr>
    </a:lvl1pPr>
    <a:lvl2pPr marL="348112" algn="l" defTabSz="696224" rtl="0" eaLnBrk="1" latinLnBrk="0" hangingPunct="1">
      <a:defRPr sz="1371" kern="1200">
        <a:solidFill>
          <a:schemeClr val="tx1"/>
        </a:solidFill>
        <a:latin typeface="+mn-lt"/>
        <a:ea typeface="+mn-ea"/>
        <a:cs typeface="+mn-cs"/>
      </a:defRPr>
    </a:lvl2pPr>
    <a:lvl3pPr marL="696224" algn="l" defTabSz="696224" rtl="0" eaLnBrk="1" latinLnBrk="0" hangingPunct="1">
      <a:defRPr sz="1371" kern="1200">
        <a:solidFill>
          <a:schemeClr val="tx1"/>
        </a:solidFill>
        <a:latin typeface="+mn-lt"/>
        <a:ea typeface="+mn-ea"/>
        <a:cs typeface="+mn-cs"/>
      </a:defRPr>
    </a:lvl3pPr>
    <a:lvl4pPr marL="1044336" algn="l" defTabSz="696224" rtl="0" eaLnBrk="1" latinLnBrk="0" hangingPunct="1">
      <a:defRPr sz="1371" kern="1200">
        <a:solidFill>
          <a:schemeClr val="tx1"/>
        </a:solidFill>
        <a:latin typeface="+mn-lt"/>
        <a:ea typeface="+mn-ea"/>
        <a:cs typeface="+mn-cs"/>
      </a:defRPr>
    </a:lvl4pPr>
    <a:lvl5pPr marL="1392448" algn="l" defTabSz="696224" rtl="0" eaLnBrk="1" latinLnBrk="0" hangingPunct="1">
      <a:defRPr sz="1371" kern="1200">
        <a:solidFill>
          <a:schemeClr val="tx1"/>
        </a:solidFill>
        <a:latin typeface="+mn-lt"/>
        <a:ea typeface="+mn-ea"/>
        <a:cs typeface="+mn-cs"/>
      </a:defRPr>
    </a:lvl5pPr>
    <a:lvl6pPr marL="1740560" algn="l" defTabSz="696224" rtl="0" eaLnBrk="1" latinLnBrk="0" hangingPunct="1">
      <a:defRPr sz="1371" kern="1200">
        <a:solidFill>
          <a:schemeClr val="tx1"/>
        </a:solidFill>
        <a:latin typeface="+mn-lt"/>
        <a:ea typeface="+mn-ea"/>
        <a:cs typeface="+mn-cs"/>
      </a:defRPr>
    </a:lvl6pPr>
    <a:lvl7pPr marL="2088672" algn="l" defTabSz="696224" rtl="0" eaLnBrk="1" latinLnBrk="0" hangingPunct="1">
      <a:defRPr sz="1371" kern="1200">
        <a:solidFill>
          <a:schemeClr val="tx1"/>
        </a:solidFill>
        <a:latin typeface="+mn-lt"/>
        <a:ea typeface="+mn-ea"/>
        <a:cs typeface="+mn-cs"/>
      </a:defRPr>
    </a:lvl7pPr>
    <a:lvl8pPr marL="2436785" algn="l" defTabSz="696224" rtl="0" eaLnBrk="1" latinLnBrk="0" hangingPunct="1">
      <a:defRPr sz="1371" kern="1200">
        <a:solidFill>
          <a:schemeClr val="tx1"/>
        </a:solidFill>
        <a:latin typeface="+mn-lt"/>
        <a:ea typeface="+mn-ea"/>
        <a:cs typeface="+mn-cs"/>
      </a:defRPr>
    </a:lvl8pPr>
    <a:lvl9pPr marL="2784897" algn="l" defTabSz="696224" rtl="0" eaLnBrk="1" latinLnBrk="0" hangingPunct="1">
      <a:defRPr sz="1371"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longbin" initials="ll" lastIdx="1" clrIdx="0">
    <p:extLst>
      <p:ext uri="{19B8F6BF-5375-455C-9EA6-DF929625EA0E}">
        <p15:presenceInfo xmlns="" xmlns:p15="http://schemas.microsoft.com/office/powerpoint/2012/main" userId="562901687bfa86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9FF"/>
    <a:srgbClr val="EBF5FF"/>
    <a:srgbClr val="404040"/>
    <a:srgbClr val="CC3300"/>
    <a:srgbClr val="59595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211" autoAdjust="0"/>
    <p:restoredTop sz="94627" autoAdjust="0"/>
  </p:normalViewPr>
  <p:slideViewPr>
    <p:cSldViewPr snapToGrid="0" snapToObjects="1">
      <p:cViewPr varScale="1">
        <p:scale>
          <a:sx n="97" d="100"/>
          <a:sy n="97" d="100"/>
        </p:scale>
        <p:origin x="-372"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87F8FE-BA48-415B-AD59-3D62B46D4285}" type="doc">
      <dgm:prSet loTypeId="urn:microsoft.com/office/officeart/2005/8/layout/hierarchy4" loCatId="list" qsTypeId="urn:microsoft.com/office/officeart/2005/8/quickstyle/simple5" qsCatId="simple" csTypeId="urn:microsoft.com/office/officeart/2005/8/colors/colorful4" csCatId="colorful" phldr="1"/>
      <dgm:spPr>
        <a:scene3d>
          <a:camera prst="orthographicFront">
            <a:rot lat="0" lon="0" rev="10800000"/>
          </a:camera>
          <a:lightRig rig="threePt" dir="t"/>
        </a:scene3d>
      </dgm:spPr>
      <dgm:t>
        <a:bodyPr/>
        <a:lstStyle/>
        <a:p>
          <a:endParaRPr lang="zh-CN" altLang="en-US"/>
        </a:p>
      </dgm:t>
    </dgm:pt>
    <dgm:pt modelId="{16DF146A-09DB-4F82-ADD6-5543D6216A2F}">
      <dgm:prSet phldrT="[文本]" custT="1"/>
      <dgm:spPr>
        <a:scene3d>
          <a:camera prst="orthographicFront">
            <a:rot lat="0" lon="0" rev="10800000"/>
          </a:camera>
          <a:lightRig rig="threePt" dir="t"/>
        </a:scene3d>
        <a:sp3d/>
      </dgm:spPr>
      <dgm:t>
        <a:bodyPr>
          <a:flatTx/>
        </a:bodyPr>
        <a:lstStyle/>
        <a:p>
          <a:r>
            <a:rPr lang="zh-CN" altLang="en-US" sz="1600" dirty="0">
              <a:latin typeface="微软雅黑" panose="020B0503020204020204" pitchFamily="34" charset="-122"/>
              <a:ea typeface="微软雅黑" panose="020B0503020204020204" pitchFamily="34" charset="-122"/>
            </a:rPr>
            <a:t>手机操作系统</a:t>
          </a:r>
        </a:p>
      </dgm:t>
    </dgm:pt>
    <dgm:pt modelId="{EDAFC12F-E80E-4965-9124-299E1248C43D}" type="parTrans" cxnId="{7ADFC29A-B989-4E25-91DE-534874D555AC}">
      <dgm:prSet/>
      <dgm:spPr/>
      <dgm:t>
        <a:bodyPr/>
        <a:lstStyle/>
        <a:p>
          <a:endParaRPr lang="zh-CN" altLang="en-US"/>
        </a:p>
      </dgm:t>
    </dgm:pt>
    <dgm:pt modelId="{D479F598-ABA9-4826-A82D-FF32850975AE}" type="sibTrans" cxnId="{7ADFC29A-B989-4E25-91DE-534874D555AC}">
      <dgm:prSet/>
      <dgm:spPr/>
      <dgm:t>
        <a:bodyPr/>
        <a:lstStyle/>
        <a:p>
          <a:endParaRPr lang="zh-CN" altLang="en-US"/>
        </a:p>
      </dgm:t>
    </dgm:pt>
    <dgm:pt modelId="{17D3FDAC-5AD8-4C12-BF07-526F0707918B}">
      <dgm:prSet phldrT="[文本]" custT="1"/>
      <dgm:spPr>
        <a:scene3d>
          <a:camera prst="orthographicFront">
            <a:rot lat="0" lon="0" rev="10800000"/>
          </a:camera>
          <a:lightRig rig="threePt" dir="t"/>
        </a:scene3d>
        <a:sp3d/>
      </dgm:spPr>
      <dgm:t>
        <a:bodyPr>
          <a:flatTx/>
        </a:bodyPr>
        <a:lstStyle/>
        <a:p>
          <a:r>
            <a:rPr lang="zh-CN" altLang="en-US" sz="1200" dirty="0">
              <a:latin typeface="微软雅黑" panose="020B0503020204020204" pitchFamily="34" charset="-122"/>
              <a:ea typeface="微软雅黑" panose="020B0503020204020204" pitchFamily="34" charset="-122"/>
            </a:rPr>
            <a:t>支付宝</a:t>
          </a:r>
        </a:p>
      </dgm:t>
    </dgm:pt>
    <dgm:pt modelId="{D8285450-2C44-4CAC-8F8B-62EA662D5A14}" type="parTrans" cxnId="{BD408BCA-7320-4EBA-B75E-F29912074C09}">
      <dgm:prSet/>
      <dgm:spPr/>
      <dgm:t>
        <a:bodyPr/>
        <a:lstStyle/>
        <a:p>
          <a:endParaRPr lang="zh-CN" altLang="en-US"/>
        </a:p>
      </dgm:t>
    </dgm:pt>
    <dgm:pt modelId="{58DD674C-C4E2-4677-9EBD-7A4156F0D09E}" type="sibTrans" cxnId="{BD408BCA-7320-4EBA-B75E-F29912074C09}">
      <dgm:prSet/>
      <dgm:spPr/>
      <dgm:t>
        <a:bodyPr/>
        <a:lstStyle/>
        <a:p>
          <a:endParaRPr lang="zh-CN" altLang="en-US"/>
        </a:p>
      </dgm:t>
    </dgm:pt>
    <dgm:pt modelId="{D5B1831B-C6C4-4D95-B6CA-6FB9232B92E1}">
      <dgm:prSet phldrT="[文本]" custT="1"/>
      <dgm:spPr>
        <a:scene3d>
          <a:camera prst="orthographicFront">
            <a:rot lat="0" lon="0" rev="10800000"/>
          </a:camera>
          <a:lightRig rig="threePt" dir="t"/>
        </a:scene3d>
        <a:sp3d/>
      </dgm:spPr>
      <dgm:t>
        <a:bodyPr>
          <a:flatTx/>
        </a:bodyPr>
        <a:lstStyle/>
        <a:p>
          <a:r>
            <a:rPr lang="zh-CN" altLang="en-US" sz="1200" dirty="0">
              <a:latin typeface="微软雅黑" panose="020B0503020204020204" pitchFamily="34" charset="-122"/>
              <a:ea typeface="微软雅黑" panose="020B0503020204020204" pitchFamily="34" charset="-122"/>
            </a:rPr>
            <a:t>京东</a:t>
          </a:r>
        </a:p>
      </dgm:t>
    </dgm:pt>
    <dgm:pt modelId="{7CB6C543-FA7E-43FB-A83C-210F057D29BC}" type="parTrans" cxnId="{A4B1AD00-AE5B-433E-892B-A094FF62F04C}">
      <dgm:prSet/>
      <dgm:spPr/>
      <dgm:t>
        <a:bodyPr/>
        <a:lstStyle/>
        <a:p>
          <a:endParaRPr lang="zh-CN" altLang="en-US"/>
        </a:p>
      </dgm:t>
    </dgm:pt>
    <dgm:pt modelId="{359B093C-6055-4629-A978-E85E4000CE5E}" type="sibTrans" cxnId="{A4B1AD00-AE5B-433E-892B-A094FF62F04C}">
      <dgm:prSet/>
      <dgm:spPr/>
      <dgm:t>
        <a:bodyPr/>
        <a:lstStyle/>
        <a:p>
          <a:endParaRPr lang="zh-CN" altLang="en-US"/>
        </a:p>
      </dgm:t>
    </dgm:pt>
    <dgm:pt modelId="{131F247D-13DF-4D54-B713-7C181E8C13CB}">
      <dgm:prSet phldrT="[文本]" custT="1"/>
      <dgm:spPr>
        <a:scene3d>
          <a:camera prst="orthographicFront">
            <a:rot lat="0" lon="0" rev="10800000"/>
          </a:camera>
          <a:lightRig rig="threePt" dir="t"/>
        </a:scene3d>
        <a:sp3d/>
      </dgm:spPr>
      <dgm:t>
        <a:bodyPr>
          <a:flatTx/>
        </a:bodyPr>
        <a:lstStyle/>
        <a:p>
          <a:pPr marL="0" lvl="0" indent="0" algn="ctr" defTabSz="93345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cs typeface="+mn-cs"/>
            </a:rPr>
            <a:t>爱奇艺</a:t>
          </a:r>
        </a:p>
      </dgm:t>
    </dgm:pt>
    <dgm:pt modelId="{B4E954EA-71AE-4480-A36F-87D782C55762}" type="parTrans" cxnId="{65B4AD35-36FA-4ABB-A64F-A8B66F795C5A}">
      <dgm:prSet/>
      <dgm:spPr/>
      <dgm:t>
        <a:bodyPr/>
        <a:lstStyle/>
        <a:p>
          <a:endParaRPr lang="zh-CN" altLang="en-US"/>
        </a:p>
      </dgm:t>
    </dgm:pt>
    <dgm:pt modelId="{025DA90D-9162-4B6C-9018-CE82ECB808F5}" type="sibTrans" cxnId="{65B4AD35-36FA-4ABB-A64F-A8B66F795C5A}">
      <dgm:prSet/>
      <dgm:spPr/>
      <dgm:t>
        <a:bodyPr/>
        <a:lstStyle/>
        <a:p>
          <a:endParaRPr lang="zh-CN" altLang="en-US"/>
        </a:p>
      </dgm:t>
    </dgm:pt>
    <dgm:pt modelId="{53470EED-FDAC-4150-B25E-941551686156}">
      <dgm:prSet phldrT="[文本]" custT="1"/>
      <dgm:spPr>
        <a:scene3d>
          <a:camera prst="orthographicFront">
            <a:rot lat="0" lon="0" rev="10800000"/>
          </a:camera>
          <a:lightRig rig="threePt" dir="t"/>
        </a:scene3d>
        <a:sp3d/>
      </dgm:spPr>
      <dgm:t>
        <a:bodyPr>
          <a:flatTx/>
        </a:bodyPr>
        <a:lstStyle/>
        <a:p>
          <a:r>
            <a:rPr lang="zh-CN" altLang="en-US" sz="1200" dirty="0">
              <a:latin typeface="微软雅黑" panose="020B0503020204020204" pitchFamily="34" charset="-122"/>
              <a:ea typeface="微软雅黑" panose="020B0503020204020204" pitchFamily="34" charset="-122"/>
            </a:rPr>
            <a:t>微信</a:t>
          </a:r>
        </a:p>
      </dgm:t>
    </dgm:pt>
    <dgm:pt modelId="{487EBB67-3C84-4AAF-B06F-4ADD2930CAD6}" type="parTrans" cxnId="{14DC2DCE-82DB-43C4-A81A-6BAE21CBDC52}">
      <dgm:prSet/>
      <dgm:spPr/>
      <dgm:t>
        <a:bodyPr/>
        <a:lstStyle/>
        <a:p>
          <a:endParaRPr lang="zh-CN" altLang="en-US"/>
        </a:p>
      </dgm:t>
    </dgm:pt>
    <dgm:pt modelId="{44753BCE-C201-47B6-A011-2FE47F693433}" type="sibTrans" cxnId="{14DC2DCE-82DB-43C4-A81A-6BAE21CBDC52}">
      <dgm:prSet/>
      <dgm:spPr/>
      <dgm:t>
        <a:bodyPr/>
        <a:lstStyle/>
        <a:p>
          <a:endParaRPr lang="zh-CN" altLang="en-US"/>
        </a:p>
      </dgm:t>
    </dgm:pt>
    <dgm:pt modelId="{AB2B55B5-4FEC-4D75-AD1C-82CD59E94A6A}">
      <dgm:prSet phldrT="[文本]" custT="1"/>
      <dgm:spPr>
        <a:scene3d>
          <a:camera prst="orthographicFront">
            <a:rot lat="0" lon="0" rev="10800000"/>
          </a:camera>
          <a:lightRig rig="threePt" dir="t"/>
        </a:scene3d>
        <a:sp3d/>
      </dgm:spPr>
      <dgm:t>
        <a:bodyPr>
          <a:flatTx/>
        </a:bodyPr>
        <a:lstStyle/>
        <a:p>
          <a:r>
            <a:rPr lang="en-US" altLang="zh-CN" sz="1200" dirty="0">
              <a:latin typeface="微软雅黑" panose="020B0503020204020204" pitchFamily="34" charset="-122"/>
              <a:ea typeface="微软雅黑" panose="020B0503020204020204" pitchFamily="34" charset="-122"/>
            </a:rPr>
            <a:t>etc…</a:t>
          </a:r>
          <a:endParaRPr lang="zh-CN" altLang="en-US" sz="1200" dirty="0">
            <a:latin typeface="微软雅黑" panose="020B0503020204020204" pitchFamily="34" charset="-122"/>
            <a:ea typeface="微软雅黑" panose="020B0503020204020204" pitchFamily="34" charset="-122"/>
          </a:endParaRPr>
        </a:p>
      </dgm:t>
    </dgm:pt>
    <dgm:pt modelId="{520A699C-C2A3-40E6-A70C-34566363F6B8}" type="parTrans" cxnId="{98C104DF-AEE5-475C-AAC4-0FB300151F2C}">
      <dgm:prSet/>
      <dgm:spPr/>
      <dgm:t>
        <a:bodyPr/>
        <a:lstStyle/>
        <a:p>
          <a:endParaRPr lang="zh-CN" altLang="en-US"/>
        </a:p>
      </dgm:t>
    </dgm:pt>
    <dgm:pt modelId="{7026FE3B-C671-4D68-9E74-D161CD1C4477}" type="sibTrans" cxnId="{98C104DF-AEE5-475C-AAC4-0FB300151F2C}">
      <dgm:prSet/>
      <dgm:spPr/>
      <dgm:t>
        <a:bodyPr/>
        <a:lstStyle/>
        <a:p>
          <a:endParaRPr lang="zh-CN" altLang="en-US"/>
        </a:p>
      </dgm:t>
    </dgm:pt>
    <dgm:pt modelId="{DEEA3C03-F9D3-4283-B51E-B24EEFD8590A}">
      <dgm:prSet phldrT="[文本]" custT="1"/>
      <dgm:spPr>
        <a:scene3d>
          <a:camera prst="orthographicFront">
            <a:rot lat="0" lon="0" rev="10800000"/>
          </a:camera>
          <a:lightRig rig="threePt" dir="t"/>
        </a:scene3d>
        <a:sp3d/>
      </dgm:spPr>
      <dgm:t>
        <a:bodyPr>
          <a:flatTx/>
        </a:bodyPr>
        <a:lstStyle/>
        <a:p>
          <a:r>
            <a:rPr lang="zh-CN" altLang="en-US" sz="1050" dirty="0">
              <a:latin typeface="微软雅黑" panose="020B0503020204020204" pitchFamily="34" charset="-122"/>
              <a:ea typeface="微软雅黑" panose="020B0503020204020204" pitchFamily="34" charset="-122"/>
            </a:rPr>
            <a:t>服务号</a:t>
          </a:r>
        </a:p>
      </dgm:t>
    </dgm:pt>
    <dgm:pt modelId="{83C5A198-2A1F-4A5F-8915-8437E0426263}" type="parTrans" cxnId="{A816E772-AE2D-41E4-B9ED-9BF6562ED4BB}">
      <dgm:prSet/>
      <dgm:spPr/>
      <dgm:t>
        <a:bodyPr/>
        <a:lstStyle/>
        <a:p>
          <a:endParaRPr lang="zh-CN" altLang="en-US"/>
        </a:p>
      </dgm:t>
    </dgm:pt>
    <dgm:pt modelId="{CC6E9F61-E322-473E-AEC4-5B3CF20F7C11}" type="sibTrans" cxnId="{A816E772-AE2D-41E4-B9ED-9BF6562ED4BB}">
      <dgm:prSet/>
      <dgm:spPr/>
      <dgm:t>
        <a:bodyPr/>
        <a:lstStyle/>
        <a:p>
          <a:endParaRPr lang="zh-CN" altLang="en-US"/>
        </a:p>
      </dgm:t>
    </dgm:pt>
    <dgm:pt modelId="{8D0F9651-2EE1-4928-A8C5-D35AE8CE0B7F}">
      <dgm:prSet phldrT="[文本]" custT="1"/>
      <dgm:spPr>
        <a:scene3d>
          <a:camera prst="orthographicFront">
            <a:rot lat="0" lon="0" rev="10800000"/>
          </a:camera>
          <a:lightRig rig="threePt" dir="t"/>
        </a:scene3d>
        <a:sp3d/>
      </dgm:spPr>
      <dgm:t>
        <a:bodyPr>
          <a:flatTx/>
        </a:bodyPr>
        <a:lstStyle/>
        <a:p>
          <a:r>
            <a:rPr lang="zh-CN" altLang="en-US" sz="1050" dirty="0">
              <a:latin typeface="微软雅黑" panose="020B0503020204020204" pitchFamily="34" charset="-122"/>
              <a:ea typeface="微软雅黑" panose="020B0503020204020204" pitchFamily="34" charset="-122"/>
            </a:rPr>
            <a:t>小程序</a:t>
          </a:r>
        </a:p>
      </dgm:t>
    </dgm:pt>
    <dgm:pt modelId="{AAE689B5-B969-45B5-B6C9-00739F561D2F}" type="parTrans" cxnId="{506D9D19-2AE5-45D5-BF5E-2DAEFF9B678E}">
      <dgm:prSet/>
      <dgm:spPr/>
      <dgm:t>
        <a:bodyPr/>
        <a:lstStyle/>
        <a:p>
          <a:endParaRPr lang="zh-CN" altLang="en-US"/>
        </a:p>
      </dgm:t>
    </dgm:pt>
    <dgm:pt modelId="{7CE03E6B-9A80-4325-ADF6-3A19E7F5D0A4}" type="sibTrans" cxnId="{506D9D19-2AE5-45D5-BF5E-2DAEFF9B678E}">
      <dgm:prSet/>
      <dgm:spPr/>
      <dgm:t>
        <a:bodyPr/>
        <a:lstStyle/>
        <a:p>
          <a:endParaRPr lang="zh-CN" altLang="en-US"/>
        </a:p>
      </dgm:t>
    </dgm:pt>
    <dgm:pt modelId="{584BD96B-1513-4D47-8F67-70A38BB66135}">
      <dgm:prSet phldrT="[文本]" custT="1"/>
      <dgm:spPr>
        <a:scene3d>
          <a:camera prst="orthographicFront">
            <a:rot lat="0" lon="0" rev="10800000"/>
          </a:camera>
          <a:lightRig rig="threePt" dir="t"/>
        </a:scene3d>
        <a:sp3d/>
      </dgm:spPr>
      <dgm:t>
        <a:bodyPr>
          <a:flatTx/>
        </a:bodyPr>
        <a:lstStyle/>
        <a:p>
          <a:r>
            <a:rPr lang="zh-CN" altLang="en-US" sz="1050" dirty="0">
              <a:latin typeface="微软雅黑" panose="020B0503020204020204" pitchFamily="34" charset="-122"/>
              <a:ea typeface="微软雅黑" panose="020B0503020204020204" pitchFamily="34" charset="-122"/>
            </a:rPr>
            <a:t>小游戏</a:t>
          </a:r>
        </a:p>
      </dgm:t>
    </dgm:pt>
    <dgm:pt modelId="{917B4EC4-107E-4B63-8767-470AFC9AE9CC}" type="parTrans" cxnId="{C3AE5D8B-C6A1-4AE1-B37B-3D5C5208EF1D}">
      <dgm:prSet/>
      <dgm:spPr/>
      <dgm:t>
        <a:bodyPr/>
        <a:lstStyle/>
        <a:p>
          <a:endParaRPr lang="zh-CN" altLang="en-US"/>
        </a:p>
      </dgm:t>
    </dgm:pt>
    <dgm:pt modelId="{5707A407-9038-47DC-9BD1-059036F5CDD8}" type="sibTrans" cxnId="{C3AE5D8B-C6A1-4AE1-B37B-3D5C5208EF1D}">
      <dgm:prSet/>
      <dgm:spPr/>
      <dgm:t>
        <a:bodyPr/>
        <a:lstStyle/>
        <a:p>
          <a:endParaRPr lang="zh-CN" altLang="en-US"/>
        </a:p>
      </dgm:t>
    </dgm:pt>
    <dgm:pt modelId="{6C2396C7-25BD-49BB-87BD-EE474399C49B}">
      <dgm:prSet phldrT="[文本]" custT="1"/>
      <dgm:spPr>
        <a:scene3d>
          <a:camera prst="orthographicFront">
            <a:rot lat="0" lon="0" rev="10800000"/>
          </a:camera>
          <a:lightRig rig="threePt" dir="t"/>
        </a:scene3d>
        <a:sp3d/>
      </dgm:spPr>
      <dgm:t>
        <a:bodyPr>
          <a:flatTx/>
        </a:bodyPr>
        <a:lstStyle/>
        <a:p>
          <a:r>
            <a:rPr lang="zh-CN" altLang="en-US" sz="1050" dirty="0">
              <a:latin typeface="微软雅黑" panose="020B0503020204020204" pitchFamily="34" charset="-122"/>
              <a:ea typeface="微软雅黑" panose="020B0503020204020204" pitchFamily="34" charset="-122"/>
            </a:rPr>
            <a:t>订阅号</a:t>
          </a:r>
        </a:p>
      </dgm:t>
    </dgm:pt>
    <dgm:pt modelId="{6283549C-DE32-4BA2-96E4-E42AF709859B}" type="parTrans" cxnId="{BE4894ED-AEDE-46B7-B26A-7FB3E6B74E49}">
      <dgm:prSet/>
      <dgm:spPr/>
      <dgm:t>
        <a:bodyPr/>
        <a:lstStyle/>
        <a:p>
          <a:endParaRPr lang="zh-CN" altLang="en-US"/>
        </a:p>
      </dgm:t>
    </dgm:pt>
    <dgm:pt modelId="{95673886-95DC-4D90-B090-B774C6F6E568}" type="sibTrans" cxnId="{BE4894ED-AEDE-46B7-B26A-7FB3E6B74E49}">
      <dgm:prSet/>
      <dgm:spPr/>
      <dgm:t>
        <a:bodyPr/>
        <a:lstStyle/>
        <a:p>
          <a:endParaRPr lang="zh-CN" altLang="en-US"/>
        </a:p>
      </dgm:t>
    </dgm:pt>
    <dgm:pt modelId="{E88C716D-9F1A-4D88-A456-AB7DB4A3019F}" type="pres">
      <dgm:prSet presAssocID="{4E87F8FE-BA48-415B-AD59-3D62B46D4285}" presName="Name0" presStyleCnt="0">
        <dgm:presLayoutVars>
          <dgm:chPref val="1"/>
          <dgm:dir/>
          <dgm:animOne val="branch"/>
          <dgm:animLvl val="lvl"/>
          <dgm:resizeHandles/>
        </dgm:presLayoutVars>
      </dgm:prSet>
      <dgm:spPr/>
      <dgm:t>
        <a:bodyPr/>
        <a:lstStyle/>
        <a:p>
          <a:endParaRPr lang="zh-CN" altLang="en-US"/>
        </a:p>
      </dgm:t>
    </dgm:pt>
    <dgm:pt modelId="{533CB992-8CC5-45FF-97B2-C9B349548609}" type="pres">
      <dgm:prSet presAssocID="{16DF146A-09DB-4F82-ADD6-5543D6216A2F}" presName="vertOne" presStyleCnt="0"/>
      <dgm:spPr>
        <a:scene3d>
          <a:camera prst="orthographicFront">
            <a:rot lat="0" lon="0" rev="10800000"/>
          </a:camera>
          <a:lightRig rig="threePt" dir="t"/>
        </a:scene3d>
        <a:sp3d/>
      </dgm:spPr>
    </dgm:pt>
    <dgm:pt modelId="{065E7EE3-9E89-487A-9431-490DEBF6B21B}" type="pres">
      <dgm:prSet presAssocID="{16DF146A-09DB-4F82-ADD6-5543D6216A2F}" presName="txOne" presStyleLbl="node0" presStyleIdx="0" presStyleCnt="1" custLinFactNeighborX="-175" custLinFactNeighborY="-1109">
        <dgm:presLayoutVars>
          <dgm:chPref val="3"/>
        </dgm:presLayoutVars>
      </dgm:prSet>
      <dgm:spPr/>
      <dgm:t>
        <a:bodyPr/>
        <a:lstStyle/>
        <a:p>
          <a:endParaRPr lang="zh-CN" altLang="en-US"/>
        </a:p>
      </dgm:t>
    </dgm:pt>
    <dgm:pt modelId="{4C94F55E-1364-4430-929E-C6B641DEE6A9}" type="pres">
      <dgm:prSet presAssocID="{16DF146A-09DB-4F82-ADD6-5543D6216A2F}" presName="parTransOne" presStyleCnt="0"/>
      <dgm:spPr>
        <a:scene3d>
          <a:camera prst="orthographicFront">
            <a:rot lat="0" lon="0" rev="10800000"/>
          </a:camera>
          <a:lightRig rig="threePt" dir="t"/>
        </a:scene3d>
        <a:sp3d/>
      </dgm:spPr>
    </dgm:pt>
    <dgm:pt modelId="{210BF522-518F-484A-B160-CC3C156B4218}" type="pres">
      <dgm:prSet presAssocID="{16DF146A-09DB-4F82-ADD6-5543D6216A2F}" presName="horzOne" presStyleCnt="0"/>
      <dgm:spPr>
        <a:scene3d>
          <a:camera prst="orthographicFront">
            <a:rot lat="0" lon="0" rev="10800000"/>
          </a:camera>
          <a:lightRig rig="threePt" dir="t"/>
        </a:scene3d>
        <a:sp3d/>
      </dgm:spPr>
    </dgm:pt>
    <dgm:pt modelId="{A0397748-EC08-492F-9388-E1416DE627E1}" type="pres">
      <dgm:prSet presAssocID="{53470EED-FDAC-4150-B25E-941551686156}" presName="vertTwo" presStyleCnt="0"/>
      <dgm:spPr/>
    </dgm:pt>
    <dgm:pt modelId="{790CEEEF-132C-40DB-8A3C-E7AB37C37C4F}" type="pres">
      <dgm:prSet presAssocID="{53470EED-FDAC-4150-B25E-941551686156}" presName="txTwo" presStyleLbl="node2" presStyleIdx="0" presStyleCnt="5">
        <dgm:presLayoutVars>
          <dgm:chPref val="3"/>
        </dgm:presLayoutVars>
      </dgm:prSet>
      <dgm:spPr/>
      <dgm:t>
        <a:bodyPr/>
        <a:lstStyle/>
        <a:p>
          <a:endParaRPr lang="zh-CN" altLang="en-US"/>
        </a:p>
      </dgm:t>
    </dgm:pt>
    <dgm:pt modelId="{0700D5EE-CD7D-468B-9D20-5EE9FB6B047D}" type="pres">
      <dgm:prSet presAssocID="{53470EED-FDAC-4150-B25E-941551686156}" presName="parTransTwo" presStyleCnt="0"/>
      <dgm:spPr/>
    </dgm:pt>
    <dgm:pt modelId="{FD4F0129-8D2E-48B0-95AD-D59C03CABF32}" type="pres">
      <dgm:prSet presAssocID="{53470EED-FDAC-4150-B25E-941551686156}" presName="horzTwo" presStyleCnt="0"/>
      <dgm:spPr/>
    </dgm:pt>
    <dgm:pt modelId="{2E53411B-FE57-47D9-B603-3AB99988B261}" type="pres">
      <dgm:prSet presAssocID="{DEEA3C03-F9D3-4283-B51E-B24EEFD8590A}" presName="vertThree" presStyleCnt="0"/>
      <dgm:spPr/>
    </dgm:pt>
    <dgm:pt modelId="{2B79D4DA-1768-4649-BB42-80E973533A50}" type="pres">
      <dgm:prSet presAssocID="{DEEA3C03-F9D3-4283-B51E-B24EEFD8590A}" presName="txThree" presStyleLbl="node3" presStyleIdx="0" presStyleCnt="4">
        <dgm:presLayoutVars>
          <dgm:chPref val="3"/>
        </dgm:presLayoutVars>
      </dgm:prSet>
      <dgm:spPr/>
      <dgm:t>
        <a:bodyPr/>
        <a:lstStyle/>
        <a:p>
          <a:endParaRPr lang="zh-CN" altLang="en-US"/>
        </a:p>
      </dgm:t>
    </dgm:pt>
    <dgm:pt modelId="{C7241388-317E-431B-A182-B5BEE2171C87}" type="pres">
      <dgm:prSet presAssocID="{DEEA3C03-F9D3-4283-B51E-B24EEFD8590A}" presName="horzThree" presStyleCnt="0"/>
      <dgm:spPr/>
    </dgm:pt>
    <dgm:pt modelId="{53181E89-982D-4406-BDDF-72975B456512}" type="pres">
      <dgm:prSet presAssocID="{CC6E9F61-E322-473E-AEC4-5B3CF20F7C11}" presName="sibSpaceThree" presStyleCnt="0"/>
      <dgm:spPr/>
    </dgm:pt>
    <dgm:pt modelId="{EC315021-771C-43B7-80B0-6E617473220F}" type="pres">
      <dgm:prSet presAssocID="{6C2396C7-25BD-49BB-87BD-EE474399C49B}" presName="vertThree" presStyleCnt="0"/>
      <dgm:spPr/>
    </dgm:pt>
    <dgm:pt modelId="{BE8A47B5-F7F6-45F6-B0EB-8AF65C5A9D41}" type="pres">
      <dgm:prSet presAssocID="{6C2396C7-25BD-49BB-87BD-EE474399C49B}" presName="txThree" presStyleLbl="node3" presStyleIdx="1" presStyleCnt="4">
        <dgm:presLayoutVars>
          <dgm:chPref val="3"/>
        </dgm:presLayoutVars>
      </dgm:prSet>
      <dgm:spPr/>
      <dgm:t>
        <a:bodyPr/>
        <a:lstStyle/>
        <a:p>
          <a:endParaRPr lang="zh-CN" altLang="en-US"/>
        </a:p>
      </dgm:t>
    </dgm:pt>
    <dgm:pt modelId="{3852C9B0-FB86-43A3-B5D4-D29F8CB8BE5C}" type="pres">
      <dgm:prSet presAssocID="{6C2396C7-25BD-49BB-87BD-EE474399C49B}" presName="horzThree" presStyleCnt="0"/>
      <dgm:spPr/>
    </dgm:pt>
    <dgm:pt modelId="{620A6D52-B8CA-45A0-811D-8289B19F5E95}" type="pres">
      <dgm:prSet presAssocID="{95673886-95DC-4D90-B090-B774C6F6E568}" presName="sibSpaceThree" presStyleCnt="0"/>
      <dgm:spPr/>
    </dgm:pt>
    <dgm:pt modelId="{504D8607-BE90-4F55-A456-9BE55CB88179}" type="pres">
      <dgm:prSet presAssocID="{584BD96B-1513-4D47-8F67-70A38BB66135}" presName="vertThree" presStyleCnt="0"/>
      <dgm:spPr/>
    </dgm:pt>
    <dgm:pt modelId="{D5A664A6-2C91-4513-A0F8-5D904BE763ED}" type="pres">
      <dgm:prSet presAssocID="{584BD96B-1513-4D47-8F67-70A38BB66135}" presName="txThree" presStyleLbl="node3" presStyleIdx="2" presStyleCnt="4">
        <dgm:presLayoutVars>
          <dgm:chPref val="3"/>
        </dgm:presLayoutVars>
      </dgm:prSet>
      <dgm:spPr/>
      <dgm:t>
        <a:bodyPr/>
        <a:lstStyle/>
        <a:p>
          <a:endParaRPr lang="zh-CN" altLang="en-US"/>
        </a:p>
      </dgm:t>
    </dgm:pt>
    <dgm:pt modelId="{B682A869-F964-4A8E-8CEB-9728CFD1887C}" type="pres">
      <dgm:prSet presAssocID="{584BD96B-1513-4D47-8F67-70A38BB66135}" presName="horzThree" presStyleCnt="0"/>
      <dgm:spPr/>
    </dgm:pt>
    <dgm:pt modelId="{AACAA09D-B3C8-4576-8DEB-55A8F196DDC8}" type="pres">
      <dgm:prSet presAssocID="{5707A407-9038-47DC-9BD1-059036F5CDD8}" presName="sibSpaceThree" presStyleCnt="0"/>
      <dgm:spPr/>
    </dgm:pt>
    <dgm:pt modelId="{34253FD3-7478-4D5A-840B-C3C4FC4FDC2D}" type="pres">
      <dgm:prSet presAssocID="{8D0F9651-2EE1-4928-A8C5-D35AE8CE0B7F}" presName="vertThree" presStyleCnt="0"/>
      <dgm:spPr/>
    </dgm:pt>
    <dgm:pt modelId="{890D5B98-4BC8-493D-90E8-96B78BE1E954}" type="pres">
      <dgm:prSet presAssocID="{8D0F9651-2EE1-4928-A8C5-D35AE8CE0B7F}" presName="txThree" presStyleLbl="node3" presStyleIdx="3" presStyleCnt="4">
        <dgm:presLayoutVars>
          <dgm:chPref val="3"/>
        </dgm:presLayoutVars>
      </dgm:prSet>
      <dgm:spPr/>
      <dgm:t>
        <a:bodyPr/>
        <a:lstStyle/>
        <a:p>
          <a:endParaRPr lang="zh-CN" altLang="en-US"/>
        </a:p>
      </dgm:t>
    </dgm:pt>
    <dgm:pt modelId="{FBAE9679-F30A-43EC-8EF8-8B1E27A50166}" type="pres">
      <dgm:prSet presAssocID="{8D0F9651-2EE1-4928-A8C5-D35AE8CE0B7F}" presName="horzThree" presStyleCnt="0"/>
      <dgm:spPr/>
    </dgm:pt>
    <dgm:pt modelId="{4529AFD9-6574-4A6D-8FD8-0F1303B1E27A}" type="pres">
      <dgm:prSet presAssocID="{44753BCE-C201-47B6-A011-2FE47F693433}" presName="sibSpaceTwo" presStyleCnt="0"/>
      <dgm:spPr/>
    </dgm:pt>
    <dgm:pt modelId="{ED607688-90F5-40F5-BAEA-6BE1CA163878}" type="pres">
      <dgm:prSet presAssocID="{AB2B55B5-4FEC-4D75-AD1C-82CD59E94A6A}" presName="vertTwo" presStyleCnt="0"/>
      <dgm:spPr/>
    </dgm:pt>
    <dgm:pt modelId="{CD65DD1E-DCC7-49CC-91A4-E2714BCB347D}" type="pres">
      <dgm:prSet presAssocID="{AB2B55B5-4FEC-4D75-AD1C-82CD59E94A6A}" presName="txTwo" presStyleLbl="node2" presStyleIdx="1" presStyleCnt="5">
        <dgm:presLayoutVars>
          <dgm:chPref val="3"/>
        </dgm:presLayoutVars>
      </dgm:prSet>
      <dgm:spPr/>
      <dgm:t>
        <a:bodyPr/>
        <a:lstStyle/>
        <a:p>
          <a:endParaRPr lang="zh-CN" altLang="en-US"/>
        </a:p>
      </dgm:t>
    </dgm:pt>
    <dgm:pt modelId="{09C23FA1-E418-438C-86AE-5CD227E6975C}" type="pres">
      <dgm:prSet presAssocID="{AB2B55B5-4FEC-4D75-AD1C-82CD59E94A6A}" presName="horzTwo" presStyleCnt="0"/>
      <dgm:spPr/>
    </dgm:pt>
    <dgm:pt modelId="{3C41AD7A-7298-4A2D-ABE6-B16ECC6007D3}" type="pres">
      <dgm:prSet presAssocID="{7026FE3B-C671-4D68-9E74-D161CD1C4477}" presName="sibSpaceTwo" presStyleCnt="0"/>
      <dgm:spPr/>
    </dgm:pt>
    <dgm:pt modelId="{31772DF2-7163-4644-A218-9602E22D7E2D}" type="pres">
      <dgm:prSet presAssocID="{17D3FDAC-5AD8-4C12-BF07-526F0707918B}" presName="vertTwo" presStyleCnt="0"/>
      <dgm:spPr>
        <a:scene3d>
          <a:camera prst="orthographicFront">
            <a:rot lat="0" lon="0" rev="10800000"/>
          </a:camera>
          <a:lightRig rig="threePt" dir="t"/>
        </a:scene3d>
        <a:sp3d/>
      </dgm:spPr>
    </dgm:pt>
    <dgm:pt modelId="{CE96FF3D-3ED3-4FB2-8911-E405B5FE6A48}" type="pres">
      <dgm:prSet presAssocID="{17D3FDAC-5AD8-4C12-BF07-526F0707918B}" presName="txTwo" presStyleLbl="node2" presStyleIdx="2" presStyleCnt="5">
        <dgm:presLayoutVars>
          <dgm:chPref val="3"/>
        </dgm:presLayoutVars>
      </dgm:prSet>
      <dgm:spPr/>
      <dgm:t>
        <a:bodyPr/>
        <a:lstStyle/>
        <a:p>
          <a:endParaRPr lang="zh-CN" altLang="en-US"/>
        </a:p>
      </dgm:t>
    </dgm:pt>
    <dgm:pt modelId="{94C21437-B033-4921-8D23-3AAD09BC8744}" type="pres">
      <dgm:prSet presAssocID="{17D3FDAC-5AD8-4C12-BF07-526F0707918B}" presName="horzTwo" presStyleCnt="0"/>
      <dgm:spPr>
        <a:scene3d>
          <a:camera prst="orthographicFront">
            <a:rot lat="0" lon="0" rev="10800000"/>
          </a:camera>
          <a:lightRig rig="threePt" dir="t"/>
        </a:scene3d>
        <a:sp3d/>
      </dgm:spPr>
    </dgm:pt>
    <dgm:pt modelId="{860A672A-1BEF-420A-B742-BA2A2A826216}" type="pres">
      <dgm:prSet presAssocID="{58DD674C-C4E2-4677-9EBD-7A4156F0D09E}" presName="sibSpaceTwo" presStyleCnt="0"/>
      <dgm:spPr>
        <a:scene3d>
          <a:camera prst="orthographicFront">
            <a:rot lat="0" lon="0" rev="10800000"/>
          </a:camera>
          <a:lightRig rig="threePt" dir="t"/>
        </a:scene3d>
        <a:sp3d/>
      </dgm:spPr>
    </dgm:pt>
    <dgm:pt modelId="{1AD883D4-0286-4158-A181-F335162BA8F9}" type="pres">
      <dgm:prSet presAssocID="{D5B1831B-C6C4-4D95-B6CA-6FB9232B92E1}" presName="vertTwo" presStyleCnt="0"/>
      <dgm:spPr>
        <a:scene3d>
          <a:camera prst="orthographicFront">
            <a:rot lat="0" lon="0" rev="10800000"/>
          </a:camera>
          <a:lightRig rig="threePt" dir="t"/>
        </a:scene3d>
        <a:sp3d/>
      </dgm:spPr>
    </dgm:pt>
    <dgm:pt modelId="{B8BB8B22-DFF9-4EC6-8B6D-B581D1370C2F}" type="pres">
      <dgm:prSet presAssocID="{D5B1831B-C6C4-4D95-B6CA-6FB9232B92E1}" presName="txTwo" presStyleLbl="node2" presStyleIdx="3" presStyleCnt="5">
        <dgm:presLayoutVars>
          <dgm:chPref val="3"/>
        </dgm:presLayoutVars>
      </dgm:prSet>
      <dgm:spPr/>
      <dgm:t>
        <a:bodyPr/>
        <a:lstStyle/>
        <a:p>
          <a:endParaRPr lang="zh-CN" altLang="en-US"/>
        </a:p>
      </dgm:t>
    </dgm:pt>
    <dgm:pt modelId="{E136FFB8-4E0F-412D-9AAE-C1E44234439C}" type="pres">
      <dgm:prSet presAssocID="{D5B1831B-C6C4-4D95-B6CA-6FB9232B92E1}" presName="horzTwo" presStyleCnt="0"/>
      <dgm:spPr>
        <a:scene3d>
          <a:camera prst="orthographicFront">
            <a:rot lat="0" lon="0" rev="10800000"/>
          </a:camera>
          <a:lightRig rig="threePt" dir="t"/>
        </a:scene3d>
        <a:sp3d/>
      </dgm:spPr>
    </dgm:pt>
    <dgm:pt modelId="{1F47FF03-FFFE-4682-9A67-685365493D41}" type="pres">
      <dgm:prSet presAssocID="{359B093C-6055-4629-A978-E85E4000CE5E}" presName="sibSpaceTwo" presStyleCnt="0"/>
      <dgm:spPr>
        <a:scene3d>
          <a:camera prst="orthographicFront">
            <a:rot lat="0" lon="0" rev="10800000"/>
          </a:camera>
          <a:lightRig rig="threePt" dir="t"/>
        </a:scene3d>
        <a:sp3d/>
      </dgm:spPr>
    </dgm:pt>
    <dgm:pt modelId="{A7347BF4-0A55-445F-ABAF-637A5D072128}" type="pres">
      <dgm:prSet presAssocID="{131F247D-13DF-4D54-B713-7C181E8C13CB}" presName="vertTwo" presStyleCnt="0"/>
      <dgm:spPr>
        <a:scene3d>
          <a:camera prst="orthographicFront">
            <a:rot lat="0" lon="0" rev="10800000"/>
          </a:camera>
          <a:lightRig rig="threePt" dir="t"/>
        </a:scene3d>
        <a:sp3d/>
      </dgm:spPr>
    </dgm:pt>
    <dgm:pt modelId="{B6B87C06-A682-46CA-9F71-58C2EAA3AA66}" type="pres">
      <dgm:prSet presAssocID="{131F247D-13DF-4D54-B713-7C181E8C13CB}" presName="txTwo" presStyleLbl="node2" presStyleIdx="4" presStyleCnt="5">
        <dgm:presLayoutVars>
          <dgm:chPref val="3"/>
        </dgm:presLayoutVars>
      </dgm:prSet>
      <dgm:spPr>
        <a:xfrm>
          <a:off x="4217088" y="791924"/>
          <a:ext cx="1296493" cy="697249"/>
        </a:xfrm>
        <a:prstGeom prst="roundRect">
          <a:avLst>
            <a:gd name="adj" fmla="val 10000"/>
          </a:avLst>
        </a:prstGeom>
      </dgm:spPr>
      <dgm:t>
        <a:bodyPr/>
        <a:lstStyle/>
        <a:p>
          <a:endParaRPr lang="zh-CN" altLang="en-US"/>
        </a:p>
      </dgm:t>
    </dgm:pt>
    <dgm:pt modelId="{9F651CF5-E19E-4A96-AE0A-425167268283}" type="pres">
      <dgm:prSet presAssocID="{131F247D-13DF-4D54-B713-7C181E8C13CB}" presName="horzTwo" presStyleCnt="0"/>
      <dgm:spPr>
        <a:scene3d>
          <a:camera prst="orthographicFront">
            <a:rot lat="0" lon="0" rev="10800000"/>
          </a:camera>
          <a:lightRig rig="threePt" dir="t"/>
        </a:scene3d>
        <a:sp3d/>
      </dgm:spPr>
    </dgm:pt>
  </dgm:ptLst>
  <dgm:cxnLst>
    <dgm:cxn modelId="{7ADFC29A-B989-4E25-91DE-534874D555AC}" srcId="{4E87F8FE-BA48-415B-AD59-3D62B46D4285}" destId="{16DF146A-09DB-4F82-ADD6-5543D6216A2F}" srcOrd="0" destOrd="0" parTransId="{EDAFC12F-E80E-4965-9124-299E1248C43D}" sibTransId="{D479F598-ABA9-4826-A82D-FF32850975AE}"/>
    <dgm:cxn modelId="{C471A183-2762-4AA9-B695-EFBD12A08F93}" type="presOf" srcId="{8D0F9651-2EE1-4928-A8C5-D35AE8CE0B7F}" destId="{890D5B98-4BC8-493D-90E8-96B78BE1E954}" srcOrd="0" destOrd="0" presId="urn:microsoft.com/office/officeart/2005/8/layout/hierarchy4"/>
    <dgm:cxn modelId="{8D5A1E7D-5C14-4047-9D39-FAB1BD2A86B0}" type="presOf" srcId="{584BD96B-1513-4D47-8F67-70A38BB66135}" destId="{D5A664A6-2C91-4513-A0F8-5D904BE763ED}" srcOrd="0" destOrd="0" presId="urn:microsoft.com/office/officeart/2005/8/layout/hierarchy4"/>
    <dgm:cxn modelId="{14DC2DCE-82DB-43C4-A81A-6BAE21CBDC52}" srcId="{16DF146A-09DB-4F82-ADD6-5543D6216A2F}" destId="{53470EED-FDAC-4150-B25E-941551686156}" srcOrd="0" destOrd="0" parTransId="{487EBB67-3C84-4AAF-B06F-4ADD2930CAD6}" sibTransId="{44753BCE-C201-47B6-A011-2FE47F693433}"/>
    <dgm:cxn modelId="{C5538720-4127-4BFC-9AF2-B8951F982896}" type="presOf" srcId="{16DF146A-09DB-4F82-ADD6-5543D6216A2F}" destId="{065E7EE3-9E89-487A-9431-490DEBF6B21B}" srcOrd="0" destOrd="0" presId="urn:microsoft.com/office/officeart/2005/8/layout/hierarchy4"/>
    <dgm:cxn modelId="{EBA867C3-298C-4972-AB5D-A3F112540C99}" type="presOf" srcId="{6C2396C7-25BD-49BB-87BD-EE474399C49B}" destId="{BE8A47B5-F7F6-45F6-B0EB-8AF65C5A9D41}" srcOrd="0" destOrd="0" presId="urn:microsoft.com/office/officeart/2005/8/layout/hierarchy4"/>
    <dgm:cxn modelId="{7DC35B7A-1C55-438A-96B0-AEE82E43C904}" type="presOf" srcId="{DEEA3C03-F9D3-4283-B51E-B24EEFD8590A}" destId="{2B79D4DA-1768-4649-BB42-80E973533A50}" srcOrd="0" destOrd="0" presId="urn:microsoft.com/office/officeart/2005/8/layout/hierarchy4"/>
    <dgm:cxn modelId="{A4B1AD00-AE5B-433E-892B-A094FF62F04C}" srcId="{16DF146A-09DB-4F82-ADD6-5543D6216A2F}" destId="{D5B1831B-C6C4-4D95-B6CA-6FB9232B92E1}" srcOrd="3" destOrd="0" parTransId="{7CB6C543-FA7E-43FB-A83C-210F057D29BC}" sibTransId="{359B093C-6055-4629-A978-E85E4000CE5E}"/>
    <dgm:cxn modelId="{0E07E549-3A23-4974-99B6-C8B4CDFCCBDE}" type="presOf" srcId="{131F247D-13DF-4D54-B713-7C181E8C13CB}" destId="{B6B87C06-A682-46CA-9F71-58C2EAA3AA66}" srcOrd="0" destOrd="0" presId="urn:microsoft.com/office/officeart/2005/8/layout/hierarchy4"/>
    <dgm:cxn modelId="{C3AE5D8B-C6A1-4AE1-B37B-3D5C5208EF1D}" srcId="{53470EED-FDAC-4150-B25E-941551686156}" destId="{584BD96B-1513-4D47-8F67-70A38BB66135}" srcOrd="2" destOrd="0" parTransId="{917B4EC4-107E-4B63-8767-470AFC9AE9CC}" sibTransId="{5707A407-9038-47DC-9BD1-059036F5CDD8}"/>
    <dgm:cxn modelId="{87511E16-F16F-4F7F-9967-69B031F510D2}" type="presOf" srcId="{4E87F8FE-BA48-415B-AD59-3D62B46D4285}" destId="{E88C716D-9F1A-4D88-A456-AB7DB4A3019F}" srcOrd="0" destOrd="0" presId="urn:microsoft.com/office/officeart/2005/8/layout/hierarchy4"/>
    <dgm:cxn modelId="{BF71C542-C3ED-4695-9350-FA6DF95840FD}" type="presOf" srcId="{53470EED-FDAC-4150-B25E-941551686156}" destId="{790CEEEF-132C-40DB-8A3C-E7AB37C37C4F}" srcOrd="0" destOrd="0" presId="urn:microsoft.com/office/officeart/2005/8/layout/hierarchy4"/>
    <dgm:cxn modelId="{A816E772-AE2D-41E4-B9ED-9BF6562ED4BB}" srcId="{53470EED-FDAC-4150-B25E-941551686156}" destId="{DEEA3C03-F9D3-4283-B51E-B24EEFD8590A}" srcOrd="0" destOrd="0" parTransId="{83C5A198-2A1F-4A5F-8915-8437E0426263}" sibTransId="{CC6E9F61-E322-473E-AEC4-5B3CF20F7C11}"/>
    <dgm:cxn modelId="{98C104DF-AEE5-475C-AAC4-0FB300151F2C}" srcId="{16DF146A-09DB-4F82-ADD6-5543D6216A2F}" destId="{AB2B55B5-4FEC-4D75-AD1C-82CD59E94A6A}" srcOrd="1" destOrd="0" parTransId="{520A699C-C2A3-40E6-A70C-34566363F6B8}" sibTransId="{7026FE3B-C671-4D68-9E74-D161CD1C4477}"/>
    <dgm:cxn modelId="{EF3546F7-1D6B-48BF-A1BD-A6FBBE720C46}" type="presOf" srcId="{17D3FDAC-5AD8-4C12-BF07-526F0707918B}" destId="{CE96FF3D-3ED3-4FB2-8911-E405B5FE6A48}" srcOrd="0" destOrd="0" presId="urn:microsoft.com/office/officeart/2005/8/layout/hierarchy4"/>
    <dgm:cxn modelId="{903884D5-8FE3-4319-87FB-78725779B440}" type="presOf" srcId="{AB2B55B5-4FEC-4D75-AD1C-82CD59E94A6A}" destId="{CD65DD1E-DCC7-49CC-91A4-E2714BCB347D}" srcOrd="0" destOrd="0" presId="urn:microsoft.com/office/officeart/2005/8/layout/hierarchy4"/>
    <dgm:cxn modelId="{D1FEFA0A-B9B0-4BD8-9B76-D8F2150CB55F}" type="presOf" srcId="{D5B1831B-C6C4-4D95-B6CA-6FB9232B92E1}" destId="{B8BB8B22-DFF9-4EC6-8B6D-B581D1370C2F}" srcOrd="0" destOrd="0" presId="urn:microsoft.com/office/officeart/2005/8/layout/hierarchy4"/>
    <dgm:cxn modelId="{65B4AD35-36FA-4ABB-A64F-A8B66F795C5A}" srcId="{16DF146A-09DB-4F82-ADD6-5543D6216A2F}" destId="{131F247D-13DF-4D54-B713-7C181E8C13CB}" srcOrd="4" destOrd="0" parTransId="{B4E954EA-71AE-4480-A36F-87D782C55762}" sibTransId="{025DA90D-9162-4B6C-9018-CE82ECB808F5}"/>
    <dgm:cxn modelId="{BE4894ED-AEDE-46B7-B26A-7FB3E6B74E49}" srcId="{53470EED-FDAC-4150-B25E-941551686156}" destId="{6C2396C7-25BD-49BB-87BD-EE474399C49B}" srcOrd="1" destOrd="0" parTransId="{6283549C-DE32-4BA2-96E4-E42AF709859B}" sibTransId="{95673886-95DC-4D90-B090-B774C6F6E568}"/>
    <dgm:cxn modelId="{BD408BCA-7320-4EBA-B75E-F29912074C09}" srcId="{16DF146A-09DB-4F82-ADD6-5543D6216A2F}" destId="{17D3FDAC-5AD8-4C12-BF07-526F0707918B}" srcOrd="2" destOrd="0" parTransId="{D8285450-2C44-4CAC-8F8B-62EA662D5A14}" sibTransId="{58DD674C-C4E2-4677-9EBD-7A4156F0D09E}"/>
    <dgm:cxn modelId="{506D9D19-2AE5-45D5-BF5E-2DAEFF9B678E}" srcId="{53470EED-FDAC-4150-B25E-941551686156}" destId="{8D0F9651-2EE1-4928-A8C5-D35AE8CE0B7F}" srcOrd="3" destOrd="0" parTransId="{AAE689B5-B969-45B5-B6C9-00739F561D2F}" sibTransId="{7CE03E6B-9A80-4325-ADF6-3A19E7F5D0A4}"/>
    <dgm:cxn modelId="{A4BC9C2B-BF7F-4C41-9F63-B64BDEE81009}" type="presParOf" srcId="{E88C716D-9F1A-4D88-A456-AB7DB4A3019F}" destId="{533CB992-8CC5-45FF-97B2-C9B349548609}" srcOrd="0" destOrd="0" presId="urn:microsoft.com/office/officeart/2005/8/layout/hierarchy4"/>
    <dgm:cxn modelId="{BC35BDD2-FF3E-4457-899E-B0D59F9B95A5}" type="presParOf" srcId="{533CB992-8CC5-45FF-97B2-C9B349548609}" destId="{065E7EE3-9E89-487A-9431-490DEBF6B21B}" srcOrd="0" destOrd="0" presId="urn:microsoft.com/office/officeart/2005/8/layout/hierarchy4"/>
    <dgm:cxn modelId="{532F5B1F-E171-4066-B12D-3F78E3254C4B}" type="presParOf" srcId="{533CB992-8CC5-45FF-97B2-C9B349548609}" destId="{4C94F55E-1364-4430-929E-C6B641DEE6A9}" srcOrd="1" destOrd="0" presId="urn:microsoft.com/office/officeart/2005/8/layout/hierarchy4"/>
    <dgm:cxn modelId="{B5B593BC-9490-4283-9E6D-99364A292A44}" type="presParOf" srcId="{533CB992-8CC5-45FF-97B2-C9B349548609}" destId="{210BF522-518F-484A-B160-CC3C156B4218}" srcOrd="2" destOrd="0" presId="urn:microsoft.com/office/officeart/2005/8/layout/hierarchy4"/>
    <dgm:cxn modelId="{2308DE8D-27E2-4600-9003-507EFB0C575A}" type="presParOf" srcId="{210BF522-518F-484A-B160-CC3C156B4218}" destId="{A0397748-EC08-492F-9388-E1416DE627E1}" srcOrd="0" destOrd="0" presId="urn:microsoft.com/office/officeart/2005/8/layout/hierarchy4"/>
    <dgm:cxn modelId="{C49966DF-464A-430B-A938-B9526D183AD9}" type="presParOf" srcId="{A0397748-EC08-492F-9388-E1416DE627E1}" destId="{790CEEEF-132C-40DB-8A3C-E7AB37C37C4F}" srcOrd="0" destOrd="0" presId="urn:microsoft.com/office/officeart/2005/8/layout/hierarchy4"/>
    <dgm:cxn modelId="{A8A89621-9962-4292-89BA-B3F64BE21FE3}" type="presParOf" srcId="{A0397748-EC08-492F-9388-E1416DE627E1}" destId="{0700D5EE-CD7D-468B-9D20-5EE9FB6B047D}" srcOrd="1" destOrd="0" presId="urn:microsoft.com/office/officeart/2005/8/layout/hierarchy4"/>
    <dgm:cxn modelId="{35B41731-7378-48BA-B4AC-8C7E59ADD115}" type="presParOf" srcId="{A0397748-EC08-492F-9388-E1416DE627E1}" destId="{FD4F0129-8D2E-48B0-95AD-D59C03CABF32}" srcOrd="2" destOrd="0" presId="urn:microsoft.com/office/officeart/2005/8/layout/hierarchy4"/>
    <dgm:cxn modelId="{1F51806A-364A-4801-A3AA-8639D42248D6}" type="presParOf" srcId="{FD4F0129-8D2E-48B0-95AD-D59C03CABF32}" destId="{2E53411B-FE57-47D9-B603-3AB99988B261}" srcOrd="0" destOrd="0" presId="urn:microsoft.com/office/officeart/2005/8/layout/hierarchy4"/>
    <dgm:cxn modelId="{66598A64-9D77-4E12-85AB-526B55C18309}" type="presParOf" srcId="{2E53411B-FE57-47D9-B603-3AB99988B261}" destId="{2B79D4DA-1768-4649-BB42-80E973533A50}" srcOrd="0" destOrd="0" presId="urn:microsoft.com/office/officeart/2005/8/layout/hierarchy4"/>
    <dgm:cxn modelId="{1572C024-88FB-4F90-94FF-69F12267C358}" type="presParOf" srcId="{2E53411B-FE57-47D9-B603-3AB99988B261}" destId="{C7241388-317E-431B-A182-B5BEE2171C87}" srcOrd="1" destOrd="0" presId="urn:microsoft.com/office/officeart/2005/8/layout/hierarchy4"/>
    <dgm:cxn modelId="{2AC410E1-178A-4C6A-A6CC-8F58175120D3}" type="presParOf" srcId="{FD4F0129-8D2E-48B0-95AD-D59C03CABF32}" destId="{53181E89-982D-4406-BDDF-72975B456512}" srcOrd="1" destOrd="0" presId="urn:microsoft.com/office/officeart/2005/8/layout/hierarchy4"/>
    <dgm:cxn modelId="{CD3C382F-4C42-4EF3-B420-6643AA947D12}" type="presParOf" srcId="{FD4F0129-8D2E-48B0-95AD-D59C03CABF32}" destId="{EC315021-771C-43B7-80B0-6E617473220F}" srcOrd="2" destOrd="0" presId="urn:microsoft.com/office/officeart/2005/8/layout/hierarchy4"/>
    <dgm:cxn modelId="{E8CEC264-EF48-4A06-BAF1-51B28A431366}" type="presParOf" srcId="{EC315021-771C-43B7-80B0-6E617473220F}" destId="{BE8A47B5-F7F6-45F6-B0EB-8AF65C5A9D41}" srcOrd="0" destOrd="0" presId="urn:microsoft.com/office/officeart/2005/8/layout/hierarchy4"/>
    <dgm:cxn modelId="{695EA379-E59C-4AF2-8F44-08942ED541E8}" type="presParOf" srcId="{EC315021-771C-43B7-80B0-6E617473220F}" destId="{3852C9B0-FB86-43A3-B5D4-D29F8CB8BE5C}" srcOrd="1" destOrd="0" presId="urn:microsoft.com/office/officeart/2005/8/layout/hierarchy4"/>
    <dgm:cxn modelId="{21ADB1D5-61AC-42BC-B649-80F16429EBFF}" type="presParOf" srcId="{FD4F0129-8D2E-48B0-95AD-D59C03CABF32}" destId="{620A6D52-B8CA-45A0-811D-8289B19F5E95}" srcOrd="3" destOrd="0" presId="urn:microsoft.com/office/officeart/2005/8/layout/hierarchy4"/>
    <dgm:cxn modelId="{F4FE9BAE-D47E-405F-8B23-EDBDA6504B0F}" type="presParOf" srcId="{FD4F0129-8D2E-48B0-95AD-D59C03CABF32}" destId="{504D8607-BE90-4F55-A456-9BE55CB88179}" srcOrd="4" destOrd="0" presId="urn:microsoft.com/office/officeart/2005/8/layout/hierarchy4"/>
    <dgm:cxn modelId="{0C1A1D68-952E-47EB-91F7-62A64515EDBA}" type="presParOf" srcId="{504D8607-BE90-4F55-A456-9BE55CB88179}" destId="{D5A664A6-2C91-4513-A0F8-5D904BE763ED}" srcOrd="0" destOrd="0" presId="urn:microsoft.com/office/officeart/2005/8/layout/hierarchy4"/>
    <dgm:cxn modelId="{D6C71654-1784-456B-A143-7EE59A44AB3B}" type="presParOf" srcId="{504D8607-BE90-4F55-A456-9BE55CB88179}" destId="{B682A869-F964-4A8E-8CEB-9728CFD1887C}" srcOrd="1" destOrd="0" presId="urn:microsoft.com/office/officeart/2005/8/layout/hierarchy4"/>
    <dgm:cxn modelId="{7F706CAA-C0DF-49F5-8AE6-6609EFD4D00C}" type="presParOf" srcId="{FD4F0129-8D2E-48B0-95AD-D59C03CABF32}" destId="{AACAA09D-B3C8-4576-8DEB-55A8F196DDC8}" srcOrd="5" destOrd="0" presId="urn:microsoft.com/office/officeart/2005/8/layout/hierarchy4"/>
    <dgm:cxn modelId="{5C3F2C4D-F95C-4AF7-A783-643868B28CB6}" type="presParOf" srcId="{FD4F0129-8D2E-48B0-95AD-D59C03CABF32}" destId="{34253FD3-7478-4D5A-840B-C3C4FC4FDC2D}" srcOrd="6" destOrd="0" presId="urn:microsoft.com/office/officeart/2005/8/layout/hierarchy4"/>
    <dgm:cxn modelId="{003B1249-4A81-4C21-A20C-77C9BE106FFE}" type="presParOf" srcId="{34253FD3-7478-4D5A-840B-C3C4FC4FDC2D}" destId="{890D5B98-4BC8-493D-90E8-96B78BE1E954}" srcOrd="0" destOrd="0" presId="urn:microsoft.com/office/officeart/2005/8/layout/hierarchy4"/>
    <dgm:cxn modelId="{3C136F11-531A-4B72-93CA-7EC7FA9D47AA}" type="presParOf" srcId="{34253FD3-7478-4D5A-840B-C3C4FC4FDC2D}" destId="{FBAE9679-F30A-43EC-8EF8-8B1E27A50166}" srcOrd="1" destOrd="0" presId="urn:microsoft.com/office/officeart/2005/8/layout/hierarchy4"/>
    <dgm:cxn modelId="{1EA130AD-CDAC-4687-9932-949445DD6DDC}" type="presParOf" srcId="{210BF522-518F-484A-B160-CC3C156B4218}" destId="{4529AFD9-6574-4A6D-8FD8-0F1303B1E27A}" srcOrd="1" destOrd="0" presId="urn:microsoft.com/office/officeart/2005/8/layout/hierarchy4"/>
    <dgm:cxn modelId="{F25B6AE1-D2C9-4153-BC3D-36D16DE0C158}" type="presParOf" srcId="{210BF522-518F-484A-B160-CC3C156B4218}" destId="{ED607688-90F5-40F5-BAEA-6BE1CA163878}" srcOrd="2" destOrd="0" presId="urn:microsoft.com/office/officeart/2005/8/layout/hierarchy4"/>
    <dgm:cxn modelId="{7DDFE053-D357-4CF5-9AD0-6B1922755882}" type="presParOf" srcId="{ED607688-90F5-40F5-BAEA-6BE1CA163878}" destId="{CD65DD1E-DCC7-49CC-91A4-E2714BCB347D}" srcOrd="0" destOrd="0" presId="urn:microsoft.com/office/officeart/2005/8/layout/hierarchy4"/>
    <dgm:cxn modelId="{795F7FBC-871D-4DAF-A82A-4F3E3E038564}" type="presParOf" srcId="{ED607688-90F5-40F5-BAEA-6BE1CA163878}" destId="{09C23FA1-E418-438C-86AE-5CD227E6975C}" srcOrd="1" destOrd="0" presId="urn:microsoft.com/office/officeart/2005/8/layout/hierarchy4"/>
    <dgm:cxn modelId="{01EFB231-44E7-4505-BF71-2BBFA9968652}" type="presParOf" srcId="{210BF522-518F-484A-B160-CC3C156B4218}" destId="{3C41AD7A-7298-4A2D-ABE6-B16ECC6007D3}" srcOrd="3" destOrd="0" presId="urn:microsoft.com/office/officeart/2005/8/layout/hierarchy4"/>
    <dgm:cxn modelId="{38B10218-245A-4E5C-9171-9BC06982A836}" type="presParOf" srcId="{210BF522-518F-484A-B160-CC3C156B4218}" destId="{31772DF2-7163-4644-A218-9602E22D7E2D}" srcOrd="4" destOrd="0" presId="urn:microsoft.com/office/officeart/2005/8/layout/hierarchy4"/>
    <dgm:cxn modelId="{21D03D0D-CCB6-40B7-833E-FFF65FB641E9}" type="presParOf" srcId="{31772DF2-7163-4644-A218-9602E22D7E2D}" destId="{CE96FF3D-3ED3-4FB2-8911-E405B5FE6A48}" srcOrd="0" destOrd="0" presId="urn:microsoft.com/office/officeart/2005/8/layout/hierarchy4"/>
    <dgm:cxn modelId="{DB1A2889-11D2-49DA-B703-337FAF261C59}" type="presParOf" srcId="{31772DF2-7163-4644-A218-9602E22D7E2D}" destId="{94C21437-B033-4921-8D23-3AAD09BC8744}" srcOrd="1" destOrd="0" presId="urn:microsoft.com/office/officeart/2005/8/layout/hierarchy4"/>
    <dgm:cxn modelId="{1861A835-854E-47B7-A086-475C0D0E7179}" type="presParOf" srcId="{210BF522-518F-484A-B160-CC3C156B4218}" destId="{860A672A-1BEF-420A-B742-BA2A2A826216}" srcOrd="5" destOrd="0" presId="urn:microsoft.com/office/officeart/2005/8/layout/hierarchy4"/>
    <dgm:cxn modelId="{333D46BB-86FC-4F2F-AE4D-9F6B2FEBBAC4}" type="presParOf" srcId="{210BF522-518F-484A-B160-CC3C156B4218}" destId="{1AD883D4-0286-4158-A181-F335162BA8F9}" srcOrd="6" destOrd="0" presId="urn:microsoft.com/office/officeart/2005/8/layout/hierarchy4"/>
    <dgm:cxn modelId="{72203D69-1B79-4765-A3B3-5C1517D86BEB}" type="presParOf" srcId="{1AD883D4-0286-4158-A181-F335162BA8F9}" destId="{B8BB8B22-DFF9-4EC6-8B6D-B581D1370C2F}" srcOrd="0" destOrd="0" presId="urn:microsoft.com/office/officeart/2005/8/layout/hierarchy4"/>
    <dgm:cxn modelId="{0860AA3B-132C-4C57-AF60-A625961AE5E4}" type="presParOf" srcId="{1AD883D4-0286-4158-A181-F335162BA8F9}" destId="{E136FFB8-4E0F-412D-9AAE-C1E44234439C}" srcOrd="1" destOrd="0" presId="urn:microsoft.com/office/officeart/2005/8/layout/hierarchy4"/>
    <dgm:cxn modelId="{0ABA0000-14D8-4496-83C7-04BA506B7CDD}" type="presParOf" srcId="{210BF522-518F-484A-B160-CC3C156B4218}" destId="{1F47FF03-FFFE-4682-9A67-685365493D41}" srcOrd="7" destOrd="0" presId="urn:microsoft.com/office/officeart/2005/8/layout/hierarchy4"/>
    <dgm:cxn modelId="{73F58C2E-84C9-40E0-B4E9-F161E49FCC86}" type="presParOf" srcId="{210BF522-518F-484A-B160-CC3C156B4218}" destId="{A7347BF4-0A55-445F-ABAF-637A5D072128}" srcOrd="8" destOrd="0" presId="urn:microsoft.com/office/officeart/2005/8/layout/hierarchy4"/>
    <dgm:cxn modelId="{2D73E7C6-5FD5-4893-BA16-5CE3833A73D0}" type="presParOf" srcId="{A7347BF4-0A55-445F-ABAF-637A5D072128}" destId="{B6B87C06-A682-46CA-9F71-58C2EAA3AA66}" srcOrd="0" destOrd="0" presId="urn:microsoft.com/office/officeart/2005/8/layout/hierarchy4"/>
    <dgm:cxn modelId="{214D134F-A809-4AB3-85DB-36EFFF75E0A6}" type="presParOf" srcId="{A7347BF4-0A55-445F-ABAF-637A5D072128}" destId="{9F651CF5-E19E-4A96-AE0A-425167268283}" srcOrd="1" destOrd="0" presId="urn:microsoft.com/office/officeart/2005/8/layout/hierarchy4"/>
  </dgm:cxnLst>
  <dgm:bg>
    <a:noFill/>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4E70D-C232-4356-A7F8-0AFEA0DE3F28}" type="datetimeFigureOut">
              <a:rPr lang="zh-CN" altLang="en-US" smtClean="0"/>
              <a:t>2019/3/25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ABF34-43AD-46C7-9AC8-FDA89E9FD9BE}" type="slidenum">
              <a:rPr lang="zh-CN" altLang="en-US" smtClean="0"/>
              <a:t>‹#›</a:t>
            </a:fld>
            <a:endParaRPr lang="zh-CN" altLang="en-US"/>
          </a:p>
        </p:txBody>
      </p:sp>
    </p:spTree>
    <p:extLst>
      <p:ext uri="{BB962C8B-B14F-4D97-AF65-F5344CB8AC3E}">
        <p14:creationId xmlns:p14="http://schemas.microsoft.com/office/powerpoint/2010/main" val="106823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t>1</a:t>
            </a:fld>
            <a:endParaRPr lang="zh-CN" altLang="en-US"/>
          </a:p>
        </p:txBody>
      </p:sp>
    </p:spTree>
    <p:extLst>
      <p:ext uri="{BB962C8B-B14F-4D97-AF65-F5344CB8AC3E}">
        <p14:creationId xmlns:p14="http://schemas.microsoft.com/office/powerpoint/2010/main" val="3619033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emf"/><Relationship Id="rId18" Type="http://schemas.openxmlformats.org/officeDocument/2006/relationships/image" Target="../media/image18.emf"/><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emf"/><Relationship Id="rId17" Type="http://schemas.openxmlformats.org/officeDocument/2006/relationships/image" Target="../media/image17.emf"/><Relationship Id="rId2" Type="http://schemas.openxmlformats.org/officeDocument/2006/relationships/image" Target="../media/image2.emf"/><Relationship Id="rId16" Type="http://schemas.openxmlformats.org/officeDocument/2006/relationships/image" Target="../media/image16.emf"/><Relationship Id="rId1" Type="http://schemas.openxmlformats.org/officeDocument/2006/relationships/slideMaster" Target="../slideMasters/slideMaster1.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5" Type="http://schemas.openxmlformats.org/officeDocument/2006/relationships/image" Target="../media/image15.emf"/><Relationship Id="rId10" Type="http://schemas.openxmlformats.org/officeDocument/2006/relationships/image" Target="../media/image10.emf"/><Relationship Id="rId19" Type="http://schemas.openxmlformats.org/officeDocument/2006/relationships/image" Target="../media/image19.emf"/><Relationship Id="rId4" Type="http://schemas.openxmlformats.org/officeDocument/2006/relationships/image" Target="../media/image4.png"/><Relationship Id="rId9" Type="http://schemas.openxmlformats.org/officeDocument/2006/relationships/image" Target="../media/image9.emf"/><Relationship Id="rId14" Type="http://schemas.openxmlformats.org/officeDocument/2006/relationships/image" Target="../media/image1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FD82E194-5F4D-D546-B6AB-8CE76E701C5C}"/>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a:extLst>
              <a:ext uri="{FF2B5EF4-FFF2-40B4-BE49-F238E27FC236}">
                <a16:creationId xmlns="" xmlns:a16="http://schemas.microsoft.com/office/drawing/2014/main" id="{FC036F9F-EA3B-B34F-A1C7-6344C095DFA6}"/>
              </a:ext>
            </a:extLst>
          </p:cNvPr>
          <p:cNvGrpSpPr/>
          <p:nvPr userDrawn="1"/>
        </p:nvGrpSpPr>
        <p:grpSpPr>
          <a:xfrm>
            <a:off x="976313" y="546100"/>
            <a:ext cx="7126287" cy="4144963"/>
            <a:chOff x="976313" y="546100"/>
            <a:chExt cx="7126287" cy="4144963"/>
          </a:xfrm>
        </p:grpSpPr>
        <p:pic>
          <p:nvPicPr>
            <p:cNvPr id="9" name="Picture 3">
              <a:extLst>
                <a:ext uri="{FF2B5EF4-FFF2-40B4-BE49-F238E27FC236}">
                  <a16:creationId xmlns="" xmlns:a16="http://schemas.microsoft.com/office/drawing/2014/main" id="{F245CF15-C21A-DB49-ADD6-938BF84900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a:extLst>
                <a:ext uri="{FF2B5EF4-FFF2-40B4-BE49-F238E27FC236}">
                  <a16:creationId xmlns="" xmlns:a16="http://schemas.microsoft.com/office/drawing/2014/main" id="{E873955E-45C8-7D4D-96BD-0865F824821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 10">
              <a:extLst>
                <a:ext uri="{FF2B5EF4-FFF2-40B4-BE49-F238E27FC236}">
                  <a16:creationId xmlns="" xmlns:a16="http://schemas.microsoft.com/office/drawing/2014/main" id="{8AA5E4D1-0C15-6E42-8A96-56A2FAC2C932}"/>
                </a:ext>
              </a:extLst>
            </p:cNvPr>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mn-ea"/>
                <a:ea typeface="+mn-ea"/>
              </a:endParaRPr>
            </a:p>
          </p:txBody>
        </p:sp>
        <p:sp>
          <p:nvSpPr>
            <p:cNvPr id="12" name="椭圆 11">
              <a:extLst>
                <a:ext uri="{FF2B5EF4-FFF2-40B4-BE49-F238E27FC236}">
                  <a16:creationId xmlns="" xmlns:a16="http://schemas.microsoft.com/office/drawing/2014/main" id="{6A5366ED-2C5C-7340-A404-02F8525C4AC5}"/>
                </a:ext>
              </a:extLst>
            </p:cNvPr>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mn-ea"/>
                <a:ea typeface="+mn-ea"/>
              </a:endParaRPr>
            </a:p>
          </p:txBody>
        </p:sp>
        <p:sp>
          <p:nvSpPr>
            <p:cNvPr id="13" name="椭圆 10">
              <a:extLst>
                <a:ext uri="{FF2B5EF4-FFF2-40B4-BE49-F238E27FC236}">
                  <a16:creationId xmlns="" xmlns:a16="http://schemas.microsoft.com/office/drawing/2014/main" id="{6DECA95E-7DA2-B244-8301-1CD29D3E4615}"/>
                </a:ext>
              </a:extLst>
            </p:cNvPr>
            <p:cNvSpPr>
              <a:spLocks noChangeArrowheads="1"/>
            </p:cNvSpPr>
            <p:nvPr userDrawn="1"/>
          </p:nvSpPr>
          <p:spPr bwMode="auto">
            <a:xfrm>
              <a:off x="5240338" y="3937000"/>
              <a:ext cx="219075" cy="219075"/>
            </a:xfrm>
            <a:prstGeom prst="ellipse">
              <a:avLst/>
            </a:prstGeom>
            <a:solidFill>
              <a:srgbClr val="C00000"/>
            </a:solidFill>
            <a:ln>
              <a:noFill/>
            </a:ln>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a:latin typeface="+mn-ea"/>
                <a:ea typeface="+mn-ea"/>
              </a:endParaRPr>
            </a:p>
          </p:txBody>
        </p:sp>
        <p:sp>
          <p:nvSpPr>
            <p:cNvPr id="14" name="椭圆 13">
              <a:extLst>
                <a:ext uri="{FF2B5EF4-FFF2-40B4-BE49-F238E27FC236}">
                  <a16:creationId xmlns="" xmlns:a16="http://schemas.microsoft.com/office/drawing/2014/main" id="{BB8F9C76-3A9D-1A46-9C81-F0ECE95B54C1}"/>
                </a:ext>
              </a:extLst>
            </p:cNvPr>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mn-ea"/>
                <a:ea typeface="+mn-ea"/>
              </a:endParaRPr>
            </a:p>
          </p:txBody>
        </p:sp>
        <p:pic>
          <p:nvPicPr>
            <p:cNvPr id="15" name="图片 17">
              <a:extLst>
                <a:ext uri="{FF2B5EF4-FFF2-40B4-BE49-F238E27FC236}">
                  <a16:creationId xmlns="" xmlns:a16="http://schemas.microsoft.com/office/drawing/2014/main" id="{DBF3B39B-B4FD-2247-9D44-C71186917DA7}"/>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a:extLst>
                <a:ext uri="{FF2B5EF4-FFF2-40B4-BE49-F238E27FC236}">
                  <a16:creationId xmlns="" xmlns:a16="http://schemas.microsoft.com/office/drawing/2014/main" id="{1F6542C6-160B-3346-AEDE-4E05AA65D3CB}"/>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组合 43">
              <a:extLst>
                <a:ext uri="{FF2B5EF4-FFF2-40B4-BE49-F238E27FC236}">
                  <a16:creationId xmlns="" xmlns:a16="http://schemas.microsoft.com/office/drawing/2014/main" id="{D575B4A6-57D6-B540-8875-E9A4A5283218}"/>
                </a:ext>
              </a:extLst>
            </p:cNvPr>
            <p:cNvGrpSpPr>
              <a:grpSpLocks/>
            </p:cNvGrpSpPr>
            <p:nvPr userDrawn="1"/>
          </p:nvGrpSpPr>
          <p:grpSpPr bwMode="auto">
            <a:xfrm>
              <a:off x="6100763" y="1751013"/>
              <a:ext cx="130175" cy="128587"/>
              <a:chOff x="6101548" y="1750326"/>
              <a:chExt cx="129654" cy="129654"/>
            </a:xfrm>
          </p:grpSpPr>
          <p:sp>
            <p:nvSpPr>
              <p:cNvPr id="50" name="椭圆 49">
                <a:extLst>
                  <a:ext uri="{FF2B5EF4-FFF2-40B4-BE49-F238E27FC236}">
                    <a16:creationId xmlns="" xmlns:a16="http://schemas.microsoft.com/office/drawing/2014/main" id="{E0B61E29-AD73-6D43-99A8-BDA8069AE19B}"/>
                  </a:ext>
                </a:extLst>
              </p:cNvPr>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mn-ea"/>
                  <a:ea typeface="+mn-ea"/>
                </a:endParaRPr>
              </a:p>
            </p:txBody>
          </p:sp>
          <p:pic>
            <p:nvPicPr>
              <p:cNvPr id="51" name="Picture 6">
                <a:extLst>
                  <a:ext uri="{FF2B5EF4-FFF2-40B4-BE49-F238E27FC236}">
                    <a16:creationId xmlns="" xmlns:a16="http://schemas.microsoft.com/office/drawing/2014/main" id="{04658388-FAD7-3C44-96E5-42564D271F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Picture 7">
              <a:extLst>
                <a:ext uri="{FF2B5EF4-FFF2-40B4-BE49-F238E27FC236}">
                  <a16:creationId xmlns="" xmlns:a16="http://schemas.microsoft.com/office/drawing/2014/main" id="{B056E1A4-E399-6E4B-9464-40823DC3C149}"/>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41">
              <a:extLst>
                <a:ext uri="{FF2B5EF4-FFF2-40B4-BE49-F238E27FC236}">
                  <a16:creationId xmlns="" xmlns:a16="http://schemas.microsoft.com/office/drawing/2014/main" id="{87BA71F4-1A27-754F-86CE-DB2999D149C7}"/>
                </a:ext>
              </a:extLst>
            </p:cNvPr>
            <p:cNvGrpSpPr>
              <a:grpSpLocks/>
            </p:cNvGrpSpPr>
            <p:nvPr userDrawn="1"/>
          </p:nvGrpSpPr>
          <p:grpSpPr bwMode="auto">
            <a:xfrm>
              <a:off x="3040063" y="546100"/>
              <a:ext cx="225425" cy="225425"/>
              <a:chOff x="3039900" y="545911"/>
              <a:chExt cx="225188" cy="225188"/>
            </a:xfrm>
          </p:grpSpPr>
          <p:sp>
            <p:nvSpPr>
              <p:cNvPr id="48" name="椭圆 47">
                <a:extLst>
                  <a:ext uri="{FF2B5EF4-FFF2-40B4-BE49-F238E27FC236}">
                    <a16:creationId xmlns="" xmlns:a16="http://schemas.microsoft.com/office/drawing/2014/main" id="{AEBE8769-D0A6-5B47-90E7-1334F3D3C00F}"/>
                  </a:ext>
                </a:extLst>
              </p:cNvPr>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mn-ea"/>
                  <a:ea typeface="+mn-ea"/>
                </a:endParaRPr>
              </a:p>
            </p:txBody>
          </p:sp>
          <p:pic>
            <p:nvPicPr>
              <p:cNvPr id="49" name="Picture 8">
                <a:extLst>
                  <a:ext uri="{FF2B5EF4-FFF2-40B4-BE49-F238E27FC236}">
                    <a16:creationId xmlns="" xmlns:a16="http://schemas.microsoft.com/office/drawing/2014/main" id="{82954521-7FFF-5C46-8DBB-91728C8AB8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 name="组合 37">
              <a:extLst>
                <a:ext uri="{FF2B5EF4-FFF2-40B4-BE49-F238E27FC236}">
                  <a16:creationId xmlns="" xmlns:a16="http://schemas.microsoft.com/office/drawing/2014/main" id="{E6EA9A00-7406-A646-9E8D-9BE3BCCEAF06}"/>
                </a:ext>
              </a:extLst>
            </p:cNvPr>
            <p:cNvGrpSpPr>
              <a:grpSpLocks/>
            </p:cNvGrpSpPr>
            <p:nvPr userDrawn="1"/>
          </p:nvGrpSpPr>
          <p:grpSpPr bwMode="auto">
            <a:xfrm>
              <a:off x="2586038" y="3022600"/>
              <a:ext cx="185737" cy="185738"/>
              <a:chOff x="2586251" y="3022980"/>
              <a:chExt cx="88710" cy="88710"/>
            </a:xfrm>
            <a:solidFill>
              <a:srgbClr val="C00000"/>
            </a:solidFill>
          </p:grpSpPr>
          <p:sp>
            <p:nvSpPr>
              <p:cNvPr id="46" name="椭圆 9">
                <a:extLst>
                  <a:ext uri="{FF2B5EF4-FFF2-40B4-BE49-F238E27FC236}">
                    <a16:creationId xmlns="" xmlns:a16="http://schemas.microsoft.com/office/drawing/2014/main" id="{E4008259-F464-7643-B97C-500FBC315CAD}"/>
                  </a:ext>
                </a:extLst>
              </p:cNvPr>
              <p:cNvSpPr>
                <a:spLocks noChangeArrowheads="1"/>
              </p:cNvSpPr>
              <p:nvPr/>
            </p:nvSpPr>
            <p:spPr bwMode="auto">
              <a:xfrm>
                <a:off x="2586251" y="3022980"/>
                <a:ext cx="88710" cy="88710"/>
              </a:xfrm>
              <a:prstGeom prst="ellipse">
                <a:avLst/>
              </a:prstGeom>
              <a:grp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a:latin typeface="+mn-ea"/>
                  <a:ea typeface="+mn-ea"/>
                </a:endParaRPr>
              </a:p>
            </p:txBody>
          </p:sp>
          <p:pic>
            <p:nvPicPr>
              <p:cNvPr id="47" name="Picture 10">
                <a:extLst>
                  <a:ext uri="{FF2B5EF4-FFF2-40B4-BE49-F238E27FC236}">
                    <a16:creationId xmlns="" xmlns:a16="http://schemas.microsoft.com/office/drawing/2014/main" id="{B01752A9-819E-064A-862F-5B44950B68F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1" name="Picture 11">
              <a:extLst>
                <a:ext uri="{FF2B5EF4-FFF2-40B4-BE49-F238E27FC236}">
                  <a16:creationId xmlns="" xmlns:a16="http://schemas.microsoft.com/office/drawing/2014/main" id="{816CF57F-3F2C-0F4F-A287-4497F9EE5CCD}"/>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椭圆 21">
              <a:extLst>
                <a:ext uri="{FF2B5EF4-FFF2-40B4-BE49-F238E27FC236}">
                  <a16:creationId xmlns="" xmlns:a16="http://schemas.microsoft.com/office/drawing/2014/main" id="{122C9D2D-BEB4-1C4C-AACC-FC832DC28901}"/>
                </a:ext>
              </a:extLst>
            </p:cNvPr>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mn-ea"/>
                <a:ea typeface="+mn-ea"/>
              </a:endParaRPr>
            </a:p>
          </p:txBody>
        </p:sp>
        <p:pic>
          <p:nvPicPr>
            <p:cNvPr id="23" name="Picture 15">
              <a:extLst>
                <a:ext uri="{FF2B5EF4-FFF2-40B4-BE49-F238E27FC236}">
                  <a16:creationId xmlns="" xmlns:a16="http://schemas.microsoft.com/office/drawing/2014/main" id="{05DDD408-1105-D34E-84DF-C904D842D7CB}"/>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组合 46">
              <a:extLst>
                <a:ext uri="{FF2B5EF4-FFF2-40B4-BE49-F238E27FC236}">
                  <a16:creationId xmlns="" xmlns:a16="http://schemas.microsoft.com/office/drawing/2014/main" id="{9785FDA3-6017-BC42-84B4-0276B18A9F10}"/>
                </a:ext>
              </a:extLst>
            </p:cNvPr>
            <p:cNvGrpSpPr>
              <a:grpSpLocks/>
            </p:cNvGrpSpPr>
            <p:nvPr userDrawn="1"/>
          </p:nvGrpSpPr>
          <p:grpSpPr bwMode="auto">
            <a:xfrm>
              <a:off x="2327275" y="3386138"/>
              <a:ext cx="258763" cy="258762"/>
              <a:chOff x="1798978" y="3519004"/>
              <a:chExt cx="259307" cy="259307"/>
            </a:xfrm>
          </p:grpSpPr>
          <p:sp>
            <p:nvSpPr>
              <p:cNvPr id="44" name="椭圆 43">
                <a:extLst>
                  <a:ext uri="{FF2B5EF4-FFF2-40B4-BE49-F238E27FC236}">
                    <a16:creationId xmlns="" xmlns:a16="http://schemas.microsoft.com/office/drawing/2014/main" id="{5561C915-8632-7F4D-8AB1-417A6B8AB15A}"/>
                  </a:ext>
                </a:extLst>
              </p:cNvPr>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mn-ea"/>
                  <a:ea typeface="+mn-ea"/>
                </a:endParaRPr>
              </a:p>
            </p:txBody>
          </p:sp>
          <p:pic>
            <p:nvPicPr>
              <p:cNvPr id="45" name="Picture 2">
                <a:extLst>
                  <a:ext uri="{FF2B5EF4-FFF2-40B4-BE49-F238E27FC236}">
                    <a16:creationId xmlns="" xmlns:a16="http://schemas.microsoft.com/office/drawing/2014/main" id="{7D60B098-4CC5-FF48-B0DA-16F8825E943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38">
              <a:extLst>
                <a:ext uri="{FF2B5EF4-FFF2-40B4-BE49-F238E27FC236}">
                  <a16:creationId xmlns="" xmlns:a16="http://schemas.microsoft.com/office/drawing/2014/main" id="{249A807F-5D6F-CC4B-9F6D-297435140BBF}"/>
                </a:ext>
              </a:extLst>
            </p:cNvPr>
            <p:cNvGrpSpPr>
              <a:grpSpLocks/>
            </p:cNvGrpSpPr>
            <p:nvPr userDrawn="1"/>
          </p:nvGrpSpPr>
          <p:grpSpPr bwMode="auto">
            <a:xfrm>
              <a:off x="976313" y="1046163"/>
              <a:ext cx="300037" cy="300037"/>
              <a:chOff x="748396" y="764271"/>
              <a:chExt cx="300782" cy="300782"/>
            </a:xfrm>
          </p:grpSpPr>
          <p:sp>
            <p:nvSpPr>
              <p:cNvPr id="42" name="椭圆 41">
                <a:extLst>
                  <a:ext uri="{FF2B5EF4-FFF2-40B4-BE49-F238E27FC236}">
                    <a16:creationId xmlns="" xmlns:a16="http://schemas.microsoft.com/office/drawing/2014/main" id="{299FD700-7D22-5F49-9688-259DD42946C0}"/>
                  </a:ext>
                </a:extLst>
              </p:cNvPr>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mn-ea"/>
                  <a:ea typeface="+mn-ea"/>
                </a:endParaRPr>
              </a:p>
            </p:txBody>
          </p:sp>
          <p:pic>
            <p:nvPicPr>
              <p:cNvPr id="43" name="Picture 4">
                <a:extLst>
                  <a:ext uri="{FF2B5EF4-FFF2-40B4-BE49-F238E27FC236}">
                    <a16:creationId xmlns="" xmlns:a16="http://schemas.microsoft.com/office/drawing/2014/main" id="{54C61C96-5084-684C-8AFC-4F924D5C10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 name="组合 42">
              <a:extLst>
                <a:ext uri="{FF2B5EF4-FFF2-40B4-BE49-F238E27FC236}">
                  <a16:creationId xmlns="" xmlns:a16="http://schemas.microsoft.com/office/drawing/2014/main" id="{69055602-E253-E542-8FFD-E6309F401162}"/>
                </a:ext>
              </a:extLst>
            </p:cNvPr>
            <p:cNvGrpSpPr>
              <a:grpSpLocks/>
            </p:cNvGrpSpPr>
            <p:nvPr userDrawn="1"/>
          </p:nvGrpSpPr>
          <p:grpSpPr bwMode="auto">
            <a:xfrm>
              <a:off x="1763713" y="4391025"/>
              <a:ext cx="300037" cy="300038"/>
              <a:chOff x="1365228" y="4292790"/>
              <a:chExt cx="300782" cy="300782"/>
            </a:xfrm>
          </p:grpSpPr>
          <p:sp>
            <p:nvSpPr>
              <p:cNvPr id="40" name="椭圆 39">
                <a:extLst>
                  <a:ext uri="{FF2B5EF4-FFF2-40B4-BE49-F238E27FC236}">
                    <a16:creationId xmlns="" xmlns:a16="http://schemas.microsoft.com/office/drawing/2014/main" id="{0071C20E-74F2-924B-BB3E-88459A3C087F}"/>
                  </a:ext>
                </a:extLst>
              </p:cNvPr>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mn-ea"/>
                  <a:ea typeface="+mn-ea"/>
                </a:endParaRPr>
              </a:p>
            </p:txBody>
          </p:sp>
          <p:pic>
            <p:nvPicPr>
              <p:cNvPr id="41" name="Picture 5">
                <a:extLst>
                  <a:ext uri="{FF2B5EF4-FFF2-40B4-BE49-F238E27FC236}">
                    <a16:creationId xmlns="" xmlns:a16="http://schemas.microsoft.com/office/drawing/2014/main" id="{483F23F4-9384-2B4A-AD5B-8DA249586FB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组合 1">
              <a:extLst>
                <a:ext uri="{FF2B5EF4-FFF2-40B4-BE49-F238E27FC236}">
                  <a16:creationId xmlns="" xmlns:a16="http://schemas.microsoft.com/office/drawing/2014/main" id="{D253045B-5F92-2B4C-80CC-824BB326F0BF}"/>
                </a:ext>
              </a:extLst>
            </p:cNvPr>
            <p:cNvGrpSpPr>
              <a:grpSpLocks/>
            </p:cNvGrpSpPr>
            <p:nvPr userDrawn="1"/>
          </p:nvGrpSpPr>
          <p:grpSpPr bwMode="auto">
            <a:xfrm>
              <a:off x="1169988" y="2619375"/>
              <a:ext cx="300037" cy="300038"/>
              <a:chOff x="1169908" y="2618983"/>
              <a:chExt cx="300782" cy="300782"/>
            </a:xfrm>
          </p:grpSpPr>
          <p:sp>
            <p:nvSpPr>
              <p:cNvPr id="38" name="椭圆 37">
                <a:extLst>
                  <a:ext uri="{FF2B5EF4-FFF2-40B4-BE49-F238E27FC236}">
                    <a16:creationId xmlns="" xmlns:a16="http://schemas.microsoft.com/office/drawing/2014/main" id="{ACD38376-2FF9-434C-9BA6-1163E990D739}"/>
                  </a:ext>
                </a:extLst>
              </p:cNvPr>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mn-ea"/>
                  <a:ea typeface="+mn-ea"/>
                </a:endParaRPr>
              </a:p>
            </p:txBody>
          </p:sp>
          <p:pic>
            <p:nvPicPr>
              <p:cNvPr id="39" name="Picture 6">
                <a:extLst>
                  <a:ext uri="{FF2B5EF4-FFF2-40B4-BE49-F238E27FC236}">
                    <a16:creationId xmlns="" xmlns:a16="http://schemas.microsoft.com/office/drawing/2014/main" id="{01E57861-DE29-8C4B-9B0F-184D4258EA7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组合 49">
              <a:extLst>
                <a:ext uri="{FF2B5EF4-FFF2-40B4-BE49-F238E27FC236}">
                  <a16:creationId xmlns="" xmlns:a16="http://schemas.microsoft.com/office/drawing/2014/main" id="{EE3B7FD3-E36F-8143-A1C7-8B7F671C7021}"/>
                </a:ext>
              </a:extLst>
            </p:cNvPr>
            <p:cNvGrpSpPr>
              <a:grpSpLocks/>
            </p:cNvGrpSpPr>
            <p:nvPr userDrawn="1"/>
          </p:nvGrpSpPr>
          <p:grpSpPr bwMode="auto">
            <a:xfrm>
              <a:off x="7781925" y="4046538"/>
              <a:ext cx="320675" cy="320675"/>
              <a:chOff x="7874758" y="4418464"/>
              <a:chExt cx="320722" cy="320722"/>
            </a:xfrm>
          </p:grpSpPr>
          <p:sp>
            <p:nvSpPr>
              <p:cNvPr id="36" name="椭圆 35">
                <a:extLst>
                  <a:ext uri="{FF2B5EF4-FFF2-40B4-BE49-F238E27FC236}">
                    <a16:creationId xmlns="" xmlns:a16="http://schemas.microsoft.com/office/drawing/2014/main" id="{FE743FD9-E66E-D744-B3F6-B164D2EF772A}"/>
                  </a:ext>
                </a:extLst>
              </p:cNvPr>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mn-ea"/>
                  <a:ea typeface="+mn-ea"/>
                </a:endParaRPr>
              </a:p>
            </p:txBody>
          </p:sp>
          <p:pic>
            <p:nvPicPr>
              <p:cNvPr id="37" name="Picture 7">
                <a:extLst>
                  <a:ext uri="{FF2B5EF4-FFF2-40B4-BE49-F238E27FC236}">
                    <a16:creationId xmlns="" xmlns:a16="http://schemas.microsoft.com/office/drawing/2014/main" id="{FDCEDF3C-2BBD-9E45-AE6B-7044A8E41A7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9" name="Picture 9">
              <a:extLst>
                <a:ext uri="{FF2B5EF4-FFF2-40B4-BE49-F238E27FC236}">
                  <a16:creationId xmlns="" xmlns:a16="http://schemas.microsoft.com/office/drawing/2014/main" id="{98F5FFBD-E3C0-E24A-B033-CB8571A08CED}"/>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组合 45">
              <a:extLst>
                <a:ext uri="{FF2B5EF4-FFF2-40B4-BE49-F238E27FC236}">
                  <a16:creationId xmlns="" xmlns:a16="http://schemas.microsoft.com/office/drawing/2014/main" id="{3B2439FB-C80F-754D-BF4F-97FACA6BC877}"/>
                </a:ext>
              </a:extLst>
            </p:cNvPr>
            <p:cNvGrpSpPr>
              <a:grpSpLocks/>
            </p:cNvGrpSpPr>
            <p:nvPr userDrawn="1"/>
          </p:nvGrpSpPr>
          <p:grpSpPr bwMode="auto">
            <a:xfrm>
              <a:off x="6613525" y="3433763"/>
              <a:ext cx="258763" cy="258762"/>
              <a:chOff x="8470946" y="4206098"/>
              <a:chExt cx="259071" cy="259071"/>
            </a:xfrm>
          </p:grpSpPr>
          <p:sp>
            <p:nvSpPr>
              <p:cNvPr id="34" name="椭圆 33">
                <a:extLst>
                  <a:ext uri="{FF2B5EF4-FFF2-40B4-BE49-F238E27FC236}">
                    <a16:creationId xmlns="" xmlns:a16="http://schemas.microsoft.com/office/drawing/2014/main" id="{DCE27338-888F-E54D-B372-D30FD1881F82}"/>
                  </a:ext>
                </a:extLst>
              </p:cNvPr>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mn-ea"/>
                  <a:ea typeface="+mn-ea"/>
                </a:endParaRPr>
              </a:p>
            </p:txBody>
          </p:sp>
          <p:pic>
            <p:nvPicPr>
              <p:cNvPr id="35" name="Picture 10">
                <a:extLst>
                  <a:ext uri="{FF2B5EF4-FFF2-40B4-BE49-F238E27FC236}">
                    <a16:creationId xmlns="" xmlns:a16="http://schemas.microsoft.com/office/drawing/2014/main" id="{AB0FCA1B-0373-A44A-92B1-82DA17725FF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组合 44">
              <a:extLst>
                <a:ext uri="{FF2B5EF4-FFF2-40B4-BE49-F238E27FC236}">
                  <a16:creationId xmlns="" xmlns:a16="http://schemas.microsoft.com/office/drawing/2014/main" id="{596DD691-0AE1-EF41-AB86-B2098889D5A3}"/>
                </a:ext>
              </a:extLst>
            </p:cNvPr>
            <p:cNvGrpSpPr>
              <a:grpSpLocks/>
            </p:cNvGrpSpPr>
            <p:nvPr userDrawn="1"/>
          </p:nvGrpSpPr>
          <p:grpSpPr bwMode="auto">
            <a:xfrm>
              <a:off x="7308850" y="912813"/>
              <a:ext cx="322263" cy="322262"/>
              <a:chOff x="7308304" y="912172"/>
              <a:chExt cx="323068" cy="323068"/>
            </a:xfrm>
          </p:grpSpPr>
          <p:sp>
            <p:nvSpPr>
              <p:cNvPr id="32" name="椭圆 31">
                <a:extLst>
                  <a:ext uri="{FF2B5EF4-FFF2-40B4-BE49-F238E27FC236}">
                    <a16:creationId xmlns="" xmlns:a16="http://schemas.microsoft.com/office/drawing/2014/main" id="{FAB70DAE-3DAD-C347-81FE-C34A7EBF42EE}"/>
                  </a:ext>
                </a:extLst>
              </p:cNvPr>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mn-ea"/>
                  <a:ea typeface="+mn-ea"/>
                </a:endParaRPr>
              </a:p>
            </p:txBody>
          </p:sp>
          <p:pic>
            <p:nvPicPr>
              <p:cNvPr id="33" name="Picture 11">
                <a:extLst>
                  <a:ext uri="{FF2B5EF4-FFF2-40B4-BE49-F238E27FC236}">
                    <a16:creationId xmlns="" xmlns:a16="http://schemas.microsoft.com/office/drawing/2014/main" id="{A58EDEEB-203B-C04F-880E-9CEED58050B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 name="标题 1">
            <a:extLst>
              <a:ext uri="{FF2B5EF4-FFF2-40B4-BE49-F238E27FC236}">
                <a16:creationId xmlns="" xmlns:a16="http://schemas.microsoft.com/office/drawing/2014/main" id="{662024A4-41E1-D44E-B5CB-E811A5101EB2}"/>
              </a:ext>
            </a:extLst>
          </p:cNvPr>
          <p:cNvSpPr>
            <a:spLocks noGrp="1"/>
          </p:cNvSpPr>
          <p:nvPr>
            <p:ph type="ctrTitle"/>
          </p:nvPr>
        </p:nvSpPr>
        <p:spPr>
          <a:xfrm>
            <a:off x="1143000" y="841374"/>
            <a:ext cx="6858000" cy="2016125"/>
          </a:xfrm>
        </p:spPr>
        <p:txBody>
          <a:bodyPr anchor="b">
            <a:normAutofit/>
          </a:bodyPr>
          <a:lstStyle>
            <a:lvl1pPr algn="ctr">
              <a:defRPr sz="3600">
                <a:solidFill>
                  <a:schemeClr val="tx1">
                    <a:lumMod val="85000"/>
                    <a:lumOff val="15000"/>
                  </a:schemeClr>
                </a:solidFill>
              </a:defRPr>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98888FFF-FBB4-A847-B740-BD83DA57AD52}"/>
              </a:ext>
            </a:extLst>
          </p:cNvPr>
          <p:cNvSpPr>
            <a:spLocks noGrp="1"/>
          </p:cNvSpPr>
          <p:nvPr>
            <p:ph type="subTitle" idx="1"/>
          </p:nvPr>
        </p:nvSpPr>
        <p:spPr>
          <a:xfrm>
            <a:off x="1143000" y="3004457"/>
            <a:ext cx="6858000" cy="703385"/>
          </a:xfrm>
          <a:prstGeom prst="rect">
            <a:avLst/>
          </a:prstGeo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C1FC7980-0850-1749-BB08-C7994D614062}"/>
              </a:ext>
            </a:extLst>
          </p:cNvPr>
          <p:cNvSpPr>
            <a:spLocks noGrp="1"/>
          </p:cNvSpPr>
          <p:nvPr>
            <p:ph type="dt" sz="half" idx="10"/>
          </p:nvPr>
        </p:nvSpPr>
        <p:spPr/>
        <p:txBody>
          <a:bodyPr/>
          <a:lstStyle/>
          <a:p>
            <a:fld id="{59C60F8F-4E1E-ED4E-893F-DC034FAFF654}" type="datetimeFigureOut">
              <a:t>2019/3/21</a:t>
            </a:fld>
            <a:endParaRPr kumimoji="1" lang="zh-CN" altLang="en-US"/>
          </a:p>
        </p:txBody>
      </p:sp>
      <p:sp>
        <p:nvSpPr>
          <p:cNvPr id="5" name="页脚占位符 4">
            <a:extLst>
              <a:ext uri="{FF2B5EF4-FFF2-40B4-BE49-F238E27FC236}">
                <a16:creationId xmlns="" xmlns:a16="http://schemas.microsoft.com/office/drawing/2014/main" id="{3BB9F576-4128-A945-9805-A9039C38DF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CE864BDA-9246-2647-8F11-B00938A3C357}"/>
              </a:ext>
            </a:extLst>
          </p:cNvPr>
          <p:cNvSpPr>
            <a:spLocks noGrp="1"/>
          </p:cNvSpPr>
          <p:nvPr>
            <p:ph type="sldNum" sz="quarter" idx="12"/>
          </p:nvPr>
        </p:nvSpPr>
        <p:spPr/>
        <p:txBody>
          <a:bodyPr/>
          <a:lstStyle/>
          <a:p>
            <a:fld id="{8DA768C9-4B7F-1440-B58A-1973EF2CC51E}" type="slidenum">
              <a:t>‹#›</a:t>
            </a:fld>
            <a:endParaRPr kumimoji="1" lang="zh-CN" altLang="en-US"/>
          </a:p>
        </p:txBody>
      </p:sp>
    </p:spTree>
    <p:extLst>
      <p:ext uri="{BB962C8B-B14F-4D97-AF65-F5344CB8AC3E}">
        <p14:creationId xmlns:p14="http://schemas.microsoft.com/office/powerpoint/2010/main" val="288241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提问">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t>2019/3/21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8" name="Title 1">
            <a:extLst>
              <a:ext uri="{FF2B5EF4-FFF2-40B4-BE49-F238E27FC236}">
                <a16:creationId xmlns="" xmlns:a16="http://schemas.microsoft.com/office/drawing/2014/main" id="{F2C2E224-3D14-474D-9FF4-EC2B7FAB8F6B}"/>
              </a:ext>
            </a:extLst>
          </p:cNvPr>
          <p:cNvSpPr txBox="1">
            <a:spLocks/>
          </p:cNvSpPr>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Microsoft YaHei" panose="020B0503020204020204" pitchFamily="34" charset="-122"/>
                <a:ea typeface="Microsoft YaHei" panose="020B0503020204020204" pitchFamily="34" charset="-122"/>
                <a:cs typeface="+mj-cs"/>
              </a:defRPr>
            </a:lvl1pPr>
          </a:lstStyle>
          <a:p>
            <a:r>
              <a:rPr lang="zh-CN" altLang="en-US" dirty="0"/>
              <a:t>提问</a:t>
            </a:r>
            <a:endParaRPr lang="en-US" dirty="0"/>
          </a:p>
        </p:txBody>
      </p:sp>
      <p:grpSp>
        <p:nvGrpSpPr>
          <p:cNvPr id="7" name="组合 6">
            <a:extLst>
              <a:ext uri="{FF2B5EF4-FFF2-40B4-BE49-F238E27FC236}">
                <a16:creationId xmlns="" xmlns:a16="http://schemas.microsoft.com/office/drawing/2014/main" id="{4F858777-89D0-CA45-985D-F322B2B10D43}"/>
              </a:ext>
            </a:extLst>
          </p:cNvPr>
          <p:cNvGrpSpPr/>
          <p:nvPr userDrawn="1"/>
        </p:nvGrpSpPr>
        <p:grpSpPr>
          <a:xfrm>
            <a:off x="22225" y="1511300"/>
            <a:ext cx="3829050" cy="1552575"/>
            <a:chOff x="22225" y="1511300"/>
            <a:chExt cx="3829050" cy="1552575"/>
          </a:xfrm>
        </p:grpSpPr>
        <p:sp>
          <p:nvSpPr>
            <p:cNvPr id="15" name="矩形 14">
              <a:extLst>
                <a:ext uri="{FF2B5EF4-FFF2-40B4-BE49-F238E27FC236}">
                  <a16:creationId xmlns="" xmlns:a16="http://schemas.microsoft.com/office/drawing/2014/main" id="{034B081D-D198-BE4D-9290-E44DAAB6917B}"/>
                </a:ext>
              </a:extLst>
            </p:cNvPr>
            <p:cNvSpPr/>
            <p:nvPr userDrawn="1"/>
          </p:nvSpPr>
          <p:spPr>
            <a:xfrm rot="2700000">
              <a:off x="1363663" y="1519238"/>
              <a:ext cx="1544637" cy="1544637"/>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a:extLst>
                <a:ext uri="{FF2B5EF4-FFF2-40B4-BE49-F238E27FC236}">
                  <a16:creationId xmlns="" xmlns:a16="http://schemas.microsoft.com/office/drawing/2014/main" id="{B3D8EE74-B9A0-D64C-8D57-8BAB45469A52}"/>
                </a:ext>
              </a:extLst>
            </p:cNvPr>
            <p:cNvSpPr/>
            <p:nvPr userDrawn="1"/>
          </p:nvSpPr>
          <p:spPr>
            <a:xfrm rot="2700000">
              <a:off x="1147763" y="1511300"/>
              <a:ext cx="1544638" cy="1544637"/>
            </a:xfrm>
            <a:prstGeom prst="rect">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标题占位符 1">
              <a:extLst>
                <a:ext uri="{FF2B5EF4-FFF2-40B4-BE49-F238E27FC236}">
                  <a16:creationId xmlns="" xmlns:a16="http://schemas.microsoft.com/office/drawing/2014/main" id="{EBC671AF-622D-4C4E-8938-6AF9E147A7B3}"/>
                </a:ext>
              </a:extLst>
            </p:cNvPr>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600">
                  <a:solidFill>
                    <a:schemeClr val="bg1"/>
                  </a:solidFill>
                  <a:latin typeface="微软雅黑" panose="020B0503020204020204" pitchFamily="34" charset="-122"/>
                  <a:ea typeface="微软雅黑" panose="020B0503020204020204" pitchFamily="34" charset="-122"/>
                </a:rPr>
                <a:t>提问</a:t>
              </a:r>
              <a:endParaRPr lang="en-US" altLang="zh-CN" sz="3600">
                <a:solidFill>
                  <a:schemeClr val="bg1"/>
                </a:solidFill>
                <a:latin typeface="微软雅黑" panose="020B0503020204020204" pitchFamily="34" charset="-122"/>
                <a:ea typeface="微软雅黑" panose="020B0503020204020204" pitchFamily="34" charset="-122"/>
              </a:endParaRPr>
            </a:p>
          </p:txBody>
        </p:sp>
      </p:grpSp>
      <p:sp>
        <p:nvSpPr>
          <p:cNvPr id="13"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4" name="Content Placeholder 2"/>
          <p:cNvSpPr>
            <a:spLocks noGrp="1"/>
          </p:cNvSpPr>
          <p:nvPr>
            <p:ph idx="1" hasCustomPrompt="1"/>
          </p:nvPr>
        </p:nvSpPr>
        <p:spPr>
          <a:xfrm>
            <a:off x="3779838" y="1641601"/>
            <a:ext cx="3615191" cy="2076290"/>
          </a:xfrm>
          <a:prstGeom prst="rect">
            <a:avLst/>
          </a:prstGeom>
        </p:spPr>
        <p:txBody>
          <a:bodyPr>
            <a:normAutofit/>
          </a:bodyPr>
          <a:lstStyle>
            <a:lvl1pPr marL="268288" marR="0" indent="-268288" algn="l" defTabSz="685800" rtl="0" eaLnBrk="1" fontAlgn="auto" latinLnBrk="0" hangingPunct="1">
              <a:lnSpc>
                <a:spcPct val="200000"/>
              </a:lnSpc>
              <a:spcBef>
                <a:spcPts val="0"/>
              </a:spcBef>
              <a:spcAft>
                <a:spcPts val="0"/>
              </a:spcAft>
              <a:buClrTx/>
              <a:buSzTx/>
              <a:buFont typeface="+mj-lt"/>
              <a:buAutoNum type="arabicPeriod"/>
              <a:tabLst/>
              <a:defRPr sz="105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lvl="0"/>
            <a:endParaRPr lang="en-US" dirty="0"/>
          </a:p>
        </p:txBody>
      </p:sp>
    </p:spTree>
    <p:extLst>
      <p:ext uri="{BB962C8B-B14F-4D97-AF65-F5344CB8AC3E}">
        <p14:creationId xmlns:p14="http://schemas.microsoft.com/office/powerpoint/2010/main" val="75206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t>2019/3/21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8" name="Title 1">
            <a:extLst>
              <a:ext uri="{FF2B5EF4-FFF2-40B4-BE49-F238E27FC236}">
                <a16:creationId xmlns="" xmlns:a16="http://schemas.microsoft.com/office/drawing/2014/main" id="{F2C2E224-3D14-474D-9FF4-EC2B7FAB8F6B}"/>
              </a:ext>
            </a:extLst>
          </p:cNvPr>
          <p:cNvSpPr txBox="1">
            <a:spLocks/>
          </p:cNvSpPr>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Microsoft YaHei" panose="020B0503020204020204" pitchFamily="34" charset="-122"/>
                <a:ea typeface="Microsoft YaHei" panose="020B0503020204020204" pitchFamily="34" charset="-122"/>
                <a:cs typeface="+mj-cs"/>
              </a:defRPr>
            </a:lvl1pPr>
          </a:lstStyle>
          <a:p>
            <a:r>
              <a:rPr lang="zh-CN" altLang="en-US" dirty="0"/>
              <a:t>总结</a:t>
            </a:r>
            <a:endParaRPr lang="en-US" dirty="0"/>
          </a:p>
        </p:txBody>
      </p:sp>
      <p:grpSp>
        <p:nvGrpSpPr>
          <p:cNvPr id="9" name="组合 8">
            <a:extLst>
              <a:ext uri="{FF2B5EF4-FFF2-40B4-BE49-F238E27FC236}">
                <a16:creationId xmlns="" xmlns:a16="http://schemas.microsoft.com/office/drawing/2014/main" id="{BF4D36CB-7948-8A43-BEC6-FE11C6768C3A}"/>
              </a:ext>
            </a:extLst>
          </p:cNvPr>
          <p:cNvGrpSpPr/>
          <p:nvPr userDrawn="1"/>
        </p:nvGrpSpPr>
        <p:grpSpPr>
          <a:xfrm>
            <a:off x="22225" y="1511300"/>
            <a:ext cx="3829050" cy="1552575"/>
            <a:chOff x="22225" y="1511300"/>
            <a:chExt cx="3829050" cy="1552575"/>
          </a:xfrm>
        </p:grpSpPr>
        <p:sp>
          <p:nvSpPr>
            <p:cNvPr id="12" name="矩形 11">
              <a:extLst>
                <a:ext uri="{FF2B5EF4-FFF2-40B4-BE49-F238E27FC236}">
                  <a16:creationId xmlns="" xmlns:a16="http://schemas.microsoft.com/office/drawing/2014/main" id="{DBB4D818-38DC-D342-B275-9AF0D42D7AF3}"/>
                </a:ext>
              </a:extLst>
            </p:cNvPr>
            <p:cNvSpPr/>
            <p:nvPr userDrawn="1"/>
          </p:nvSpPr>
          <p:spPr>
            <a:xfrm rot="2700000">
              <a:off x="1363663" y="1519238"/>
              <a:ext cx="1544637" cy="154463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3" name="矩形 12">
              <a:extLst>
                <a:ext uri="{FF2B5EF4-FFF2-40B4-BE49-F238E27FC236}">
                  <a16:creationId xmlns="" xmlns:a16="http://schemas.microsoft.com/office/drawing/2014/main" id="{2DEA23D5-F619-E94B-8AD5-EBA758C32228}"/>
                </a:ext>
              </a:extLst>
            </p:cNvPr>
            <p:cNvSpPr/>
            <p:nvPr userDrawn="1"/>
          </p:nvSpPr>
          <p:spPr>
            <a:xfrm rot="2700000">
              <a:off x="1147763" y="1511300"/>
              <a:ext cx="1544638" cy="1544637"/>
            </a:xfrm>
            <a:prstGeom prst="rect">
              <a:avLst/>
            </a:prstGeom>
            <a:solidFill>
              <a:schemeClr val="tx1">
                <a:lumMod val="75000"/>
                <a:lumOff val="2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4" name="标题占位符 1">
              <a:extLst>
                <a:ext uri="{FF2B5EF4-FFF2-40B4-BE49-F238E27FC236}">
                  <a16:creationId xmlns="" xmlns:a16="http://schemas.microsoft.com/office/drawing/2014/main" id="{74ABD284-18D2-104F-9B14-F6088132AE75}"/>
                </a:ext>
              </a:extLst>
            </p:cNvPr>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3600" kern="0" dirty="0">
                  <a:solidFill>
                    <a:schemeClr val="bg1"/>
                  </a:solidFill>
                  <a:latin typeface="微软雅黑" pitchFamily="34" charset="-122"/>
                  <a:ea typeface="微软雅黑" pitchFamily="34" charset="-122"/>
                </a:rPr>
                <a:t>总结</a:t>
              </a:r>
              <a:endParaRPr lang="zh-TW" altLang="zh-CN" sz="3600" kern="0" dirty="0">
                <a:solidFill>
                  <a:schemeClr val="bg1"/>
                </a:solidFill>
                <a:latin typeface="微软雅黑" pitchFamily="34" charset="-122"/>
                <a:ea typeface="微软雅黑" pitchFamily="34" charset="-122"/>
              </a:endParaRPr>
            </a:p>
          </p:txBody>
        </p:sp>
      </p:grpSp>
      <p:sp>
        <p:nvSpPr>
          <p:cNvPr id="16"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7" name="Content Placeholder 2"/>
          <p:cNvSpPr>
            <a:spLocks noGrp="1"/>
          </p:cNvSpPr>
          <p:nvPr>
            <p:ph idx="1" hasCustomPrompt="1"/>
          </p:nvPr>
        </p:nvSpPr>
        <p:spPr>
          <a:xfrm>
            <a:off x="3779838" y="1641601"/>
            <a:ext cx="3615191" cy="2076290"/>
          </a:xfrm>
          <a:prstGeom prst="rect">
            <a:avLst/>
          </a:prstGeom>
        </p:spPr>
        <p:txBody>
          <a:bodyPr>
            <a:normAutofit/>
          </a:bodyPr>
          <a:lstStyle>
            <a:lvl1pPr marL="268288" marR="0" indent="-268288" algn="l" defTabSz="685800" rtl="0" eaLnBrk="1" fontAlgn="auto" latinLnBrk="0" hangingPunct="1">
              <a:lnSpc>
                <a:spcPct val="200000"/>
              </a:lnSpc>
              <a:spcBef>
                <a:spcPts val="0"/>
              </a:spcBef>
              <a:spcAft>
                <a:spcPts val="0"/>
              </a:spcAft>
              <a:buClrTx/>
              <a:buSzTx/>
              <a:buFont typeface="+mj-lt"/>
              <a:buAutoNum type="arabicPeriod"/>
              <a:tabLst/>
              <a:defRPr sz="105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lvl="0"/>
            <a:endParaRPr lang="en-US" dirty="0"/>
          </a:p>
        </p:txBody>
      </p:sp>
    </p:spTree>
    <p:extLst>
      <p:ext uri="{BB962C8B-B14F-4D97-AF65-F5344CB8AC3E}">
        <p14:creationId xmlns:p14="http://schemas.microsoft.com/office/powerpoint/2010/main" val="1505446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10" name="矩形 9">
            <a:extLst>
              <a:ext uri="{FF2B5EF4-FFF2-40B4-BE49-F238E27FC236}">
                <a16:creationId xmlns="" xmlns:a16="http://schemas.microsoft.com/office/drawing/2014/main" id="{883DD52C-B404-BF47-BB80-8EF8EEEE07AF}"/>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日期占位符 2">
            <a:extLst>
              <a:ext uri="{FF2B5EF4-FFF2-40B4-BE49-F238E27FC236}">
                <a16:creationId xmlns="" xmlns:a16="http://schemas.microsoft.com/office/drawing/2014/main" id="{DAFC2585-B941-E14A-ADF0-46976E61DB43}"/>
              </a:ext>
            </a:extLst>
          </p:cNvPr>
          <p:cNvSpPr>
            <a:spLocks noGrp="1"/>
          </p:cNvSpPr>
          <p:nvPr>
            <p:ph type="dt" sz="half" idx="10"/>
          </p:nvPr>
        </p:nvSpPr>
        <p:spPr/>
        <p:txBody>
          <a:bodyPr/>
          <a:lstStyle/>
          <a:p>
            <a:fld id="{59C60F8F-4E1E-ED4E-893F-DC034FAFF654}" type="datetimeFigureOut">
              <a:t>2019/3/21</a:t>
            </a:fld>
            <a:endParaRPr kumimoji="1" lang="zh-CN" altLang="en-US"/>
          </a:p>
        </p:txBody>
      </p:sp>
      <p:sp>
        <p:nvSpPr>
          <p:cNvPr id="4" name="页脚占位符 3">
            <a:extLst>
              <a:ext uri="{FF2B5EF4-FFF2-40B4-BE49-F238E27FC236}">
                <a16:creationId xmlns="" xmlns:a16="http://schemas.microsoft.com/office/drawing/2014/main" id="{68C30C1D-CFC9-184F-A258-E2F2B5FB5D9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 xmlns:a16="http://schemas.microsoft.com/office/drawing/2014/main" id="{866D04F0-C18E-854A-8647-E4E1C57D50F0}"/>
              </a:ext>
            </a:extLst>
          </p:cNvPr>
          <p:cNvSpPr>
            <a:spLocks noGrp="1"/>
          </p:cNvSpPr>
          <p:nvPr>
            <p:ph type="sldNum" sz="quarter" idx="12"/>
          </p:nvPr>
        </p:nvSpPr>
        <p:spPr/>
        <p:txBody>
          <a:bodyPr/>
          <a:lstStyle/>
          <a:p>
            <a:fld id="{8DA768C9-4B7F-1440-B58A-1973EF2CC51E}" type="slidenum">
              <a:t>‹#›</a:t>
            </a:fld>
            <a:endParaRPr kumimoji="1" lang="zh-CN" altLang="en-US"/>
          </a:p>
        </p:txBody>
      </p:sp>
      <p:grpSp>
        <p:nvGrpSpPr>
          <p:cNvPr id="6" name="组合 9">
            <a:extLst>
              <a:ext uri="{FF2B5EF4-FFF2-40B4-BE49-F238E27FC236}">
                <a16:creationId xmlns="" xmlns:a16="http://schemas.microsoft.com/office/drawing/2014/main" id="{1804CE73-8F98-DC4D-9BAD-2C3781302A2A}"/>
              </a:ext>
            </a:extLst>
          </p:cNvPr>
          <p:cNvGrpSpPr>
            <a:grpSpLocks/>
          </p:cNvGrpSpPr>
          <p:nvPr userDrawn="1"/>
        </p:nvGrpSpPr>
        <p:grpSpPr bwMode="auto">
          <a:xfrm>
            <a:off x="1944688" y="1817688"/>
            <a:ext cx="5148262" cy="787400"/>
            <a:chOff x="1944836" y="1767215"/>
            <a:chExt cx="5147444" cy="787423"/>
          </a:xfrm>
        </p:grpSpPr>
        <p:pic>
          <p:nvPicPr>
            <p:cNvPr id="7" name="图片 5">
              <a:extLst>
                <a:ext uri="{FF2B5EF4-FFF2-40B4-BE49-F238E27FC236}">
                  <a16:creationId xmlns="" xmlns:a16="http://schemas.microsoft.com/office/drawing/2014/main" id="{6931AAE1-2BE5-444F-9595-F999E7D1FF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8">
              <a:extLst>
                <a:ext uri="{FF2B5EF4-FFF2-40B4-BE49-F238E27FC236}">
                  <a16:creationId xmlns="" xmlns:a16="http://schemas.microsoft.com/office/drawing/2014/main" id="{DC145185-6196-0B4C-8A24-8502D433216D}"/>
                </a:ext>
              </a:extLst>
            </p:cNvPr>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9">
              <a:extLst>
                <a:ext uri="{FF2B5EF4-FFF2-40B4-BE49-F238E27FC236}">
                  <a16:creationId xmlns="" xmlns:a16="http://schemas.microsoft.com/office/drawing/2014/main" id="{B0FA540D-C487-184F-BEB7-8BDB28F49258}"/>
                </a:ext>
              </a:extLst>
            </p:cNvPr>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783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92000" y="1333500"/>
            <a:ext cx="4991100" cy="2498725"/>
          </a:xfrm>
          <a:prstGeom prst="rect">
            <a:avLst/>
          </a:prstGeom>
        </p:spPr>
        <p:txBody>
          <a:bodyPr>
            <a:normAutofit/>
          </a:bodyPr>
          <a:lstStyle>
            <a:lvl1pPr marL="268288" indent="-268288">
              <a:lnSpc>
                <a:spcPct val="200000"/>
              </a:lnSpc>
              <a:spcBef>
                <a:spcPts val="0"/>
              </a:spcBef>
              <a:buFont typeface="Wingdings" pitchFamily="2" charset="2"/>
              <a:buChar char="u"/>
              <a:defRPr sz="140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lvl="0"/>
            <a:r>
              <a:rPr lang="zh-CN" altLang="en-US"/>
              <a:t>微软雅黑</a:t>
            </a:r>
            <a:r>
              <a:rPr lang="en-US" altLang="zh-CN"/>
              <a:t>14</a:t>
            </a:r>
          </a:p>
          <a:p>
            <a:pPr lvl="0"/>
            <a:r>
              <a:rPr lang="zh-CN" altLang="en-US"/>
              <a:t>微软雅黑</a:t>
            </a:r>
            <a:r>
              <a:rPr lang="en-US" altLang="zh-CN"/>
              <a:t>14</a:t>
            </a:r>
          </a:p>
          <a:p>
            <a:pPr lvl="0"/>
            <a:r>
              <a:rPr lang="zh-CN" altLang="en-US"/>
              <a:t>编辑母版文本样式
编辑模板文本样式</a:t>
            </a:r>
            <a:endParaRPr lang="en-US" dirty="0"/>
          </a:p>
        </p:txBody>
      </p:sp>
      <p:sp>
        <p:nvSpPr>
          <p:cNvPr id="4" name="Date Placeholder 3"/>
          <p:cNvSpPr>
            <a:spLocks noGrp="1"/>
          </p:cNvSpPr>
          <p:nvPr>
            <p:ph type="dt" sz="half" idx="10"/>
          </p:nvPr>
        </p:nvSpPr>
        <p:spPr/>
        <p:txBody>
          <a:bodyPr/>
          <a:lstStyle/>
          <a:p>
            <a:fld id="{F31F57E1-EBC0-524C-9B6C-A0200F23BED1}" type="datetimeFigureOut">
              <a:t>2019/3/21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15" name="矩形 14">
            <a:extLst>
              <a:ext uri="{FF2B5EF4-FFF2-40B4-BE49-F238E27FC236}">
                <a16:creationId xmlns="" xmlns:a16="http://schemas.microsoft.com/office/drawing/2014/main" id="{DD682F4C-667C-D54B-BB11-F74E3790836B}"/>
              </a:ext>
            </a:extLst>
          </p:cNvPr>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MH_Others_1">
            <a:extLst>
              <a:ext uri="{FF2B5EF4-FFF2-40B4-BE49-F238E27FC236}">
                <a16:creationId xmlns="" xmlns:a16="http://schemas.microsoft.com/office/drawing/2014/main" id="{72715AEE-6A50-5749-989F-A9C2D657A23A}"/>
              </a:ext>
            </a:extLst>
          </p:cNvPr>
          <p:cNvSpPr txBox="1">
            <a:spLocks noChangeArrowheads="1"/>
          </p:cNvSpPr>
          <p:nvPr userDrawn="1">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p>
        </p:txBody>
      </p:sp>
      <p:sp>
        <p:nvSpPr>
          <p:cNvPr id="13" name="MH_Others_2">
            <a:extLst>
              <a:ext uri="{FF2B5EF4-FFF2-40B4-BE49-F238E27FC236}">
                <a16:creationId xmlns="" xmlns:a16="http://schemas.microsoft.com/office/drawing/2014/main" id="{65938A8A-B8AD-8E4E-BB39-00326B9C7DB7}"/>
              </a:ext>
            </a:extLst>
          </p:cNvPr>
          <p:cNvSpPr>
            <a:spLocks noChangeArrowheads="1"/>
          </p:cNvSpPr>
          <p:nvPr userDrawn="1">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a:extLst/>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14" name="MH_Others_3">
            <a:extLst>
              <a:ext uri="{FF2B5EF4-FFF2-40B4-BE49-F238E27FC236}">
                <a16:creationId xmlns="" xmlns:a16="http://schemas.microsoft.com/office/drawing/2014/main" id="{070C6E62-7518-5C49-BBC6-C8134646B671}"/>
              </a:ext>
            </a:extLst>
          </p:cNvPr>
          <p:cNvSpPr>
            <a:spLocks noChangeArrowheads="1"/>
          </p:cNvSpPr>
          <p:nvPr userDrawn="1">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Tree>
    <p:extLst>
      <p:ext uri="{BB962C8B-B14F-4D97-AF65-F5344CB8AC3E}">
        <p14:creationId xmlns:p14="http://schemas.microsoft.com/office/powerpoint/2010/main" val="279532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t>2019/3/21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cxnSp>
        <p:nvCxnSpPr>
          <p:cNvPr id="7" name="直接连接符 2">
            <a:extLst>
              <a:ext uri="{FF2B5EF4-FFF2-40B4-BE49-F238E27FC236}">
                <a16:creationId xmlns="" xmlns:a16="http://schemas.microsoft.com/office/drawing/2014/main" id="{11E7252F-A8D3-E941-9C5A-6C263EF87250}"/>
              </a:ext>
            </a:extLst>
          </p:cNvPr>
          <p:cNvCxnSpPr/>
          <p:nvPr userDrawn="1"/>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 xmlns:a16="http://schemas.microsoft.com/office/drawing/2014/main" id="{2131EEFB-D5FF-5040-BCC4-3280AAC636CB}"/>
              </a:ext>
            </a:extLst>
          </p:cNvPr>
          <p:cNvSpPr/>
          <p:nvPr userDrawn="1"/>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a:extLst>
              <a:ext uri="{FF2B5EF4-FFF2-40B4-BE49-F238E27FC236}">
                <a16:creationId xmlns="" xmlns:a16="http://schemas.microsoft.com/office/drawing/2014/main" id="{A1B152C0-C47D-C141-B1F2-E6EC32BA0B68}"/>
              </a:ext>
            </a:extLst>
          </p:cNvPr>
          <p:cNvSpPr/>
          <p:nvPr userDrawn="1"/>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标题占位符 1">
            <a:extLst>
              <a:ext uri="{FF2B5EF4-FFF2-40B4-BE49-F238E27FC236}">
                <a16:creationId xmlns="" xmlns:a16="http://schemas.microsoft.com/office/drawing/2014/main" id="{588DAD18-F319-FA49-AE3B-1F7728284F6C}"/>
              </a:ext>
            </a:extLst>
          </p:cNvPr>
          <p:cNvSpPr txBox="1">
            <a:spLocks noChangeArrowheads="1"/>
          </p:cNvSpPr>
          <p:nvPr userDrawn="1"/>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rPr>
              <a:t>目标</a:t>
            </a:r>
            <a:endParaRPr lang="zh-TW" altLang="zh-CN" sz="3200" b="1">
              <a:solidFill>
                <a:srgbClr val="262626"/>
              </a:solidFill>
              <a:latin typeface="微软雅黑" panose="020B0503020204020204" pitchFamily="34" charset="-122"/>
              <a:ea typeface="微软雅黑" panose="020B0503020204020204" pitchFamily="34" charset="-122"/>
            </a:endParaRPr>
          </a:p>
        </p:txBody>
      </p:sp>
      <p:sp>
        <p:nvSpPr>
          <p:cNvPr id="11" name="标题占位符 1">
            <a:extLst>
              <a:ext uri="{FF2B5EF4-FFF2-40B4-BE49-F238E27FC236}">
                <a16:creationId xmlns="" xmlns:a16="http://schemas.microsoft.com/office/drawing/2014/main" id="{2BCD6A77-C347-3B48-B96F-5C802B4315CB}"/>
              </a:ext>
            </a:extLst>
          </p:cNvPr>
          <p:cNvSpPr txBox="1">
            <a:spLocks noChangeArrowheads="1"/>
          </p:cNvSpPr>
          <p:nvPr userDrawn="1"/>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kern="0" dirty="0">
                <a:solidFill>
                  <a:srgbClr val="FF0000"/>
                </a:solidFill>
                <a:latin typeface="微软雅黑" pitchFamily="34" charset="-122"/>
                <a:ea typeface="微软雅黑" pitchFamily="34" charset="-122"/>
              </a:rPr>
              <a:t>TARGET</a:t>
            </a:r>
            <a:endParaRPr lang="zh-TW" altLang="zh-CN" sz="2400" b="1" kern="0" dirty="0">
              <a:solidFill>
                <a:srgbClr val="FF0000"/>
              </a:solidFill>
              <a:latin typeface="微软雅黑" pitchFamily="34" charset="-122"/>
              <a:ea typeface="微软雅黑" pitchFamily="34" charset="-122"/>
            </a:endParaRPr>
          </a:p>
        </p:txBody>
      </p:sp>
      <p:sp>
        <p:nvSpPr>
          <p:cNvPr id="15" name="矩形 14">
            <a:extLst>
              <a:ext uri="{FF2B5EF4-FFF2-40B4-BE49-F238E27FC236}">
                <a16:creationId xmlns="" xmlns:a16="http://schemas.microsoft.com/office/drawing/2014/main" id="{DD682F4C-667C-D54B-BB11-F74E3790836B}"/>
              </a:ext>
            </a:extLst>
          </p:cNvPr>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Content Placeholder 2"/>
          <p:cNvSpPr>
            <a:spLocks noGrp="1"/>
          </p:cNvSpPr>
          <p:nvPr>
            <p:ph idx="13" hasCustomPrompt="1"/>
          </p:nvPr>
        </p:nvSpPr>
        <p:spPr>
          <a:xfrm>
            <a:off x="3789537" y="1449613"/>
            <a:ext cx="4527149" cy="2258786"/>
          </a:xfrm>
          <a:prstGeom prst="rect">
            <a:avLst/>
          </a:prstGeom>
        </p:spPr>
        <p:txBody>
          <a:bodyPr>
            <a:normAutofit/>
          </a:bodyPr>
          <a:lstStyle>
            <a:lvl1pPr marL="268288" indent="-268288">
              <a:lnSpc>
                <a:spcPct val="200000"/>
              </a:lnSpc>
              <a:spcBef>
                <a:spcPts val="0"/>
              </a:spcBef>
              <a:buFont typeface="Wingdings" pitchFamily="2" charset="2"/>
              <a:buChar char="u"/>
              <a:defRPr sz="140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lvl="0"/>
            <a:r>
              <a:rPr lang="zh-CN" altLang="en-US"/>
              <a:t>微软雅黑</a:t>
            </a:r>
            <a:r>
              <a:rPr lang="en-US" altLang="zh-CN"/>
              <a:t>14</a:t>
            </a:r>
          </a:p>
          <a:p>
            <a:pPr lvl="0"/>
            <a:r>
              <a:rPr lang="zh-CN" altLang="en-US"/>
              <a:t>微软雅黑</a:t>
            </a:r>
            <a:r>
              <a:rPr lang="en-US" altLang="zh-CN"/>
              <a:t>14</a:t>
            </a:r>
          </a:p>
          <a:p>
            <a:pPr lvl="0"/>
            <a:r>
              <a:rPr lang="zh-CN" altLang="en-US"/>
              <a:t>编辑母版文本样式
编辑模板文本样式</a:t>
            </a:r>
            <a:endParaRPr lang="en-US" dirty="0"/>
          </a:p>
        </p:txBody>
      </p:sp>
    </p:spTree>
    <p:extLst>
      <p:ext uri="{BB962C8B-B14F-4D97-AF65-F5344CB8AC3E}">
        <p14:creationId xmlns:p14="http://schemas.microsoft.com/office/powerpoint/2010/main" val="45958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08321" cy="792000"/>
          </a:xfrm>
        </p:spPr>
        <p:txBody>
          <a:bodyPr/>
          <a:lstStyle>
            <a:lvl1pPr>
              <a:defRPr>
                <a:solidFill>
                  <a:schemeClr val="tx1">
                    <a:lumMod val="65000"/>
                    <a:lumOff val="35000"/>
                  </a:schemeClr>
                </a:solidFill>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idx="1" hasCustomPrompt="1"/>
          </p:nvPr>
        </p:nvSpPr>
        <p:spPr>
          <a:xfrm>
            <a:off x="848378" y="1214672"/>
            <a:ext cx="6488593"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t>1.1 </a:t>
            </a:r>
            <a:r>
              <a:rPr lang="zh-CN" altLang="en-US"/>
              <a:t>二级标题</a:t>
            </a:r>
            <a:endParaRPr lang="en-US" dirty="0"/>
          </a:p>
        </p:txBody>
      </p:sp>
      <p:sp>
        <p:nvSpPr>
          <p:cNvPr id="4" name="Date Placeholder 3"/>
          <p:cNvSpPr>
            <a:spLocks noGrp="1"/>
          </p:cNvSpPr>
          <p:nvPr>
            <p:ph type="dt" sz="half" idx="10"/>
          </p:nvPr>
        </p:nvSpPr>
        <p:spPr/>
        <p:txBody>
          <a:bodyPr/>
          <a:lstStyle/>
          <a:p>
            <a:fld id="{F31F57E1-EBC0-524C-9B6C-A0200F23BED1}" type="datetimeFigureOut">
              <a:t>2019/3/21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10" name="Content Placeholder 2"/>
          <p:cNvSpPr>
            <a:spLocks noGrp="1"/>
          </p:cNvSpPr>
          <p:nvPr>
            <p:ph sz="half" idx="14" hasCustomPrompt="1"/>
          </p:nvPr>
        </p:nvSpPr>
        <p:spPr>
          <a:xfrm>
            <a:off x="848378" y="1763483"/>
            <a:ext cx="6488593"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Tree>
    <p:extLst>
      <p:ext uri="{BB962C8B-B14F-4D97-AF65-F5344CB8AC3E}">
        <p14:creationId xmlns:p14="http://schemas.microsoft.com/office/powerpoint/2010/main" val="92545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p>
        </p:txBody>
      </p:sp>
      <p:sp>
        <p:nvSpPr>
          <p:cNvPr id="3" name="日期占位符 2"/>
          <p:cNvSpPr>
            <a:spLocks noGrp="1"/>
          </p:cNvSpPr>
          <p:nvPr>
            <p:ph type="dt" sz="half" idx="10"/>
          </p:nvPr>
        </p:nvSpPr>
        <p:spPr/>
        <p:txBody>
          <a:bodyPr/>
          <a:lstStyle/>
          <a:p>
            <a:fld id="{F31F57E1-EBC0-524C-9B6C-A0200F23BED1}" type="datetimeFigureOut">
              <a:rPr lang="en-US" altLang="zh-CN" smtClean="0"/>
              <a:t>3/25/2019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t>‹#›</a:t>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3"/>
            <a:ext cx="6517622" cy="914403"/>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79672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848378" y="3345540"/>
            <a:ext cx="6517622" cy="1233717"/>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extLst>
      <p:ext uri="{BB962C8B-B14F-4D97-AF65-F5344CB8AC3E}">
        <p14:creationId xmlns:p14="http://schemas.microsoft.com/office/powerpoint/2010/main" val="151437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p>
        </p:txBody>
      </p:sp>
      <p:sp>
        <p:nvSpPr>
          <p:cNvPr id="3" name="日期占位符 2"/>
          <p:cNvSpPr>
            <a:spLocks noGrp="1"/>
          </p:cNvSpPr>
          <p:nvPr>
            <p:ph type="dt" sz="half" idx="10"/>
          </p:nvPr>
        </p:nvSpPr>
        <p:spPr/>
        <p:txBody>
          <a:bodyPr/>
          <a:lstStyle/>
          <a:p>
            <a:fld id="{F31F57E1-EBC0-524C-9B6C-A0200F23BED1}" type="datetimeFigureOut">
              <a:rPr lang="en-US" altLang="zh-CN" smtClean="0"/>
              <a:t>3/25/2019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t>‹#›</a:t>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4"/>
            <a:ext cx="6517622" cy="631374"/>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57901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400" b="1">
                <a:solidFill>
                  <a:schemeClr val="tx1">
                    <a:lumMod val="75000"/>
                    <a:lumOff val="25000"/>
                  </a:schemeClr>
                </a:solidFill>
                <a:latin typeface="微软雅黑" pitchFamily="34" charset="-122"/>
                <a:ea typeface="微软雅黑" pitchFamily="34" charset="-122"/>
              </a:defRPr>
            </a:lvl1pPr>
          </a:lstStyle>
          <a:p>
            <a:pPr lvl="0"/>
            <a:r>
              <a:rPr lang="en-US"/>
              <a:t>1. </a:t>
            </a:r>
            <a:r>
              <a:rPr lang="zh-CN" altLang="en-US"/>
              <a:t>三级标题</a:t>
            </a:r>
            <a:endParaRPr lang="en-US" dirty="0"/>
          </a:p>
        </p:txBody>
      </p:sp>
      <p:sp>
        <p:nvSpPr>
          <p:cNvPr id="9" name="Content Placeholder 2"/>
          <p:cNvSpPr>
            <a:spLocks noGrp="1"/>
          </p:cNvSpPr>
          <p:nvPr>
            <p:ph sz="half" idx="16" hasCustomPrompt="1"/>
          </p:nvPr>
        </p:nvSpPr>
        <p:spPr>
          <a:xfrm>
            <a:off x="848378" y="3127831"/>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
        <p:nvSpPr>
          <p:cNvPr id="10" name="Content Placeholder 2"/>
          <p:cNvSpPr>
            <a:spLocks noGrp="1"/>
          </p:cNvSpPr>
          <p:nvPr>
            <p:ph idx="17" hasCustomPrompt="1"/>
          </p:nvPr>
        </p:nvSpPr>
        <p:spPr>
          <a:xfrm>
            <a:off x="848378" y="3669643"/>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400" b="1">
                <a:solidFill>
                  <a:schemeClr val="tx1">
                    <a:lumMod val="75000"/>
                    <a:lumOff val="25000"/>
                  </a:schemeClr>
                </a:solidFill>
                <a:latin typeface="微软雅黑" pitchFamily="34" charset="-122"/>
                <a:ea typeface="微软雅黑" pitchFamily="34" charset="-122"/>
              </a:defRPr>
            </a:lvl1pPr>
          </a:lstStyle>
          <a:p>
            <a:pPr lvl="0"/>
            <a:r>
              <a:rPr lang="en-US"/>
              <a:t>2. </a:t>
            </a:r>
            <a:r>
              <a:rPr lang="zh-CN" altLang="en-US"/>
              <a:t>三级标题</a:t>
            </a:r>
            <a:endParaRPr lang="en-US" dirty="0"/>
          </a:p>
        </p:txBody>
      </p:sp>
      <p:sp>
        <p:nvSpPr>
          <p:cNvPr id="11" name="Content Placeholder 2"/>
          <p:cNvSpPr>
            <a:spLocks noGrp="1"/>
          </p:cNvSpPr>
          <p:nvPr>
            <p:ph sz="half" idx="18" hasCustomPrompt="1"/>
          </p:nvPr>
        </p:nvSpPr>
        <p:spPr>
          <a:xfrm>
            <a:off x="848378" y="4218455"/>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extLst>
      <p:ext uri="{BB962C8B-B14F-4D97-AF65-F5344CB8AC3E}">
        <p14:creationId xmlns:p14="http://schemas.microsoft.com/office/powerpoint/2010/main" val="256418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95407" cy="792000"/>
          </a:xfrm>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sz="half" idx="1" hasCustomPrompt="1"/>
          </p:nvPr>
        </p:nvSpPr>
        <p:spPr>
          <a:xfrm>
            <a:off x="848378" y="2728683"/>
            <a:ext cx="3019679"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
        <p:nvSpPr>
          <p:cNvPr id="5" name="Date Placeholder 4"/>
          <p:cNvSpPr>
            <a:spLocks noGrp="1"/>
          </p:cNvSpPr>
          <p:nvPr>
            <p:ph type="dt" sz="half" idx="10"/>
          </p:nvPr>
        </p:nvSpPr>
        <p:spPr/>
        <p:txBody>
          <a:bodyPr/>
          <a:lstStyle/>
          <a:p>
            <a:fld id="{F31F57E1-EBC0-524C-9B6C-A0200F23BED1}" type="datetimeFigureOut">
              <a:t>2019/3/21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37E4949-EF32-944B-A077-7870FB0FF53D}" type="slidenum">
              <a:t>‹#›</a:t>
            </a:fld>
            <a:endParaRPr kumimoji="1" lang="zh-CN" altLang="en-US"/>
          </a:p>
        </p:txBody>
      </p:sp>
      <p:sp>
        <p:nvSpPr>
          <p:cNvPr id="9" name="Content Placeholder 2"/>
          <p:cNvSpPr>
            <a:spLocks noGrp="1"/>
          </p:cNvSpPr>
          <p:nvPr>
            <p:ph idx="14" hasCustomPrompt="1"/>
          </p:nvPr>
        </p:nvSpPr>
        <p:spPr>
          <a:xfrm>
            <a:off x="848378" y="1214672"/>
            <a:ext cx="6575679" cy="940699"/>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ltLang="zh-CN"/>
              <a:t>1.1 </a:t>
            </a:r>
            <a:r>
              <a:rPr lang="zh-CN" altLang="en-US"/>
              <a:t>二级标题</a:t>
            </a:r>
            <a:endParaRPr lang="en-US" altLang="zh-CN"/>
          </a:p>
          <a:p>
            <a:pPr lvl="0"/>
            <a:endParaRPr lang="en-US" altLang="zh-CN"/>
          </a:p>
          <a:p>
            <a:pPr lvl="0"/>
            <a:endParaRPr lang="en-US" altLang="zh-CN"/>
          </a:p>
          <a:p>
            <a:pPr lvl="0"/>
            <a:endParaRPr lang="en-US" dirty="0"/>
          </a:p>
        </p:txBody>
      </p:sp>
      <p:sp>
        <p:nvSpPr>
          <p:cNvPr id="11" name="Content Placeholder 2"/>
          <p:cNvSpPr>
            <a:spLocks noGrp="1"/>
          </p:cNvSpPr>
          <p:nvPr>
            <p:ph sz="half" idx="15" hasCustomPrompt="1"/>
          </p:nvPr>
        </p:nvSpPr>
        <p:spPr>
          <a:xfrm>
            <a:off x="848378" y="2315023"/>
            <a:ext cx="3019679"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tabLst/>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tabLst/>
              <a:defRPr/>
            </a:pPr>
            <a:r>
              <a:rPr lang="zh-CN" altLang="en-US"/>
              <a:t>三级标题</a:t>
            </a:r>
            <a:endParaRPr lang="en-US" altLang="zh-CN"/>
          </a:p>
        </p:txBody>
      </p:sp>
      <p:cxnSp>
        <p:nvCxnSpPr>
          <p:cNvPr id="12" name="直接连接符 11"/>
          <p:cNvCxnSpPr/>
          <p:nvPr userDrawn="1"/>
        </p:nvCxnSpPr>
        <p:spPr>
          <a:xfrm>
            <a:off x="4224338" y="2264224"/>
            <a:ext cx="0" cy="2235204"/>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sz="half" idx="16" hasCustomPrompt="1"/>
          </p:nvPr>
        </p:nvSpPr>
        <p:spPr>
          <a:xfrm>
            <a:off x="4554412" y="2728683"/>
            <a:ext cx="2869646"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
        <p:nvSpPr>
          <p:cNvPr id="14" name="Content Placeholder 2"/>
          <p:cNvSpPr>
            <a:spLocks noGrp="1"/>
          </p:cNvSpPr>
          <p:nvPr>
            <p:ph sz="half" idx="17" hasCustomPrompt="1"/>
          </p:nvPr>
        </p:nvSpPr>
        <p:spPr>
          <a:xfrm>
            <a:off x="4554412" y="2315023"/>
            <a:ext cx="2869646"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tabLst/>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tabLst/>
              <a:defRPr/>
            </a:pPr>
            <a:r>
              <a:rPr lang="zh-CN" altLang="en-US"/>
              <a:t>三级标题</a:t>
            </a:r>
            <a:endParaRPr lang="en-US" altLang="zh-CN"/>
          </a:p>
        </p:txBody>
      </p:sp>
    </p:spTree>
    <p:extLst>
      <p:ext uri="{BB962C8B-B14F-4D97-AF65-F5344CB8AC3E}">
        <p14:creationId xmlns:p14="http://schemas.microsoft.com/office/powerpoint/2010/main" val="339384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Date Placeholder 2"/>
          <p:cNvSpPr>
            <a:spLocks noGrp="1"/>
          </p:cNvSpPr>
          <p:nvPr>
            <p:ph type="dt" sz="half" idx="10"/>
          </p:nvPr>
        </p:nvSpPr>
        <p:spPr/>
        <p:txBody>
          <a:bodyPr/>
          <a:lstStyle/>
          <a:p>
            <a:fld id="{F31F57E1-EBC0-524C-9B6C-A0200F23BED1}" type="datetimeFigureOut">
              <a:t>2019/3/21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37E4949-EF32-944B-A077-7870FB0FF53D}" type="slidenum">
              <a:t>‹#›</a:t>
            </a:fld>
            <a:endParaRPr kumimoji="1" lang="zh-CN" altLang="en-US"/>
          </a:p>
        </p:txBody>
      </p:sp>
    </p:spTree>
    <p:extLst>
      <p:ext uri="{BB962C8B-B14F-4D97-AF65-F5344CB8AC3E}">
        <p14:creationId xmlns:p14="http://schemas.microsoft.com/office/powerpoint/2010/main" val="356067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思考">
    <p:spTree>
      <p:nvGrpSpPr>
        <p:cNvPr id="1" name=""/>
        <p:cNvGrpSpPr/>
        <p:nvPr/>
      </p:nvGrpSpPr>
      <p:grpSpPr>
        <a:xfrm>
          <a:off x="0" y="0"/>
          <a:ext cx="0" cy="0"/>
          <a:chOff x="0" y="0"/>
          <a:chExt cx="0" cy="0"/>
        </a:xfrm>
      </p:grpSpPr>
      <p:sp>
        <p:nvSpPr>
          <p:cNvPr id="2"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779838" y="1641601"/>
            <a:ext cx="3615191" cy="2076290"/>
          </a:xfrm>
          <a:prstGeom prst="rect">
            <a:avLst/>
          </a:prstGeom>
        </p:spPr>
        <p:txBody>
          <a:bodyPr>
            <a:normAutofit/>
          </a:bodyPr>
          <a:lstStyle>
            <a:lvl1pPr marL="268288" marR="0" indent="-268288" algn="l" defTabSz="685800" rtl="0" eaLnBrk="1" fontAlgn="auto" latinLnBrk="0" hangingPunct="1">
              <a:lnSpc>
                <a:spcPct val="200000"/>
              </a:lnSpc>
              <a:spcBef>
                <a:spcPts val="0"/>
              </a:spcBef>
              <a:spcAft>
                <a:spcPts val="0"/>
              </a:spcAft>
              <a:buClrTx/>
              <a:buSzTx/>
              <a:buFont typeface="+mj-lt"/>
              <a:buAutoNum type="arabicPeriod"/>
              <a:tabLst/>
              <a:defRPr sz="105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lvl="0"/>
            <a:endParaRPr lang="en-US" dirty="0"/>
          </a:p>
        </p:txBody>
      </p:sp>
      <p:sp>
        <p:nvSpPr>
          <p:cNvPr id="4" name="Date Placeholder 3"/>
          <p:cNvSpPr>
            <a:spLocks noGrp="1"/>
          </p:cNvSpPr>
          <p:nvPr>
            <p:ph type="dt" sz="half" idx="10"/>
          </p:nvPr>
        </p:nvSpPr>
        <p:spPr/>
        <p:txBody>
          <a:bodyPr/>
          <a:lstStyle/>
          <a:p>
            <a:fld id="{F31F57E1-EBC0-524C-9B6C-A0200F23BED1}" type="datetimeFigureOut">
              <a:t>2019/3/21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8" name="Title 1">
            <a:extLst>
              <a:ext uri="{FF2B5EF4-FFF2-40B4-BE49-F238E27FC236}">
                <a16:creationId xmlns="" xmlns:a16="http://schemas.microsoft.com/office/drawing/2014/main" id="{F2C2E224-3D14-474D-9FF4-EC2B7FAB8F6B}"/>
              </a:ext>
            </a:extLst>
          </p:cNvPr>
          <p:cNvSpPr txBox="1">
            <a:spLocks/>
          </p:cNvSpPr>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Microsoft YaHei" panose="020B0503020204020204" pitchFamily="34" charset="-122"/>
                <a:ea typeface="Microsoft YaHei" panose="020B0503020204020204" pitchFamily="34" charset="-122"/>
                <a:cs typeface="+mj-cs"/>
              </a:defRPr>
            </a:lvl1pPr>
          </a:lstStyle>
          <a:p>
            <a:r>
              <a:rPr lang="zh-CN" altLang="en-US" dirty="0"/>
              <a:t>思考</a:t>
            </a:r>
            <a:endParaRPr lang="en-US" dirty="0"/>
          </a:p>
        </p:txBody>
      </p:sp>
      <p:grpSp>
        <p:nvGrpSpPr>
          <p:cNvPr id="14" name="组合 13">
            <a:extLst>
              <a:ext uri="{FF2B5EF4-FFF2-40B4-BE49-F238E27FC236}">
                <a16:creationId xmlns="" xmlns:a16="http://schemas.microsoft.com/office/drawing/2014/main" id="{E0407014-FBCD-5743-8859-EA99D0A1BEE1}"/>
              </a:ext>
            </a:extLst>
          </p:cNvPr>
          <p:cNvGrpSpPr/>
          <p:nvPr userDrawn="1"/>
        </p:nvGrpSpPr>
        <p:grpSpPr>
          <a:xfrm>
            <a:off x="22225" y="1511300"/>
            <a:ext cx="3829050" cy="1552575"/>
            <a:chOff x="22225" y="1511300"/>
            <a:chExt cx="3829050" cy="1552575"/>
          </a:xfrm>
        </p:grpSpPr>
        <p:sp>
          <p:nvSpPr>
            <p:cNvPr id="11" name="矩形 10">
              <a:extLst>
                <a:ext uri="{FF2B5EF4-FFF2-40B4-BE49-F238E27FC236}">
                  <a16:creationId xmlns="" xmlns:a16="http://schemas.microsoft.com/office/drawing/2014/main" id="{298BE69E-4E78-1B44-B62D-5BF197307C25}"/>
                </a:ext>
              </a:extLst>
            </p:cNvPr>
            <p:cNvSpPr/>
            <p:nvPr userDrawn="1"/>
          </p:nvSpPr>
          <p:spPr>
            <a:xfrm rot="2700000">
              <a:off x="1363663" y="1519238"/>
              <a:ext cx="1544637" cy="154463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a:extLst>
                <a:ext uri="{FF2B5EF4-FFF2-40B4-BE49-F238E27FC236}">
                  <a16:creationId xmlns="" xmlns:a16="http://schemas.microsoft.com/office/drawing/2014/main" id="{486DBB22-A53B-FC46-A0C8-442800206776}"/>
                </a:ext>
              </a:extLst>
            </p:cNvPr>
            <p:cNvSpPr/>
            <p:nvPr userDrawn="1"/>
          </p:nvSpPr>
          <p:spPr>
            <a:xfrm rot="2700000">
              <a:off x="1147763" y="1511300"/>
              <a:ext cx="1544638" cy="1544637"/>
            </a:xfrm>
            <a:prstGeom prst="rect">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标题占位符 1">
              <a:extLst>
                <a:ext uri="{FF2B5EF4-FFF2-40B4-BE49-F238E27FC236}">
                  <a16:creationId xmlns="" xmlns:a16="http://schemas.microsoft.com/office/drawing/2014/main" id="{38751FAC-5D9B-5A49-8805-C2AEFC398F40}"/>
                </a:ext>
              </a:extLst>
            </p:cNvPr>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3600" kern="0" dirty="0">
                  <a:solidFill>
                    <a:schemeClr val="bg1"/>
                  </a:solidFill>
                  <a:latin typeface="微软雅黑" pitchFamily="34" charset="-122"/>
                  <a:ea typeface="微软雅黑" pitchFamily="34" charset="-122"/>
                </a:rPr>
                <a:t>思考</a:t>
              </a:r>
              <a:endParaRPr lang="zh-TW" altLang="zh-CN" sz="3600" kern="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73437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18">
            <a:extLst>
              <a:ext uri="{FF2B5EF4-FFF2-40B4-BE49-F238E27FC236}">
                <a16:creationId xmlns="" xmlns:a16="http://schemas.microsoft.com/office/drawing/2014/main" id="{00ACEE41-F870-AC4A-8C54-B7BA8B7BB32E}"/>
              </a:ext>
            </a:extLst>
          </p:cNvPr>
          <p:cNvGrpSpPr>
            <a:grpSpLocks/>
          </p:cNvGrpSpPr>
          <p:nvPr userDrawn="1"/>
        </p:nvGrpSpPr>
        <p:grpSpPr bwMode="auto">
          <a:xfrm>
            <a:off x="493713" y="219075"/>
            <a:ext cx="92075" cy="314325"/>
            <a:chOff x="457200" y="427038"/>
            <a:chExt cx="127000" cy="431800"/>
          </a:xfrm>
        </p:grpSpPr>
        <p:sp>
          <p:nvSpPr>
            <p:cNvPr id="8" name="圆角矩形 1">
              <a:extLst>
                <a:ext uri="{FF2B5EF4-FFF2-40B4-BE49-F238E27FC236}">
                  <a16:creationId xmlns="" xmlns:a16="http://schemas.microsoft.com/office/drawing/2014/main" id="{0C4B93D9-077F-6840-A8DE-56BD2C3E51C1}"/>
                </a:ext>
              </a:extLst>
            </p:cNvPr>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eaLnBrk="1" fontAlgn="auto" hangingPunct="1">
                <a:spcBef>
                  <a:spcPts val="0"/>
                </a:spcBef>
                <a:spcAft>
                  <a:spcPts val="0"/>
                </a:spcAft>
                <a:defRPr/>
              </a:pPr>
              <a:endParaRPr lang="zh-CN" altLang="en-US"/>
            </a:p>
          </p:txBody>
        </p:sp>
        <p:sp>
          <p:nvSpPr>
            <p:cNvPr id="9" name="圆角矩形 23">
              <a:extLst>
                <a:ext uri="{FF2B5EF4-FFF2-40B4-BE49-F238E27FC236}">
                  <a16:creationId xmlns="" xmlns:a16="http://schemas.microsoft.com/office/drawing/2014/main" id="{70C2E542-B7A8-D64D-82D6-E7904E6BCC80}"/>
                </a:ext>
              </a:extLst>
            </p:cNvPr>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endParaRPr lang="zh-CN" altLang="en-US">
                <a:latin typeface="Segoe UI" pitchFamily="34" charset="0"/>
                <a:ea typeface="微软雅黑" pitchFamily="34" charset="-122"/>
              </a:endParaRPr>
            </a:p>
          </p:txBody>
        </p:sp>
        <p:sp>
          <p:nvSpPr>
            <p:cNvPr id="10" name="圆角矩形 24">
              <a:extLst>
                <a:ext uri="{FF2B5EF4-FFF2-40B4-BE49-F238E27FC236}">
                  <a16:creationId xmlns="" xmlns:a16="http://schemas.microsoft.com/office/drawing/2014/main" id="{FDF0D66F-CA06-2141-BAE3-2C50272E99E2}"/>
                </a:ext>
              </a:extLst>
            </p:cNvPr>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eaLnBrk="1" fontAlgn="auto" hangingPunct="1">
                <a:spcBef>
                  <a:spcPts val="0"/>
                </a:spcBef>
                <a:spcAft>
                  <a:spcPts val="0"/>
                </a:spcAft>
                <a:defRPr/>
              </a:pPr>
              <a:endParaRPr lang="zh-CN" altLang="en-US"/>
            </a:p>
          </p:txBody>
        </p:sp>
      </p:grpSp>
      <p:sp>
        <p:nvSpPr>
          <p:cNvPr id="11" name="矩形 10">
            <a:extLst>
              <a:ext uri="{FF2B5EF4-FFF2-40B4-BE49-F238E27FC236}">
                <a16:creationId xmlns="" xmlns:a16="http://schemas.microsoft.com/office/drawing/2014/main" id="{CA713E80-C732-0A45-B8E5-F745DF9F93B5}"/>
              </a:ext>
            </a:extLst>
          </p:cNvPr>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Segoe UI" pitchFamily="34" charset="0"/>
              <a:ea typeface="微软雅黑" pitchFamily="34" charset="-122"/>
            </a:endParaRPr>
          </a:p>
        </p:txBody>
      </p:sp>
      <p:grpSp>
        <p:nvGrpSpPr>
          <p:cNvPr id="12" name="组合 11">
            <a:extLst>
              <a:ext uri="{FF2B5EF4-FFF2-40B4-BE49-F238E27FC236}">
                <a16:creationId xmlns="" xmlns:a16="http://schemas.microsoft.com/office/drawing/2014/main" id="{75E15EF6-F1E6-2540-BA1A-308E58A83F0A}"/>
              </a:ext>
            </a:extLst>
          </p:cNvPr>
          <p:cNvGrpSpPr/>
          <p:nvPr userDrawn="1"/>
        </p:nvGrpSpPr>
        <p:grpSpPr>
          <a:xfrm>
            <a:off x="7375525" y="0"/>
            <a:ext cx="1281113" cy="627063"/>
            <a:chOff x="7375525" y="-19050"/>
            <a:chExt cx="1281113" cy="627063"/>
          </a:xfrm>
        </p:grpSpPr>
        <p:sp>
          <p:nvSpPr>
            <p:cNvPr id="13" name="圆角矩形 3">
              <a:extLst>
                <a:ext uri="{FF2B5EF4-FFF2-40B4-BE49-F238E27FC236}">
                  <a16:creationId xmlns="" xmlns:a16="http://schemas.microsoft.com/office/drawing/2014/main" id="{26AEB18A-3488-0D4B-828F-16A346A81030}"/>
                </a:ext>
              </a:extLst>
            </p:cNvPr>
            <p:cNvSpPr>
              <a:spLocks/>
            </p:cNvSpPr>
            <p:nvPr userDrawn="1"/>
          </p:nvSpPr>
          <p:spPr bwMode="auto">
            <a:xfrm>
              <a:off x="7375525" y="-19050"/>
              <a:ext cx="1281113" cy="627063"/>
            </a:xfrm>
            <a:custGeom>
              <a:avLst/>
              <a:gdLst>
                <a:gd name="T0" fmla="*/ 13706740 w 1180531"/>
                <a:gd name="T1" fmla="*/ 0 h 577560"/>
                <a:gd name="T2" fmla="*/ 13706740 w 1180531"/>
                <a:gd name="T3" fmla="*/ 5444423 h 577560"/>
                <a:gd name="T4" fmla="*/ 12365510 w 1180531"/>
                <a:gd name="T5" fmla="*/ 6805598 h 577560"/>
                <a:gd name="T6" fmla="*/ 1341216 w 1180531"/>
                <a:gd name="T7" fmla="*/ 6805598 h 577560"/>
                <a:gd name="T8" fmla="*/ 0 w 1180531"/>
                <a:gd name="T9" fmla="*/ 5444423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4" name="图片 1">
              <a:extLst>
                <a:ext uri="{FF2B5EF4-FFF2-40B4-BE49-F238E27FC236}">
                  <a16:creationId xmlns="" xmlns:a16="http://schemas.microsoft.com/office/drawing/2014/main" id="{B5903029-03A5-8F4E-BF03-C9889407164F}"/>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3462"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矩形 22">
            <a:extLst>
              <a:ext uri="{FF2B5EF4-FFF2-40B4-BE49-F238E27FC236}">
                <a16:creationId xmlns="" xmlns:a16="http://schemas.microsoft.com/office/drawing/2014/main" id="{A744F1A9-95EA-A443-BE8D-C21C811A26FF}"/>
              </a:ext>
            </a:extLst>
          </p:cNvPr>
          <p:cNvSpPr>
            <a:spLocks noChangeArrowheads="1"/>
          </p:cNvSpPr>
          <p:nvPr userDrawn="1"/>
        </p:nvSpPr>
        <p:spPr bwMode="auto">
          <a:xfrm>
            <a:off x="0" y="5049838"/>
            <a:ext cx="8113713" cy="93662"/>
          </a:xfrm>
          <a:prstGeom prst="rect">
            <a:avLst/>
          </a:prstGeom>
          <a:solidFill>
            <a:srgbClr val="C00000"/>
          </a:solidFill>
          <a:ln>
            <a:noFill/>
          </a:ln>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a:latin typeface="Segoe UI" pitchFamily="34" charset="0"/>
              <a:ea typeface="微软雅黑" pitchFamily="34" charset="-122"/>
            </a:endParaRPr>
          </a:p>
        </p:txBody>
      </p:sp>
      <p:sp>
        <p:nvSpPr>
          <p:cNvPr id="2" name="Title Placeholder 1"/>
          <p:cNvSpPr>
            <a:spLocks noGrp="1"/>
          </p:cNvSpPr>
          <p:nvPr>
            <p:ph type="title"/>
          </p:nvPr>
        </p:nvSpPr>
        <p:spPr>
          <a:xfrm>
            <a:off x="628650" y="0"/>
            <a:ext cx="7887600" cy="792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1F57E1-EBC0-524C-9B6C-A0200F23BED1}" type="datetimeFigureOut">
              <a:t>2019/3/21</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37E4949-EF32-944B-A077-7870FB0FF53D}" type="slidenum">
              <a:t>‹#›</a:t>
            </a:fld>
            <a:endParaRPr kumimoji="1" lang="zh-CN" altLang="en-US"/>
          </a:p>
        </p:txBody>
      </p:sp>
    </p:spTree>
    <p:extLst>
      <p:ext uri="{BB962C8B-B14F-4D97-AF65-F5344CB8AC3E}">
        <p14:creationId xmlns:p14="http://schemas.microsoft.com/office/powerpoint/2010/main" val="1439453822"/>
      </p:ext>
    </p:extLst>
  </p:cSld>
  <p:clrMap bg1="lt1" tx1="dk1" bg2="lt2" tx2="dk2" accent1="accent1" accent2="accent2" accent3="accent3" accent4="accent4" accent5="accent5" accent6="accent6" hlink="hlink" folHlink="folHlink"/>
  <p:sldLayoutIdLst>
    <p:sldLayoutId id="2147483702" r:id="rId1"/>
    <p:sldLayoutId id="2147483695" r:id="rId2"/>
    <p:sldLayoutId id="2147483694" r:id="rId3"/>
    <p:sldLayoutId id="2147483686" r:id="rId4"/>
    <p:sldLayoutId id="2147483703" r:id="rId5"/>
    <p:sldLayoutId id="2147483704" r:id="rId6"/>
    <p:sldLayoutId id="2147483688" r:id="rId7"/>
    <p:sldLayoutId id="2147483690" r:id="rId8"/>
    <p:sldLayoutId id="2147483696" r:id="rId9"/>
    <p:sldLayoutId id="2147483697" r:id="rId10"/>
    <p:sldLayoutId id="2147483698" r:id="rId11"/>
    <p:sldLayoutId id="2147483701" r:id="rId12"/>
  </p:sldLayoutIdLst>
  <p:txStyles>
    <p:titleStyle>
      <a:lvl1pPr algn="l" defTabSz="685800" rtl="0" eaLnBrk="1" latinLnBrk="0" hangingPunct="1">
        <a:lnSpc>
          <a:spcPct val="90000"/>
        </a:lnSpc>
        <a:spcBef>
          <a:spcPct val="0"/>
        </a:spcBef>
        <a:buNone/>
        <a:defRPr sz="2400" b="1" i="0" kern="1200">
          <a:solidFill>
            <a:srgbClr val="595959"/>
          </a:solidFill>
          <a:latin typeface="Microsoft YaHei" panose="020B0503020204020204" pitchFamily="34" charset="-122"/>
          <a:ea typeface="Microsoft YaHei" panose="020B0503020204020204" pitchFamily="34" charset="-122"/>
          <a:cs typeface="+mj-cs"/>
        </a:defRPr>
      </a:lvl1pPr>
    </p:titleStyle>
    <p:bodyStyle>
      <a:lvl1pPr marL="400050" indent="-400050" algn="l" defTabSz="685800" rtl="0" eaLnBrk="1" latinLnBrk="0" hangingPunct="1">
        <a:lnSpc>
          <a:spcPct val="90000"/>
        </a:lnSpc>
        <a:spcBef>
          <a:spcPts val="750"/>
        </a:spcBef>
        <a:buFont typeface="+mj-ea"/>
        <a:buAutoNum type="ea1JpnChsDbPeriod"/>
        <a:defRPr sz="1800" b="0" i="0" kern="1200">
          <a:solidFill>
            <a:srgbClr val="404040"/>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s.weixin.qq.com/miniprogram/introduction/index.html?t=18101214"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kf.qq.com/faq/170302zeQryI170302beuEVn.html" TargetMode="External"/><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kf.qq.com/faq/170302zeQryI170302beuEVn.html" TargetMode="External"/><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kf.qq.com/faq/170302zeQryI170302beuEVn.html"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developers.weixin.qq.com/miniprogram/dev/devtools/download.html"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B21047FB-7053-FC45-A382-47D4928A52C3}"/>
              </a:ext>
            </a:extLst>
          </p:cNvPr>
          <p:cNvSpPr>
            <a:spLocks noGrp="1"/>
          </p:cNvSpPr>
          <p:nvPr>
            <p:ph type="ctrTitle"/>
          </p:nvPr>
        </p:nvSpPr>
        <p:spPr/>
        <p:txBody>
          <a:bodyPr/>
          <a:lstStyle/>
          <a:p>
            <a:r>
              <a:rPr kumimoji="1" lang="zh-CN" altLang="en-US" dirty="0"/>
              <a:t>小程序</a:t>
            </a:r>
            <a:r>
              <a:rPr kumimoji="1" lang="zh-CN" altLang="en-US"/>
              <a:t>开发的基础知识</a:t>
            </a:r>
            <a:endParaRPr kumimoji="1" lang="zh-CN" altLang="en-US" dirty="0"/>
          </a:p>
        </p:txBody>
      </p:sp>
    </p:spTree>
    <p:extLst>
      <p:ext uri="{BB962C8B-B14F-4D97-AF65-F5344CB8AC3E}">
        <p14:creationId xmlns:p14="http://schemas.microsoft.com/office/powerpoint/2010/main" val="3378993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微信开发概述</a:t>
            </a:r>
          </a:p>
        </p:txBody>
      </p:sp>
      <p:sp>
        <p:nvSpPr>
          <p:cNvPr id="12" name="内容占位符 11"/>
          <p:cNvSpPr>
            <a:spLocks noGrp="1"/>
          </p:cNvSpPr>
          <p:nvPr>
            <p:ph sz="half" idx="14"/>
          </p:nvPr>
        </p:nvSpPr>
        <p:spPr>
          <a:xfrm>
            <a:off x="848378" y="2022091"/>
            <a:ext cx="6517622" cy="1455967"/>
          </a:xfrm>
        </p:spPr>
        <p:txBody>
          <a:bodyPr>
            <a:normAutofit/>
          </a:bodyPr>
          <a:lstStyle/>
          <a:p>
            <a:pPr marL="171450" indent="-171450">
              <a:buFont typeface="Wingdings" panose="05000000000000000000" pitchFamily="2" charset="2"/>
              <a:buChar char="l"/>
            </a:pPr>
            <a:r>
              <a:rPr lang="zh-CN" altLang="en-US" dirty="0"/>
              <a:t>如果想简单的发送消息，达到宣传效果，建议选择</a:t>
            </a:r>
            <a:r>
              <a:rPr lang="zh-CN" altLang="en-US" b="1" dirty="0">
                <a:solidFill>
                  <a:srgbClr val="FF0000"/>
                </a:solidFill>
              </a:rPr>
              <a:t>订阅号</a:t>
            </a:r>
            <a:r>
              <a:rPr lang="zh-CN" altLang="en-US" dirty="0"/>
              <a:t>；</a:t>
            </a:r>
            <a:endParaRPr lang="en-US" altLang="zh-CN" dirty="0"/>
          </a:p>
          <a:p>
            <a:pPr marL="171450" indent="-171450">
              <a:buFont typeface="Wingdings" panose="05000000000000000000" pitchFamily="2" charset="2"/>
              <a:buChar char="l"/>
            </a:pPr>
            <a:r>
              <a:rPr lang="zh-CN" altLang="en-US" dirty="0"/>
              <a:t>如果想用公众号获得更多的功能、提供更多的服务，例如开通微信支付，建议选择</a:t>
            </a:r>
            <a:r>
              <a:rPr lang="zh-CN" altLang="en-US" b="1" dirty="0">
                <a:solidFill>
                  <a:srgbClr val="FF0000"/>
                </a:solidFill>
              </a:rPr>
              <a:t>服务号</a:t>
            </a:r>
            <a:r>
              <a:rPr lang="zh-CN" altLang="en-US" dirty="0"/>
              <a:t>；</a:t>
            </a:r>
            <a:endParaRPr lang="en-US" altLang="zh-CN" dirty="0"/>
          </a:p>
          <a:p>
            <a:pPr marL="171450" indent="-171450">
              <a:buFont typeface="Wingdings" panose="05000000000000000000" pitchFamily="2" charset="2"/>
              <a:buChar char="l"/>
            </a:pPr>
            <a:r>
              <a:rPr lang="zh-CN" altLang="en-US" dirty="0"/>
              <a:t>如果想用来管理内部企业员工、团队，对内使用，可申请</a:t>
            </a:r>
            <a:r>
              <a:rPr lang="zh-CN" altLang="en-US" b="1" dirty="0">
                <a:solidFill>
                  <a:srgbClr val="FF0000"/>
                </a:solidFill>
              </a:rPr>
              <a:t>企业微信</a:t>
            </a:r>
            <a:r>
              <a:rPr lang="zh-CN" altLang="en-US" dirty="0"/>
              <a:t>（原企业号）；</a:t>
            </a:r>
            <a:endParaRPr lang="en-US" altLang="zh-CN" dirty="0"/>
          </a:p>
          <a:p>
            <a:pPr marL="171450" indent="-171450">
              <a:buFont typeface="Wingdings" panose="05000000000000000000" pitchFamily="2" charset="2"/>
              <a:buChar char="l"/>
            </a:pPr>
            <a:r>
              <a:rPr lang="zh-CN" altLang="en-US" dirty="0"/>
              <a:t>如果想提供类似于手机</a:t>
            </a:r>
            <a:r>
              <a:rPr lang="en-US" altLang="zh-CN" dirty="0"/>
              <a:t>App</a:t>
            </a:r>
            <a:r>
              <a:rPr lang="zh-CN" altLang="en-US" dirty="0"/>
              <a:t>的服务体验，建议选择</a:t>
            </a:r>
            <a:r>
              <a:rPr lang="zh-CN" altLang="en-US" b="1" dirty="0">
                <a:solidFill>
                  <a:srgbClr val="FF0000"/>
                </a:solidFill>
              </a:rPr>
              <a:t>小程序</a:t>
            </a:r>
            <a:r>
              <a:rPr lang="zh-CN" altLang="en-US" dirty="0"/>
              <a:t>；</a:t>
            </a:r>
          </a:p>
        </p:txBody>
      </p:sp>
      <p:sp>
        <p:nvSpPr>
          <p:cNvPr id="5" name="内容占位符 4"/>
          <p:cNvSpPr>
            <a:spLocks noGrp="1"/>
          </p:cNvSpPr>
          <p:nvPr>
            <p:ph idx="1"/>
          </p:nvPr>
        </p:nvSpPr>
        <p:spPr>
          <a:xfrm>
            <a:off x="848377" y="936000"/>
            <a:ext cx="6488593" cy="541557"/>
          </a:xfrm>
        </p:spPr>
        <p:txBody>
          <a:bodyPr/>
          <a:lstStyle/>
          <a:p>
            <a:r>
              <a:rPr lang="en-US" altLang="zh-CN" dirty="0"/>
              <a:t>1.3 </a:t>
            </a:r>
            <a:r>
              <a:rPr lang="zh-CN" altLang="en-US" dirty="0"/>
              <a:t>微信公众平台</a:t>
            </a:r>
          </a:p>
        </p:txBody>
      </p:sp>
      <p:sp>
        <p:nvSpPr>
          <p:cNvPr id="7" name="内容占位符 10"/>
          <p:cNvSpPr>
            <a:spLocks noGrp="1"/>
          </p:cNvSpPr>
          <p:nvPr>
            <p:ph idx="1"/>
          </p:nvPr>
        </p:nvSpPr>
        <p:spPr>
          <a:xfrm>
            <a:off x="848378" y="1537932"/>
            <a:ext cx="6517622" cy="541557"/>
          </a:xfrm>
        </p:spPr>
        <p:txBody>
          <a:bodyPr/>
          <a:lstStyle/>
          <a:p>
            <a:r>
              <a:rPr lang="en-US" altLang="zh-CN" sz="1400"/>
              <a:t>2. </a:t>
            </a:r>
            <a:r>
              <a:rPr lang="zh-CN" altLang="en-US" sz="1400"/>
              <a:t>如何选择适合自己的</a:t>
            </a:r>
            <a:r>
              <a:rPr lang="zh-CN" altLang="en-US" sz="1400">
                <a:solidFill>
                  <a:srgbClr val="FF0000"/>
                </a:solidFill>
              </a:rPr>
              <a:t>公众号类型</a:t>
            </a:r>
            <a:endParaRPr lang="zh-CN" altLang="en-US" sz="1400" dirty="0">
              <a:solidFill>
                <a:srgbClr val="FF0000"/>
              </a:solidFill>
            </a:endParaRPr>
          </a:p>
        </p:txBody>
      </p:sp>
    </p:spTree>
    <p:extLst>
      <p:ext uri="{BB962C8B-B14F-4D97-AF65-F5344CB8AC3E}">
        <p14:creationId xmlns:p14="http://schemas.microsoft.com/office/powerpoint/2010/main" val="246746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开放平台和公众平台的区别</a:t>
            </a:r>
          </a:p>
        </p:txBody>
      </p:sp>
      <p:sp>
        <p:nvSpPr>
          <p:cNvPr id="9" name="内容占位符 8"/>
          <p:cNvSpPr>
            <a:spLocks noGrp="1"/>
          </p:cNvSpPr>
          <p:nvPr>
            <p:ph idx="1"/>
          </p:nvPr>
        </p:nvSpPr>
        <p:spPr>
          <a:xfrm>
            <a:off x="3779838" y="1641600"/>
            <a:ext cx="4274271" cy="3018889"/>
          </a:xfrm>
        </p:spPr>
        <p:txBody>
          <a:bodyPr/>
          <a:lstStyle/>
          <a:p>
            <a:r>
              <a:rPr lang="zh-CN" altLang="en-US" b="1" dirty="0">
                <a:solidFill>
                  <a:srgbClr val="FF0000"/>
                </a:solidFill>
              </a:rPr>
              <a:t>开放</a:t>
            </a:r>
            <a:r>
              <a:rPr lang="zh-CN" altLang="en-US" b="1">
                <a:solidFill>
                  <a:srgbClr val="FF0000"/>
                </a:solidFill>
              </a:rPr>
              <a:t>平台</a:t>
            </a:r>
            <a:r>
              <a:rPr lang="zh-CN" altLang="en-US" b="1" smtClean="0"/>
              <a:t>：</a:t>
            </a:r>
            <a:endParaRPr lang="en-US" altLang="zh-CN" b="1" smtClean="0"/>
          </a:p>
          <a:p>
            <a:pPr lvl="1">
              <a:lnSpc>
                <a:spcPct val="150000"/>
              </a:lnSpc>
              <a:buFont typeface="Wingdings" pitchFamily="2" charset="2"/>
              <a:buChar char="l"/>
            </a:pPr>
            <a:r>
              <a:rPr lang="zh-CN" altLang="en-US" sz="1050">
                <a:solidFill>
                  <a:schemeClr val="tx1">
                    <a:lumMod val="85000"/>
                    <a:lumOff val="15000"/>
                  </a:schemeClr>
                </a:solidFill>
                <a:latin typeface="Microsoft YaHei" panose="020B0503020204020204" pitchFamily="34" charset="-122"/>
                <a:ea typeface="Microsoft YaHei" panose="020B0503020204020204" pitchFamily="34" charset="-122"/>
              </a:rPr>
              <a:t>是</a:t>
            </a: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微</a:t>
            </a:r>
            <a:r>
              <a:rPr lang="zh-CN" altLang="en-US" sz="1050">
                <a:solidFill>
                  <a:schemeClr val="tx1">
                    <a:lumMod val="85000"/>
                    <a:lumOff val="15000"/>
                  </a:schemeClr>
                </a:solidFill>
                <a:latin typeface="Microsoft YaHei" panose="020B0503020204020204" pitchFamily="34" charset="-122"/>
                <a:ea typeface="Microsoft YaHei" panose="020B0503020204020204" pitchFamily="34" charset="-122"/>
              </a:rPr>
              <a:t>信</a:t>
            </a:r>
            <a:r>
              <a:rPr lang="zh-CN" altLang="en-US" sz="1050" smtClean="0">
                <a:solidFill>
                  <a:schemeClr val="tx1">
                    <a:lumMod val="85000"/>
                    <a:lumOff val="15000"/>
                  </a:schemeClr>
                </a:solidFill>
                <a:latin typeface="Microsoft YaHei" panose="020B0503020204020204" pitchFamily="34" charset="-122"/>
                <a:ea typeface="Microsoft YaHei" panose="020B0503020204020204" pitchFamily="34" charset="-122"/>
              </a:rPr>
              <a:t>对外开放</a:t>
            </a:r>
            <a:r>
              <a:rPr lang="en-US" altLang="zh-CN" sz="1050" smtClean="0">
                <a:solidFill>
                  <a:schemeClr val="tx1">
                    <a:lumMod val="85000"/>
                    <a:lumOff val="15000"/>
                  </a:schemeClr>
                </a:solidFill>
                <a:latin typeface="Microsoft YaHei" panose="020B0503020204020204" pitchFamily="34" charset="-122"/>
                <a:ea typeface="Microsoft YaHei" panose="020B0503020204020204" pitchFamily="34" charset="-122"/>
              </a:rPr>
              <a:t>API</a:t>
            </a:r>
            <a:r>
              <a:rPr lang="zh-CN" altLang="en-US" sz="1050">
                <a:solidFill>
                  <a:schemeClr val="tx1">
                    <a:lumMod val="85000"/>
                    <a:lumOff val="15000"/>
                  </a:schemeClr>
                </a:solidFill>
                <a:latin typeface="Microsoft YaHei" panose="020B0503020204020204" pitchFamily="34" charset="-122"/>
                <a:ea typeface="Microsoft YaHei" panose="020B0503020204020204" pitchFamily="34" charset="-122"/>
              </a:rPr>
              <a:t>接口的</a:t>
            </a:r>
            <a:r>
              <a:rPr lang="zh-CN" altLang="en-US" sz="1050" smtClean="0">
                <a:solidFill>
                  <a:schemeClr val="tx1">
                    <a:lumMod val="85000"/>
                    <a:lumOff val="15000"/>
                  </a:schemeClr>
                </a:solidFill>
                <a:latin typeface="Microsoft YaHei" panose="020B0503020204020204" pitchFamily="34" charset="-122"/>
                <a:ea typeface="Microsoft YaHei" panose="020B0503020204020204" pitchFamily="34" charset="-122"/>
              </a:rPr>
              <a:t>平台</a:t>
            </a:r>
            <a:endParaRPr lang="en-US" altLang="zh-CN" sz="1050" smtClean="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nSpc>
                <a:spcPct val="150000"/>
              </a:lnSpc>
              <a:buFont typeface="Wingdings" pitchFamily="2" charset="2"/>
              <a:buChar char="l"/>
            </a:pPr>
            <a:r>
              <a:rPr lang="zh-CN" altLang="en-US" sz="1050" smtClean="0">
                <a:solidFill>
                  <a:schemeClr val="tx1">
                    <a:lumMod val="85000"/>
                    <a:lumOff val="15000"/>
                  </a:schemeClr>
                </a:solidFill>
                <a:latin typeface="Microsoft YaHei" panose="020B0503020204020204" pitchFamily="34" charset="-122"/>
                <a:ea typeface="Microsoft YaHei" panose="020B0503020204020204" pitchFamily="34" charset="-122"/>
              </a:rPr>
              <a:t>开放的</a:t>
            </a:r>
            <a:r>
              <a:rPr lang="en-US" altLang="zh-CN" sz="1050" smtClean="0">
                <a:solidFill>
                  <a:schemeClr val="tx1">
                    <a:lumMod val="85000"/>
                    <a:lumOff val="15000"/>
                  </a:schemeClr>
                </a:solidFill>
                <a:latin typeface="Microsoft YaHei" panose="020B0503020204020204" pitchFamily="34" charset="-122"/>
                <a:ea typeface="Microsoft YaHei" panose="020B0503020204020204" pitchFamily="34" charset="-122"/>
              </a:rPr>
              <a:t>API</a:t>
            </a:r>
            <a:r>
              <a:rPr lang="zh-CN" altLang="en-US" sz="1050" smtClean="0">
                <a:solidFill>
                  <a:schemeClr val="tx1">
                    <a:lumMod val="85000"/>
                    <a:lumOff val="15000"/>
                  </a:schemeClr>
                </a:solidFill>
                <a:latin typeface="Microsoft YaHei" panose="020B0503020204020204" pitchFamily="34" charset="-122"/>
                <a:ea typeface="Microsoft YaHei" panose="020B0503020204020204" pitchFamily="34" charset="-122"/>
              </a:rPr>
              <a:t>接口，供</a:t>
            </a: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第三方网站和</a:t>
            </a:r>
            <a:r>
              <a:rPr lang="en-US" altLang="zh-CN" sz="1050">
                <a:solidFill>
                  <a:schemeClr val="tx1">
                    <a:lumMod val="85000"/>
                    <a:lumOff val="15000"/>
                  </a:schemeClr>
                </a:solidFill>
                <a:latin typeface="Microsoft YaHei" panose="020B0503020204020204" pitchFamily="34" charset="-122"/>
                <a:ea typeface="Microsoft YaHei" panose="020B0503020204020204" pitchFamily="34" charset="-122"/>
              </a:rPr>
              <a:t>App</a:t>
            </a:r>
            <a:r>
              <a:rPr lang="zh-CN" altLang="en-US" sz="1050" smtClean="0">
                <a:solidFill>
                  <a:schemeClr val="tx1">
                    <a:lumMod val="85000"/>
                    <a:lumOff val="15000"/>
                  </a:schemeClr>
                </a:solidFill>
                <a:latin typeface="Microsoft YaHei" panose="020B0503020204020204" pitchFamily="34" charset="-122"/>
                <a:ea typeface="Microsoft YaHei" panose="020B0503020204020204" pitchFamily="34" charset="-122"/>
              </a:rPr>
              <a:t>调用</a:t>
            </a:r>
            <a:endParaRPr lang="en-US" altLang="zh-CN" sz="1050" smtClean="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nSpc>
                <a:spcPct val="150000"/>
              </a:lnSpc>
              <a:buFont typeface="Wingdings" pitchFamily="2" charset="2"/>
              <a:buChar char="l"/>
            </a:pPr>
            <a:r>
              <a:rPr lang="zh-CN" altLang="en-US" sz="1050" smtClean="0">
                <a:solidFill>
                  <a:schemeClr val="tx1">
                    <a:lumMod val="85000"/>
                    <a:lumOff val="15000"/>
                  </a:schemeClr>
                </a:solidFill>
                <a:latin typeface="Microsoft YaHei" panose="020B0503020204020204" pitchFamily="34" charset="-122"/>
                <a:ea typeface="Microsoft YaHei" panose="020B0503020204020204" pitchFamily="34" charset="-122"/>
              </a:rPr>
              <a:t>后端程序员是开放平台开发的主力军</a:t>
            </a:r>
            <a:endPar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endParaRPr>
          </a:p>
          <a:p>
            <a:r>
              <a:rPr lang="zh-CN" altLang="en-US" b="1" dirty="0">
                <a:solidFill>
                  <a:srgbClr val="FF0000"/>
                </a:solidFill>
              </a:rPr>
              <a:t>公众</a:t>
            </a:r>
            <a:r>
              <a:rPr lang="zh-CN" altLang="en-US" b="1">
                <a:solidFill>
                  <a:srgbClr val="FF0000"/>
                </a:solidFill>
              </a:rPr>
              <a:t>平台</a:t>
            </a:r>
            <a:r>
              <a:rPr lang="zh-CN" altLang="en-US" b="1" smtClean="0"/>
              <a:t>：</a:t>
            </a:r>
            <a:endParaRPr lang="en-US" altLang="zh-CN" b="1" smtClean="0"/>
          </a:p>
          <a:p>
            <a:pPr lvl="1">
              <a:lnSpc>
                <a:spcPct val="150000"/>
              </a:lnSpc>
              <a:buFont typeface="Wingdings" pitchFamily="2" charset="2"/>
              <a:buChar char="l"/>
            </a:pPr>
            <a:r>
              <a:rPr lang="zh-CN" altLang="en-US" sz="1050">
                <a:solidFill>
                  <a:schemeClr val="tx1">
                    <a:lumMod val="85000"/>
                    <a:lumOff val="15000"/>
                  </a:schemeClr>
                </a:solidFill>
                <a:latin typeface="Microsoft YaHei" panose="020B0503020204020204" pitchFamily="34" charset="-122"/>
                <a:ea typeface="Microsoft YaHei" panose="020B0503020204020204" pitchFamily="34" charset="-122"/>
              </a:rPr>
              <a:t>是</a:t>
            </a: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基于</a:t>
            </a:r>
            <a:r>
              <a:rPr lang="zh-CN" altLang="en-US" sz="1050">
                <a:solidFill>
                  <a:schemeClr val="tx1">
                    <a:lumMod val="85000"/>
                    <a:lumOff val="15000"/>
                  </a:schemeClr>
                </a:solidFill>
                <a:latin typeface="Microsoft YaHei" panose="020B0503020204020204" pitchFamily="34" charset="-122"/>
                <a:ea typeface="Microsoft YaHei" panose="020B0503020204020204" pitchFamily="34" charset="-122"/>
              </a:rPr>
              <a:t>微信公众号，为微信用户提供服务的</a:t>
            </a:r>
            <a:r>
              <a:rPr lang="zh-CN" altLang="en-US" sz="1050" smtClean="0">
                <a:solidFill>
                  <a:schemeClr val="tx1">
                    <a:lumMod val="85000"/>
                    <a:lumOff val="15000"/>
                  </a:schemeClr>
                </a:solidFill>
                <a:latin typeface="Microsoft YaHei" panose="020B0503020204020204" pitchFamily="34" charset="-122"/>
                <a:ea typeface="Microsoft YaHei" panose="020B0503020204020204" pitchFamily="34" charset="-122"/>
              </a:rPr>
              <a:t>平台</a:t>
            </a:r>
            <a:endParaRPr lang="en-US" altLang="zh-CN" sz="1050" smtClean="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nSpc>
                <a:spcPct val="150000"/>
              </a:lnSpc>
              <a:buFont typeface="Wingdings" pitchFamily="2" charset="2"/>
              <a:buChar char="l"/>
            </a:pPr>
            <a:r>
              <a:rPr lang="zh-CN" altLang="en-US" sz="1050" smtClean="0">
                <a:solidFill>
                  <a:schemeClr val="tx1">
                    <a:lumMod val="85000"/>
                    <a:lumOff val="15000"/>
                  </a:schemeClr>
                </a:solidFill>
                <a:latin typeface="Microsoft YaHei" panose="020B0503020204020204" pitchFamily="34" charset="-122"/>
                <a:ea typeface="Microsoft YaHei" panose="020B0503020204020204" pitchFamily="34" charset="-122"/>
              </a:rPr>
              <a:t>所有公众号，都属于微信内开发</a:t>
            </a:r>
            <a:endParaRPr lang="en-US" altLang="zh-CN" sz="105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nSpc>
                <a:spcPct val="150000"/>
              </a:lnSpc>
              <a:buFont typeface="Wingdings" pitchFamily="2" charset="2"/>
              <a:buChar char="l"/>
            </a:pPr>
            <a:r>
              <a:rPr lang="zh-CN" altLang="en-US" sz="1050" smtClean="0">
                <a:solidFill>
                  <a:schemeClr val="tx1">
                    <a:lumMod val="85000"/>
                    <a:lumOff val="15000"/>
                  </a:schemeClr>
                </a:solidFill>
                <a:latin typeface="Microsoft YaHei" panose="020B0503020204020204" pitchFamily="34" charset="-122"/>
                <a:ea typeface="Microsoft YaHei" panose="020B0503020204020204" pitchFamily="34" charset="-122"/>
              </a:rPr>
              <a:t>前端程序员是公众平台开发的主力军</a:t>
            </a:r>
            <a:endPar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1529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微信开发概述</a:t>
            </a:r>
            <a:endParaRPr lang="en-US" altLang="zh-CN" dirty="0">
              <a:solidFill>
                <a:schemeClr val="tx1"/>
              </a:solidFill>
            </a:endParaRPr>
          </a:p>
          <a:p>
            <a:r>
              <a:rPr lang="zh-CN" altLang="en-US" dirty="0">
                <a:solidFill>
                  <a:srgbClr val="FF0000"/>
                </a:solidFill>
              </a:rPr>
              <a:t>认识小程序</a:t>
            </a:r>
            <a:endParaRPr lang="en-US" altLang="zh-CN" dirty="0">
              <a:solidFill>
                <a:srgbClr val="FF0000"/>
              </a:solidFill>
            </a:endParaRPr>
          </a:p>
          <a:p>
            <a:r>
              <a:rPr lang="zh-CN" altLang="en-US" dirty="0"/>
              <a:t>小程序中的组件和</a:t>
            </a:r>
            <a:r>
              <a:rPr lang="en-US" altLang="zh-CN" dirty="0"/>
              <a:t>API</a:t>
            </a:r>
          </a:p>
          <a:p>
            <a:r>
              <a:rPr lang="zh-CN" altLang="en-US" dirty="0"/>
              <a:t>小程序开发账号</a:t>
            </a:r>
            <a:endParaRPr lang="en-US" altLang="zh-CN" dirty="0"/>
          </a:p>
          <a:p>
            <a:r>
              <a:rPr lang="zh-CN" altLang="en-US" dirty="0"/>
              <a:t>小程序开发者工具的使用</a:t>
            </a:r>
            <a:endParaRPr lang="en-US" altLang="zh-CN" dirty="0"/>
          </a:p>
        </p:txBody>
      </p:sp>
    </p:spTree>
    <p:extLst>
      <p:ext uri="{BB962C8B-B14F-4D97-AF65-F5344CB8AC3E}">
        <p14:creationId xmlns:p14="http://schemas.microsoft.com/office/powerpoint/2010/main" val="3927893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 </a:t>
            </a:r>
            <a:r>
              <a:rPr lang="zh-CN" altLang="en-US" dirty="0"/>
              <a:t>认识小程序</a:t>
            </a:r>
            <a:endParaRPr lang="zh-CN" altLang="en-US" dirty="0">
              <a:solidFill>
                <a:srgbClr val="595959"/>
              </a:solidFill>
            </a:endParaRPr>
          </a:p>
        </p:txBody>
      </p:sp>
      <p:sp>
        <p:nvSpPr>
          <p:cNvPr id="5" name="内容占位符 4"/>
          <p:cNvSpPr>
            <a:spLocks noGrp="1"/>
          </p:cNvSpPr>
          <p:nvPr>
            <p:ph idx="1"/>
          </p:nvPr>
        </p:nvSpPr>
        <p:spPr>
          <a:xfrm>
            <a:off x="848377" y="936000"/>
            <a:ext cx="6488593" cy="541557"/>
          </a:xfrm>
        </p:spPr>
        <p:txBody>
          <a:bodyPr/>
          <a:lstStyle/>
          <a:p>
            <a:r>
              <a:rPr lang="en-US" altLang="zh-CN" dirty="0"/>
              <a:t>2.1 </a:t>
            </a:r>
            <a:r>
              <a:rPr lang="zh-CN" altLang="en-US" dirty="0"/>
              <a:t>什么是小程序</a:t>
            </a:r>
          </a:p>
        </p:txBody>
      </p:sp>
      <p:sp>
        <p:nvSpPr>
          <p:cNvPr id="10" name="内容占位符 5">
            <a:extLst>
              <a:ext uri="{FF2B5EF4-FFF2-40B4-BE49-F238E27FC236}">
                <a16:creationId xmlns="" xmlns:a16="http://schemas.microsoft.com/office/drawing/2014/main" id="{EE3BF478-2E12-4964-BE46-3F68D161841C}"/>
              </a:ext>
            </a:extLst>
          </p:cNvPr>
          <p:cNvSpPr>
            <a:spLocks noGrp="1"/>
          </p:cNvSpPr>
          <p:nvPr>
            <p:ph sz="half" idx="14"/>
          </p:nvPr>
        </p:nvSpPr>
        <p:spPr>
          <a:xfrm>
            <a:off x="848376" y="1393200"/>
            <a:ext cx="6488593" cy="1538551"/>
          </a:xfrm>
        </p:spPr>
        <p:txBody>
          <a:bodyPr>
            <a:normAutofit/>
          </a:bodyPr>
          <a:lstStyle/>
          <a:p>
            <a:r>
              <a:rPr lang="zh-CN" altLang="en-US" b="1" dirty="0">
                <a:solidFill>
                  <a:srgbClr val="FF0000"/>
                </a:solidFill>
              </a:rPr>
              <a:t>官方定义</a:t>
            </a:r>
            <a:r>
              <a:rPr lang="zh-CN" altLang="en-US" b="1" dirty="0"/>
              <a:t>：</a:t>
            </a:r>
            <a:r>
              <a:rPr lang="zh-CN" altLang="en-US" dirty="0"/>
              <a:t>微信小程序是一种全新的</a:t>
            </a:r>
            <a:r>
              <a:rPr lang="zh-CN" altLang="en-US" b="1" dirty="0">
                <a:solidFill>
                  <a:srgbClr val="FF0000"/>
                </a:solidFill>
              </a:rPr>
              <a:t>连接用户与服务的媒介</a:t>
            </a:r>
            <a:r>
              <a:rPr lang="zh-CN" altLang="en-US" dirty="0"/>
              <a:t>，它可以在微信内被便捷地获取和传播，同时具有出色的使用体验。</a:t>
            </a:r>
            <a:endParaRPr lang="en-US" altLang="zh-CN" dirty="0"/>
          </a:p>
          <a:p>
            <a:r>
              <a:rPr lang="zh-CN" altLang="en-US" smtClean="0"/>
              <a:t>小</a:t>
            </a:r>
            <a:r>
              <a:rPr lang="zh-CN" altLang="en-US" dirty="0"/>
              <a:t>程序的</a:t>
            </a:r>
            <a:r>
              <a:rPr lang="zh-CN" altLang="en-US" b="1" dirty="0">
                <a:solidFill>
                  <a:srgbClr val="FF0000"/>
                </a:solidFill>
              </a:rPr>
              <a:t>特点</a:t>
            </a:r>
            <a:r>
              <a:rPr lang="zh-CN" altLang="en-US" dirty="0"/>
              <a:t>：体积小、方便获取与</a:t>
            </a:r>
            <a:r>
              <a:rPr lang="zh-CN" altLang="en-US"/>
              <a:t>传播</a:t>
            </a:r>
            <a:r>
              <a:rPr lang="zh-CN" altLang="en-US" smtClean="0"/>
              <a:t>；</a:t>
            </a:r>
            <a:endParaRPr lang="en-US" altLang="zh-CN" smtClean="0"/>
          </a:p>
          <a:p>
            <a:r>
              <a:rPr lang="zh-CN" altLang="en-US"/>
              <a:t>小程序的</a:t>
            </a:r>
            <a:r>
              <a:rPr lang="zh-CN" altLang="en-US" b="1">
                <a:solidFill>
                  <a:srgbClr val="FF0000"/>
                </a:solidFill>
              </a:rPr>
              <a:t>理念</a:t>
            </a:r>
            <a:r>
              <a:rPr lang="zh-CN" altLang="en-US"/>
              <a:t>：用完即走</a:t>
            </a:r>
            <a:r>
              <a:rPr lang="zh-CN" altLang="en-US" smtClean="0"/>
              <a:t>；</a:t>
            </a:r>
            <a:endParaRPr lang="en-US" altLang="zh-CN"/>
          </a:p>
        </p:txBody>
      </p:sp>
    </p:spTree>
    <p:extLst>
      <p:ext uri="{BB962C8B-B14F-4D97-AF65-F5344CB8AC3E}">
        <p14:creationId xmlns:p14="http://schemas.microsoft.com/office/powerpoint/2010/main" val="187687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 </a:t>
            </a:r>
            <a:r>
              <a:rPr lang="zh-CN" altLang="en-US" dirty="0"/>
              <a:t>认识小程序</a:t>
            </a:r>
            <a:endParaRPr lang="zh-CN" altLang="en-US" dirty="0">
              <a:solidFill>
                <a:srgbClr val="595959"/>
              </a:solidFill>
            </a:endParaRPr>
          </a:p>
        </p:txBody>
      </p:sp>
      <p:sp>
        <p:nvSpPr>
          <p:cNvPr id="5" name="内容占位符 4"/>
          <p:cNvSpPr>
            <a:spLocks noGrp="1"/>
          </p:cNvSpPr>
          <p:nvPr>
            <p:ph idx="1"/>
          </p:nvPr>
        </p:nvSpPr>
        <p:spPr>
          <a:xfrm>
            <a:off x="848377" y="936000"/>
            <a:ext cx="6488593" cy="541557"/>
          </a:xfrm>
        </p:spPr>
        <p:txBody>
          <a:bodyPr/>
          <a:lstStyle/>
          <a:p>
            <a:r>
              <a:rPr lang="en-US" altLang="zh-CN"/>
              <a:t>2.2 </a:t>
            </a:r>
            <a:r>
              <a:rPr lang="zh-CN" altLang="en-US"/>
              <a:t>小程序出现的目的</a:t>
            </a:r>
            <a:endParaRPr lang="zh-CN" altLang="en-US" dirty="0"/>
          </a:p>
        </p:txBody>
      </p:sp>
      <p:sp>
        <p:nvSpPr>
          <p:cNvPr id="10" name="内容占位符 5">
            <a:extLst>
              <a:ext uri="{FF2B5EF4-FFF2-40B4-BE49-F238E27FC236}">
                <a16:creationId xmlns="" xmlns:a16="http://schemas.microsoft.com/office/drawing/2014/main" id="{EE3BF478-2E12-4964-BE46-3F68D161841C}"/>
              </a:ext>
            </a:extLst>
          </p:cNvPr>
          <p:cNvSpPr>
            <a:spLocks noGrp="1"/>
          </p:cNvSpPr>
          <p:nvPr>
            <p:ph sz="half" idx="14"/>
          </p:nvPr>
        </p:nvSpPr>
        <p:spPr>
          <a:xfrm>
            <a:off x="848376" y="1393200"/>
            <a:ext cx="6488593" cy="1538551"/>
          </a:xfrm>
        </p:spPr>
        <p:txBody>
          <a:bodyPr>
            <a:normAutofit/>
          </a:bodyPr>
          <a:lstStyle/>
          <a:p>
            <a:r>
              <a:rPr lang="zh-CN" altLang="en-US" b="1">
                <a:solidFill>
                  <a:srgbClr val="FF0000"/>
                </a:solidFill>
              </a:rPr>
              <a:t>拦截用户流量入口</a:t>
            </a:r>
            <a:r>
              <a:rPr lang="zh-CN" altLang="en-US"/>
              <a:t>，今后，用户每天的大多数应用需求，都可从微信小程序中得到满足；</a:t>
            </a:r>
            <a:endParaRPr lang="en-US" altLang="zh-CN" dirty="0"/>
          </a:p>
        </p:txBody>
      </p:sp>
      <p:sp>
        <p:nvSpPr>
          <p:cNvPr id="6" name="内容占位符 10">
            <a:extLst>
              <a:ext uri="{FF2B5EF4-FFF2-40B4-BE49-F238E27FC236}">
                <a16:creationId xmlns="" xmlns:a16="http://schemas.microsoft.com/office/drawing/2014/main" id="{20FEBA3F-833F-4626-88DD-2D6AB668984F}"/>
              </a:ext>
            </a:extLst>
          </p:cNvPr>
          <p:cNvSpPr txBox="1">
            <a:spLocks/>
          </p:cNvSpPr>
          <p:nvPr/>
        </p:nvSpPr>
        <p:spPr>
          <a:xfrm>
            <a:off x="848378" y="3080294"/>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i="0" kern="1200">
                <a:solidFill>
                  <a:schemeClr val="tx1">
                    <a:lumMod val="75000"/>
                    <a:lumOff val="2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zh-CN" altLang="en-US" sz="1400" dirty="0"/>
          </a:p>
        </p:txBody>
      </p:sp>
    </p:spTree>
    <p:extLst>
      <p:ext uri="{BB962C8B-B14F-4D97-AF65-F5344CB8AC3E}">
        <p14:creationId xmlns:p14="http://schemas.microsoft.com/office/powerpoint/2010/main" val="380165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 </a:t>
            </a:r>
            <a:r>
              <a:rPr lang="zh-CN" altLang="en-US" dirty="0"/>
              <a:t>认识小程序</a:t>
            </a:r>
            <a:endParaRPr lang="zh-CN" altLang="en-US" dirty="0">
              <a:solidFill>
                <a:srgbClr val="595959"/>
              </a:solidFill>
            </a:endParaRPr>
          </a:p>
        </p:txBody>
      </p:sp>
      <p:sp>
        <p:nvSpPr>
          <p:cNvPr id="5" name="内容占位符 4"/>
          <p:cNvSpPr>
            <a:spLocks noGrp="1"/>
          </p:cNvSpPr>
          <p:nvPr>
            <p:ph idx="1"/>
          </p:nvPr>
        </p:nvSpPr>
        <p:spPr>
          <a:xfrm>
            <a:off x="848377" y="936000"/>
            <a:ext cx="6488593" cy="541557"/>
          </a:xfrm>
        </p:spPr>
        <p:txBody>
          <a:bodyPr/>
          <a:lstStyle/>
          <a:p>
            <a:r>
              <a:rPr lang="en-US" altLang="zh-CN"/>
              <a:t>2.3 </a:t>
            </a:r>
            <a:r>
              <a:rPr lang="zh-CN" altLang="en-US"/>
              <a:t>小程序和订阅号、服务号的区别</a:t>
            </a:r>
          </a:p>
        </p:txBody>
      </p:sp>
      <p:sp>
        <p:nvSpPr>
          <p:cNvPr id="6" name="内容占位符 10">
            <a:extLst>
              <a:ext uri="{FF2B5EF4-FFF2-40B4-BE49-F238E27FC236}">
                <a16:creationId xmlns="" xmlns:a16="http://schemas.microsoft.com/office/drawing/2014/main" id="{20FEBA3F-833F-4626-88DD-2D6AB668984F}"/>
              </a:ext>
            </a:extLst>
          </p:cNvPr>
          <p:cNvSpPr txBox="1">
            <a:spLocks/>
          </p:cNvSpPr>
          <p:nvPr/>
        </p:nvSpPr>
        <p:spPr>
          <a:xfrm>
            <a:off x="848378" y="3080294"/>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i="0" kern="1200">
                <a:solidFill>
                  <a:schemeClr val="tx1">
                    <a:lumMod val="75000"/>
                    <a:lumOff val="2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zh-CN" altLang="en-US" sz="1400" dirty="0"/>
          </a:p>
        </p:txBody>
      </p:sp>
      <p:sp>
        <p:nvSpPr>
          <p:cNvPr id="8" name="内容占位符 5">
            <a:extLst>
              <a:ext uri="{FF2B5EF4-FFF2-40B4-BE49-F238E27FC236}">
                <a16:creationId xmlns="" xmlns:a16="http://schemas.microsoft.com/office/drawing/2014/main" id="{EE3BF478-2E12-4964-BE46-3F68D161841C}"/>
              </a:ext>
            </a:extLst>
          </p:cNvPr>
          <p:cNvSpPr txBox="1">
            <a:spLocks/>
          </p:cNvSpPr>
          <p:nvPr/>
        </p:nvSpPr>
        <p:spPr>
          <a:xfrm>
            <a:off x="848376" y="1393200"/>
            <a:ext cx="6488593" cy="3058727"/>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28600" indent="-228600">
              <a:buFont typeface="+mj-lt"/>
              <a:buAutoNum type="arabicPeriod"/>
            </a:pPr>
            <a:r>
              <a:rPr lang="zh-CN" altLang="en-US" b="1">
                <a:solidFill>
                  <a:srgbClr val="FF0000"/>
                </a:solidFill>
              </a:rPr>
              <a:t>发布时间不同</a:t>
            </a:r>
            <a:endParaRPr lang="en-US" altLang="zh-CN" b="1">
              <a:solidFill>
                <a:srgbClr val="FF0000"/>
              </a:solidFill>
            </a:endParaRPr>
          </a:p>
          <a:p>
            <a:pPr marL="576000" lvl="1" indent="-171450">
              <a:lnSpc>
                <a:spcPct val="210000"/>
              </a:lnSpc>
              <a:spcBef>
                <a:spcPts val="0"/>
              </a:spcBef>
              <a:buFont typeface="Wingdings" panose="05000000000000000000" pitchFamily="2" charset="2"/>
              <a:buChar char="l"/>
            </a:pPr>
            <a:r>
              <a:rPr lang="en-US" altLang="zh-CN" sz="1050">
                <a:solidFill>
                  <a:schemeClr val="tx1">
                    <a:lumMod val="85000"/>
                    <a:lumOff val="15000"/>
                  </a:schemeClr>
                </a:solidFill>
              </a:rPr>
              <a:t>2012-07</a:t>
            </a:r>
            <a:r>
              <a:rPr lang="zh-CN" altLang="en-US" sz="1050">
                <a:solidFill>
                  <a:schemeClr val="tx1">
                    <a:lumMod val="85000"/>
                    <a:lumOff val="15000"/>
                  </a:schemeClr>
                </a:solidFill>
              </a:rPr>
              <a:t>  公众平台发布</a:t>
            </a:r>
            <a:endParaRPr lang="en-US" altLang="zh-CN" sz="1050">
              <a:solidFill>
                <a:schemeClr val="tx1">
                  <a:lumMod val="85000"/>
                  <a:lumOff val="15000"/>
                </a:schemeClr>
              </a:solidFill>
            </a:endParaRPr>
          </a:p>
          <a:p>
            <a:pPr marL="576000" lvl="1" indent="-171450">
              <a:lnSpc>
                <a:spcPct val="210000"/>
              </a:lnSpc>
              <a:spcBef>
                <a:spcPts val="0"/>
              </a:spcBef>
              <a:buFont typeface="Wingdings" panose="05000000000000000000" pitchFamily="2" charset="2"/>
              <a:buChar char="l"/>
            </a:pPr>
            <a:r>
              <a:rPr lang="en-US" altLang="zh-CN" sz="1050">
                <a:solidFill>
                  <a:schemeClr val="tx1">
                    <a:lumMod val="85000"/>
                    <a:lumOff val="15000"/>
                  </a:schemeClr>
                </a:solidFill>
              </a:rPr>
              <a:t>2017-01  </a:t>
            </a:r>
            <a:r>
              <a:rPr lang="zh-CN" altLang="en-US" sz="1050">
                <a:solidFill>
                  <a:schemeClr val="tx1">
                    <a:lumMod val="85000"/>
                    <a:lumOff val="15000"/>
                  </a:schemeClr>
                </a:solidFill>
              </a:rPr>
              <a:t>小程序发布</a:t>
            </a:r>
            <a:endParaRPr lang="en-US" altLang="zh-CN" sz="1050">
              <a:solidFill>
                <a:schemeClr val="tx1">
                  <a:lumMod val="85000"/>
                  <a:lumOff val="15000"/>
                </a:schemeClr>
              </a:solidFill>
            </a:endParaRPr>
          </a:p>
          <a:p>
            <a:pPr marL="228600" indent="-228600">
              <a:buFont typeface="+mj-lt"/>
              <a:buAutoNum type="arabicPeriod" startAt="2"/>
            </a:pPr>
            <a:r>
              <a:rPr lang="zh-CN" altLang="en-US" b="1">
                <a:solidFill>
                  <a:srgbClr val="FF0000"/>
                </a:solidFill>
              </a:rPr>
              <a:t>入口方式不同</a:t>
            </a:r>
            <a:endParaRPr lang="en-US" altLang="zh-CN" b="1">
              <a:solidFill>
                <a:srgbClr val="FF0000"/>
              </a:solidFill>
            </a:endParaRPr>
          </a:p>
          <a:p>
            <a:pPr marL="576000" lvl="1" indent="-171450">
              <a:lnSpc>
                <a:spcPct val="210000"/>
              </a:lnSpc>
              <a:spcBef>
                <a:spcPts val="0"/>
              </a:spcBef>
              <a:buFont typeface="Wingdings" panose="05000000000000000000" pitchFamily="2" charset="2"/>
              <a:buChar char="l"/>
            </a:pPr>
            <a:r>
              <a:rPr lang="zh-CN" altLang="en-US" sz="1050">
                <a:solidFill>
                  <a:schemeClr val="tx1">
                    <a:lumMod val="85000"/>
                    <a:lumOff val="15000"/>
                  </a:schemeClr>
                </a:solidFill>
              </a:rPr>
              <a:t>订阅号、服务号是作为微信联系人存在的</a:t>
            </a:r>
            <a:endParaRPr lang="en-US" altLang="zh-CN" sz="1050">
              <a:solidFill>
                <a:schemeClr val="tx1">
                  <a:lumMod val="85000"/>
                  <a:lumOff val="15000"/>
                </a:schemeClr>
              </a:solidFill>
            </a:endParaRPr>
          </a:p>
          <a:p>
            <a:pPr marL="576000" lvl="1" indent="-171450">
              <a:lnSpc>
                <a:spcPct val="210000"/>
              </a:lnSpc>
              <a:spcBef>
                <a:spcPts val="0"/>
              </a:spcBef>
              <a:buFont typeface="Wingdings" panose="05000000000000000000" pitchFamily="2" charset="2"/>
              <a:buChar char="l"/>
            </a:pPr>
            <a:r>
              <a:rPr lang="zh-CN" altLang="en-US" sz="1050">
                <a:solidFill>
                  <a:schemeClr val="tx1">
                    <a:lumMod val="85000"/>
                    <a:lumOff val="15000"/>
                  </a:schemeClr>
                </a:solidFill>
              </a:rPr>
              <a:t>小程序有自己的独立入口</a:t>
            </a:r>
            <a:endParaRPr lang="en-US" altLang="zh-CN" sz="1050">
              <a:solidFill>
                <a:schemeClr val="tx1">
                  <a:lumMod val="85000"/>
                  <a:lumOff val="15000"/>
                </a:schemeClr>
              </a:solidFill>
            </a:endParaRPr>
          </a:p>
          <a:p>
            <a:pPr marL="228600" indent="-228600">
              <a:buFont typeface="+mj-lt"/>
              <a:buAutoNum type="arabicPeriod" startAt="3"/>
            </a:pPr>
            <a:r>
              <a:rPr lang="zh-CN" altLang="en-US" b="1">
                <a:solidFill>
                  <a:srgbClr val="FF0000"/>
                </a:solidFill>
              </a:rPr>
              <a:t>体验效果不同</a:t>
            </a:r>
            <a:endParaRPr lang="en-US" altLang="zh-CN" b="1">
              <a:solidFill>
                <a:srgbClr val="FF0000"/>
              </a:solidFill>
            </a:endParaRPr>
          </a:p>
          <a:p>
            <a:pPr marL="576000" lvl="1" indent="-171450">
              <a:lnSpc>
                <a:spcPct val="210000"/>
              </a:lnSpc>
              <a:spcBef>
                <a:spcPts val="0"/>
              </a:spcBef>
              <a:buFont typeface="Wingdings" panose="05000000000000000000" pitchFamily="2" charset="2"/>
              <a:buChar char="l"/>
            </a:pPr>
            <a:r>
              <a:rPr lang="zh-CN" altLang="en-US" sz="1050">
                <a:solidFill>
                  <a:schemeClr val="tx1">
                    <a:lumMod val="85000"/>
                    <a:lumOff val="15000"/>
                  </a:schemeClr>
                </a:solidFill>
              </a:rPr>
              <a:t>订阅号、服务号体验差、无法提供类似于</a:t>
            </a:r>
            <a:r>
              <a:rPr lang="en-US" altLang="zh-CN" sz="1050">
                <a:solidFill>
                  <a:schemeClr val="tx1">
                    <a:lumMod val="85000"/>
                    <a:lumOff val="15000"/>
                  </a:schemeClr>
                </a:solidFill>
              </a:rPr>
              <a:t>App</a:t>
            </a:r>
            <a:r>
              <a:rPr lang="zh-CN" altLang="en-US" sz="1050">
                <a:solidFill>
                  <a:schemeClr val="tx1">
                    <a:lumMod val="85000"/>
                    <a:lumOff val="15000"/>
                  </a:schemeClr>
                </a:solidFill>
              </a:rPr>
              <a:t>的体验</a:t>
            </a:r>
            <a:endParaRPr lang="en-US" altLang="zh-CN" sz="1050">
              <a:solidFill>
                <a:schemeClr val="tx1">
                  <a:lumMod val="85000"/>
                  <a:lumOff val="15000"/>
                </a:schemeClr>
              </a:solidFill>
            </a:endParaRPr>
          </a:p>
          <a:p>
            <a:pPr marL="576000" lvl="1" indent="-171450">
              <a:lnSpc>
                <a:spcPct val="210000"/>
              </a:lnSpc>
              <a:spcBef>
                <a:spcPts val="0"/>
              </a:spcBef>
              <a:buFont typeface="Wingdings" panose="05000000000000000000" pitchFamily="2" charset="2"/>
              <a:buChar char="l"/>
            </a:pPr>
            <a:r>
              <a:rPr lang="zh-CN" altLang="en-US" sz="1050">
                <a:solidFill>
                  <a:schemeClr val="tx1">
                    <a:lumMod val="85000"/>
                    <a:lumOff val="15000"/>
                  </a:schemeClr>
                </a:solidFill>
              </a:rPr>
              <a:t>小程序模拟了手机</a:t>
            </a:r>
            <a:r>
              <a:rPr lang="en-US" altLang="zh-CN" sz="1050">
                <a:solidFill>
                  <a:schemeClr val="tx1">
                    <a:lumMod val="85000"/>
                    <a:lumOff val="15000"/>
                  </a:schemeClr>
                </a:solidFill>
              </a:rPr>
              <a:t>App</a:t>
            </a:r>
            <a:r>
              <a:rPr lang="zh-CN" altLang="en-US" sz="1050">
                <a:solidFill>
                  <a:schemeClr val="tx1">
                    <a:lumMod val="85000"/>
                    <a:lumOff val="15000"/>
                  </a:schemeClr>
                </a:solidFill>
              </a:rPr>
              <a:t>的体验，更人性化</a:t>
            </a:r>
            <a:endParaRPr lang="zh-CN" altLang="en-US" sz="1050" dirty="0">
              <a:solidFill>
                <a:schemeClr val="tx1">
                  <a:lumMod val="85000"/>
                  <a:lumOff val="15000"/>
                </a:schemeClr>
              </a:solidFill>
            </a:endParaRPr>
          </a:p>
        </p:txBody>
      </p:sp>
    </p:spTree>
    <p:extLst>
      <p:ext uri="{BB962C8B-B14F-4D97-AF65-F5344CB8AC3E}">
        <p14:creationId xmlns:p14="http://schemas.microsoft.com/office/powerpoint/2010/main" val="38866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628650" y="0"/>
            <a:ext cx="6708321" cy="792000"/>
          </a:xfrm>
        </p:spPr>
        <p:txBody>
          <a:bodyPr/>
          <a:lstStyle/>
          <a:p>
            <a:r>
              <a:rPr lang="en-US" altLang="zh-CN" dirty="0"/>
              <a:t>2. </a:t>
            </a:r>
            <a:r>
              <a:rPr lang="zh-CN" altLang="en-US" dirty="0"/>
              <a:t>认识小程序</a:t>
            </a:r>
            <a:endParaRPr lang="zh-CN" altLang="en-US" dirty="0">
              <a:solidFill>
                <a:srgbClr val="595959"/>
              </a:solidFill>
            </a:endParaRPr>
          </a:p>
        </p:txBody>
      </p:sp>
      <p:sp>
        <p:nvSpPr>
          <p:cNvPr id="6" name="内容占位符 4"/>
          <p:cNvSpPr>
            <a:spLocks noGrp="1"/>
          </p:cNvSpPr>
          <p:nvPr>
            <p:ph idx="1"/>
          </p:nvPr>
        </p:nvSpPr>
        <p:spPr>
          <a:xfrm>
            <a:off x="848377" y="936000"/>
            <a:ext cx="6488593" cy="541557"/>
          </a:xfrm>
        </p:spPr>
        <p:txBody>
          <a:bodyPr/>
          <a:lstStyle/>
          <a:p>
            <a:r>
              <a:rPr lang="en-US" altLang="zh-CN"/>
              <a:t>2.4 </a:t>
            </a:r>
            <a:r>
              <a:rPr lang="zh-CN" altLang="en-US"/>
              <a:t>小程序适合的业务场景</a:t>
            </a:r>
            <a:endParaRPr lang="zh-CN" altLang="en-US" dirty="0"/>
          </a:p>
        </p:txBody>
      </p:sp>
      <p:sp>
        <p:nvSpPr>
          <p:cNvPr id="8" name="内容占位符 5">
            <a:extLst>
              <a:ext uri="{FF2B5EF4-FFF2-40B4-BE49-F238E27FC236}">
                <a16:creationId xmlns="" xmlns:a16="http://schemas.microsoft.com/office/drawing/2014/main" id="{EE3BF478-2E12-4964-BE46-3F68D161841C}"/>
              </a:ext>
            </a:extLst>
          </p:cNvPr>
          <p:cNvSpPr txBox="1">
            <a:spLocks/>
          </p:cNvSpPr>
          <p:nvPr/>
        </p:nvSpPr>
        <p:spPr>
          <a:xfrm>
            <a:off x="848376" y="1393200"/>
            <a:ext cx="6488593" cy="3058727"/>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a:t>适合做</a:t>
            </a:r>
            <a:r>
              <a:rPr lang="zh-CN" altLang="en-US" b="1">
                <a:solidFill>
                  <a:srgbClr val="FF0000"/>
                </a:solidFill>
              </a:rPr>
              <a:t>用完即走</a:t>
            </a:r>
            <a:r>
              <a:rPr lang="zh-CN" altLang="en-US"/>
              <a:t>的应用：</a:t>
            </a:r>
            <a:endParaRPr lang="en-US" altLang="zh-CN"/>
          </a:p>
          <a:p>
            <a:r>
              <a:rPr lang="zh-CN" altLang="en-US"/>
              <a:t>     例如：点外卖、打车、代驾、共享单车等；</a:t>
            </a:r>
            <a:endParaRPr lang="en-US" altLang="zh-CN"/>
          </a:p>
          <a:p>
            <a:pPr marL="171450" indent="-171450">
              <a:buFont typeface="Wingdings" panose="05000000000000000000" pitchFamily="2" charset="2"/>
              <a:buChar char="l"/>
            </a:pPr>
            <a:r>
              <a:rPr lang="zh-CN" altLang="en-US"/>
              <a:t>不适合做</a:t>
            </a:r>
            <a:r>
              <a:rPr lang="zh-CN" altLang="en-US" b="1">
                <a:solidFill>
                  <a:srgbClr val="FF0000"/>
                </a:solidFill>
              </a:rPr>
              <a:t>重度依赖</a:t>
            </a:r>
            <a:r>
              <a:rPr lang="zh-CN" altLang="en-US"/>
              <a:t>的应用：</a:t>
            </a:r>
            <a:endParaRPr lang="en-US" altLang="zh-CN"/>
          </a:p>
          <a:p>
            <a:r>
              <a:rPr lang="en-US" altLang="zh-CN"/>
              <a:t>     </a:t>
            </a:r>
            <a:r>
              <a:rPr lang="zh-CN" altLang="en-US"/>
              <a:t>例如：音乐视频播放类、大型手机游戏类等；</a:t>
            </a:r>
            <a:endParaRPr lang="zh-CN" altLang="en-US" dirty="0"/>
          </a:p>
        </p:txBody>
      </p:sp>
    </p:spTree>
    <p:extLst>
      <p:ext uri="{BB962C8B-B14F-4D97-AF65-F5344CB8AC3E}">
        <p14:creationId xmlns:p14="http://schemas.microsoft.com/office/powerpoint/2010/main" val="59423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认识小程序</a:t>
            </a:r>
          </a:p>
        </p:txBody>
      </p:sp>
      <p:sp>
        <p:nvSpPr>
          <p:cNvPr id="11" name="内容占位符 10"/>
          <p:cNvSpPr>
            <a:spLocks noGrp="1"/>
          </p:cNvSpPr>
          <p:nvPr>
            <p:ph idx="1"/>
          </p:nvPr>
        </p:nvSpPr>
        <p:spPr>
          <a:xfrm>
            <a:off x="848378" y="936000"/>
            <a:ext cx="6517622" cy="541557"/>
          </a:xfrm>
        </p:spPr>
        <p:txBody>
          <a:bodyPr/>
          <a:lstStyle/>
          <a:p>
            <a:r>
              <a:rPr lang="en-US" altLang="zh-CN"/>
              <a:t>2.5 </a:t>
            </a:r>
            <a:r>
              <a:rPr lang="zh-CN" altLang="en-US" dirty="0"/>
              <a:t>小程序和传统手机</a:t>
            </a:r>
            <a:r>
              <a:rPr lang="en-US" altLang="zh-CN" dirty="0"/>
              <a:t>App</a:t>
            </a:r>
            <a:r>
              <a:rPr lang="zh-CN" altLang="en-US" dirty="0"/>
              <a:t>的区别</a:t>
            </a:r>
          </a:p>
        </p:txBody>
      </p:sp>
      <p:graphicFrame>
        <p:nvGraphicFramePr>
          <p:cNvPr id="7" name="图示 6">
            <a:extLst>
              <a:ext uri="{FF2B5EF4-FFF2-40B4-BE49-F238E27FC236}">
                <a16:creationId xmlns="" xmlns:a16="http://schemas.microsoft.com/office/drawing/2014/main" id="{64907AF6-F587-4748-A34D-9CC6CBEDAF10}"/>
              </a:ext>
            </a:extLst>
          </p:cNvPr>
          <p:cNvGraphicFramePr/>
          <p:nvPr>
            <p:extLst>
              <p:ext uri="{D42A27DB-BD31-4B8C-83A1-F6EECF244321}">
                <p14:modId xmlns:p14="http://schemas.microsoft.com/office/powerpoint/2010/main" val="98490183"/>
              </p:ext>
            </p:extLst>
          </p:nvPr>
        </p:nvGraphicFramePr>
        <p:xfrm>
          <a:off x="1349310" y="2653840"/>
          <a:ext cx="5787615" cy="2281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4" name="标注: 弯曲线形 83">
            <a:extLst>
              <a:ext uri="{FF2B5EF4-FFF2-40B4-BE49-F238E27FC236}">
                <a16:creationId xmlns="" xmlns:a16="http://schemas.microsoft.com/office/drawing/2014/main" id="{466A7B4F-7815-47FD-A583-A73F0C5F895B}"/>
              </a:ext>
            </a:extLst>
          </p:cNvPr>
          <p:cNvSpPr/>
          <p:nvPr/>
        </p:nvSpPr>
        <p:spPr>
          <a:xfrm>
            <a:off x="7531571" y="3506657"/>
            <a:ext cx="1392929" cy="541557"/>
          </a:xfrm>
          <a:prstGeom prst="borderCallout2">
            <a:avLst>
              <a:gd name="adj1" fmla="val 18750"/>
              <a:gd name="adj2" fmla="val 557"/>
              <a:gd name="adj3" fmla="val 18750"/>
              <a:gd name="adj4" fmla="val -16667"/>
              <a:gd name="adj5" fmla="val 68642"/>
              <a:gd name="adj6" fmla="val -21609"/>
            </a:avLst>
          </a:prstGeom>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直接运行于手机操作系统之上的软件</a:t>
            </a:r>
          </a:p>
        </p:txBody>
      </p:sp>
      <p:sp>
        <p:nvSpPr>
          <p:cNvPr id="85" name="矩形: 圆角 84">
            <a:extLst>
              <a:ext uri="{FF2B5EF4-FFF2-40B4-BE49-F238E27FC236}">
                <a16:creationId xmlns="" xmlns:a16="http://schemas.microsoft.com/office/drawing/2014/main" id="{6439733C-78F0-46A3-8AE8-6F6A6197C3AD}"/>
              </a:ext>
            </a:extLst>
          </p:cNvPr>
          <p:cNvSpPr/>
          <p:nvPr/>
        </p:nvSpPr>
        <p:spPr>
          <a:xfrm>
            <a:off x="1244535" y="3402568"/>
            <a:ext cx="5990572" cy="756000"/>
          </a:xfrm>
          <a:prstGeom prst="round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6" name="标注: 弯曲线形 85">
            <a:extLst>
              <a:ext uri="{FF2B5EF4-FFF2-40B4-BE49-F238E27FC236}">
                <a16:creationId xmlns="" xmlns:a16="http://schemas.microsoft.com/office/drawing/2014/main" id="{7B0305C6-5905-4A58-82BB-C639E960AF92}"/>
              </a:ext>
            </a:extLst>
          </p:cNvPr>
          <p:cNvSpPr/>
          <p:nvPr/>
        </p:nvSpPr>
        <p:spPr>
          <a:xfrm>
            <a:off x="7531572" y="2722171"/>
            <a:ext cx="1392929" cy="541557"/>
          </a:xfrm>
          <a:prstGeom prst="borderCallout2">
            <a:avLst>
              <a:gd name="adj1" fmla="val 18750"/>
              <a:gd name="adj2" fmla="val 557"/>
              <a:gd name="adj3" fmla="val 18750"/>
              <a:gd name="adj4" fmla="val -16667"/>
              <a:gd name="adj5" fmla="val 65011"/>
              <a:gd name="adj6" fmla="val -21609"/>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基于微信，才能运行的小程序、小游戏等</a:t>
            </a:r>
          </a:p>
        </p:txBody>
      </p:sp>
      <p:sp>
        <p:nvSpPr>
          <p:cNvPr id="87" name="矩形: 圆角 86">
            <a:extLst>
              <a:ext uri="{FF2B5EF4-FFF2-40B4-BE49-F238E27FC236}">
                <a16:creationId xmlns="" xmlns:a16="http://schemas.microsoft.com/office/drawing/2014/main" id="{8543292A-84DF-4404-885A-E12070EF9672}"/>
              </a:ext>
            </a:extLst>
          </p:cNvPr>
          <p:cNvSpPr/>
          <p:nvPr/>
        </p:nvSpPr>
        <p:spPr>
          <a:xfrm>
            <a:off x="4215681" y="2601129"/>
            <a:ext cx="3019425" cy="756000"/>
          </a:xfrm>
          <a:prstGeom prst="round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内容占位符 8">
            <a:extLst>
              <a:ext uri="{FF2B5EF4-FFF2-40B4-BE49-F238E27FC236}">
                <a16:creationId xmlns="" xmlns:a16="http://schemas.microsoft.com/office/drawing/2014/main" id="{E6F3173E-3361-418B-910E-9F265E8DC8D6}"/>
              </a:ext>
            </a:extLst>
          </p:cNvPr>
          <p:cNvSpPr txBox="1">
            <a:spLocks/>
          </p:cNvSpPr>
          <p:nvPr/>
        </p:nvSpPr>
        <p:spPr>
          <a:xfrm>
            <a:off x="863882" y="1477259"/>
            <a:ext cx="3615191" cy="2076290"/>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i="0" kern="1200">
                <a:solidFill>
                  <a:schemeClr val="tx1">
                    <a:lumMod val="75000"/>
                    <a:lumOff val="2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1400"/>
              <a:t>1. </a:t>
            </a:r>
            <a:r>
              <a:rPr lang="zh-CN" altLang="en-US" sz="1400"/>
              <a:t>开</a:t>
            </a:r>
            <a:r>
              <a:rPr lang="zh-CN" altLang="en-US" sz="1400" dirty="0"/>
              <a:t>发原理不同</a:t>
            </a:r>
            <a:endParaRPr lang="en-US" altLang="zh-CN" sz="1400" dirty="0"/>
          </a:p>
          <a:p>
            <a:pPr marL="588962" lvl="1" indent="-171450">
              <a:lnSpc>
                <a:spcPct val="210000"/>
              </a:lnSpc>
              <a:spcBef>
                <a:spcPts val="0"/>
              </a:spcBef>
              <a:buFont typeface="Wingdings" panose="05000000000000000000" pitchFamily="2" charset="2"/>
              <a:buChar char="l"/>
            </a:pPr>
            <a:r>
              <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rPr>
              <a:t>App</a:t>
            </a: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：基于手机操作系统提供的</a:t>
            </a:r>
            <a:r>
              <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rPr>
              <a:t>API</a:t>
            </a: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进行开发；</a:t>
            </a:r>
            <a:endPar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588962" lvl="1" indent="-171450">
              <a:lnSpc>
                <a:spcPct val="210000"/>
              </a:lnSpc>
              <a:spcBef>
                <a:spcPts val="0"/>
              </a:spcBef>
              <a:buFont typeface="Wingdings" panose="05000000000000000000" pitchFamily="2" charset="2"/>
              <a:buChar char="l"/>
            </a:pP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小程序：基于微信提供的</a:t>
            </a:r>
            <a:r>
              <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rPr>
              <a:t>API</a:t>
            </a: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进行开发；</a:t>
            </a:r>
            <a:endPar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mj-lt"/>
              <a:buAutoNum type="arabicPeriod" startAt="2"/>
            </a:pPr>
            <a:r>
              <a:rPr lang="zh-CN" altLang="en-US" sz="1400"/>
              <a:t> 运行</a:t>
            </a:r>
            <a:r>
              <a:rPr lang="zh-CN" altLang="en-US" sz="1400" dirty="0"/>
              <a:t>方式不同</a:t>
            </a:r>
            <a:endParaRPr lang="en-US" altLang="zh-CN" sz="1400" dirty="0"/>
          </a:p>
          <a:p>
            <a:pPr marL="588962" lvl="1" indent="-171450">
              <a:lnSpc>
                <a:spcPct val="210000"/>
              </a:lnSpc>
              <a:spcBef>
                <a:spcPts val="0"/>
              </a:spcBef>
              <a:buFont typeface="Wingdings" panose="05000000000000000000" pitchFamily="2" charset="2"/>
              <a:buChar char="l"/>
            </a:pPr>
            <a:r>
              <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rPr>
              <a:t>App</a:t>
            </a: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：直接安装并运行在手机操作系统之上；</a:t>
            </a:r>
            <a:endPar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588962" lvl="1" indent="-171450">
              <a:lnSpc>
                <a:spcPct val="210000"/>
              </a:lnSpc>
              <a:spcBef>
                <a:spcPts val="0"/>
              </a:spcBef>
              <a:buFont typeface="Wingdings" panose="05000000000000000000" pitchFamily="2" charset="2"/>
              <a:buChar char="l"/>
            </a:pP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小程序：必须基于手机微信才能安装和运行；</a:t>
            </a:r>
            <a:endPar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771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22" presetClass="entr" presetSubtype="8"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wipe(left)">
                                      <p:cBhvr>
                                        <p:cTn id="37" dur="500"/>
                                        <p:tgtEl>
                                          <p:spTgt spid="8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22" presetClass="entr" presetSubtype="8" fill="hold" grpId="0"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wipe(left)">
                                      <p:cBhvr>
                                        <p:cTn id="48"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4" grpId="0" animBg="1"/>
      <p:bldP spid="85" grpId="0" animBg="1"/>
      <p:bldP spid="86" grpId="0" animBg="1"/>
      <p:bldP spid="8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微信开发概述</a:t>
            </a:r>
            <a:endParaRPr lang="en-US" altLang="zh-CN" dirty="0">
              <a:solidFill>
                <a:schemeClr val="tx1"/>
              </a:solidFill>
            </a:endParaRPr>
          </a:p>
          <a:p>
            <a:r>
              <a:rPr lang="zh-CN" altLang="en-US" dirty="0"/>
              <a:t>认识小程序</a:t>
            </a:r>
            <a:endParaRPr lang="en-US" altLang="zh-CN" dirty="0"/>
          </a:p>
          <a:p>
            <a:r>
              <a:rPr lang="zh-CN" altLang="en-US" dirty="0">
                <a:solidFill>
                  <a:srgbClr val="FF0000"/>
                </a:solidFill>
              </a:rPr>
              <a:t>小程序中的组件和</a:t>
            </a:r>
            <a:r>
              <a:rPr lang="en-US" altLang="zh-CN" dirty="0">
                <a:solidFill>
                  <a:srgbClr val="FF0000"/>
                </a:solidFill>
              </a:rPr>
              <a:t>API</a:t>
            </a:r>
          </a:p>
          <a:p>
            <a:r>
              <a:rPr lang="zh-CN" altLang="en-US" dirty="0"/>
              <a:t>小程序开发账号</a:t>
            </a:r>
            <a:endParaRPr lang="en-US" altLang="zh-CN" dirty="0"/>
          </a:p>
          <a:p>
            <a:r>
              <a:rPr lang="zh-CN" altLang="en-US" dirty="0"/>
              <a:t>小程序开发者工具的使用</a:t>
            </a:r>
            <a:endParaRPr lang="en-US" altLang="zh-CN" dirty="0"/>
          </a:p>
        </p:txBody>
      </p:sp>
    </p:spTree>
    <p:extLst>
      <p:ext uri="{BB962C8B-B14F-4D97-AF65-F5344CB8AC3E}">
        <p14:creationId xmlns:p14="http://schemas.microsoft.com/office/powerpoint/2010/main" val="3346405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小程序中的组件和</a:t>
            </a:r>
            <a:r>
              <a:rPr lang="en-US" altLang="zh-CN" dirty="0"/>
              <a:t>API</a:t>
            </a:r>
            <a:endParaRPr lang="zh-CN" altLang="en-US"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组件</a:t>
            </a:r>
          </a:p>
        </p:txBody>
      </p:sp>
      <p:pic>
        <p:nvPicPr>
          <p:cNvPr id="2051" name="Picture 3" descr="https://developers.weixin.qq.com/miniprogram/dev/image/demo.jpg?t=18101214">
            <a:extLst>
              <a:ext uri="{FF2B5EF4-FFF2-40B4-BE49-F238E27FC236}">
                <a16:creationId xmlns="" xmlns:a16="http://schemas.microsoft.com/office/drawing/2014/main" id="{1FE23FC0-4096-43B9-A080-24127826B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165350"/>
            <a:ext cx="2266949" cy="2266949"/>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11"/>
          <p:cNvSpPr>
            <a:spLocks noGrp="1"/>
          </p:cNvSpPr>
          <p:nvPr>
            <p:ph sz="half" idx="14"/>
          </p:nvPr>
        </p:nvSpPr>
        <p:spPr>
          <a:xfrm>
            <a:off x="848378" y="1534883"/>
            <a:ext cx="6517622" cy="1089635"/>
          </a:xfrm>
        </p:spPr>
        <p:txBody>
          <a:bodyPr>
            <a:normAutofit/>
          </a:bodyPr>
          <a:lstStyle/>
          <a:p>
            <a:r>
              <a:rPr lang="zh-CN" altLang="en-US" dirty="0"/>
              <a:t>组件是视图层的基本组成单元，它自带一些功能与微信风格一致的样式。</a:t>
            </a:r>
            <a:endParaRPr lang="en-US" altLang="zh-CN" dirty="0"/>
          </a:p>
          <a:p>
            <a:r>
              <a:rPr lang="zh-CN" altLang="en-US" dirty="0"/>
              <a:t>一个组件通常包括 </a:t>
            </a:r>
            <a:r>
              <a:rPr lang="zh-CN" altLang="en-US" b="1" u="sng" dirty="0">
                <a:solidFill>
                  <a:srgbClr val="FF0000"/>
                </a:solidFill>
              </a:rPr>
              <a:t>开始标签 </a:t>
            </a:r>
            <a:r>
              <a:rPr lang="zh-CN" altLang="en-US" dirty="0"/>
              <a:t>和 </a:t>
            </a:r>
            <a:r>
              <a:rPr lang="zh-CN" altLang="en-US" b="1" u="sng" dirty="0">
                <a:solidFill>
                  <a:srgbClr val="FF0000"/>
                </a:solidFill>
              </a:rPr>
              <a:t>结束标签</a:t>
            </a:r>
            <a:r>
              <a:rPr lang="zh-CN" altLang="en-US" dirty="0"/>
              <a:t>，</a:t>
            </a:r>
            <a:r>
              <a:rPr lang="zh-CN" altLang="en-US" b="1" u="sng" dirty="0">
                <a:solidFill>
                  <a:srgbClr val="FF0000"/>
                </a:solidFill>
              </a:rPr>
              <a:t>属性</a:t>
            </a:r>
            <a:r>
              <a:rPr lang="zh-CN" altLang="en-US" dirty="0"/>
              <a:t> 用来修饰这个组件，</a:t>
            </a:r>
            <a:r>
              <a:rPr lang="zh-CN" altLang="en-US" b="1" u="sng" dirty="0">
                <a:solidFill>
                  <a:srgbClr val="FF0000"/>
                </a:solidFill>
              </a:rPr>
              <a:t>内容</a:t>
            </a:r>
            <a:r>
              <a:rPr lang="zh-CN" altLang="en-US" dirty="0">
                <a:solidFill>
                  <a:srgbClr val="FF0000"/>
                </a:solidFill>
              </a:rPr>
              <a:t> </a:t>
            </a:r>
            <a:r>
              <a:rPr lang="zh-CN" altLang="en-US" dirty="0"/>
              <a:t>在两个标签之内。</a:t>
            </a:r>
            <a:endParaRPr lang="en-US" altLang="zh-CN" dirty="0"/>
          </a:p>
          <a:p>
            <a:r>
              <a:rPr lang="zh-CN" altLang="en-US" dirty="0"/>
              <a:t>注意：所有 </a:t>
            </a:r>
            <a:r>
              <a:rPr lang="zh-CN" altLang="en-US" b="1" dirty="0">
                <a:solidFill>
                  <a:srgbClr val="FF0000"/>
                </a:solidFill>
              </a:rPr>
              <a:t>组件名称 </a:t>
            </a:r>
            <a:r>
              <a:rPr lang="zh-CN" altLang="en-US" dirty="0"/>
              <a:t>与 </a:t>
            </a:r>
            <a:r>
              <a:rPr lang="zh-CN" altLang="en-US" b="1" dirty="0">
                <a:solidFill>
                  <a:srgbClr val="FF0000"/>
                </a:solidFill>
              </a:rPr>
              <a:t>属性名称 </a:t>
            </a:r>
            <a:r>
              <a:rPr lang="zh-CN" altLang="en-US" dirty="0"/>
              <a:t>都是小写。</a:t>
            </a:r>
          </a:p>
        </p:txBody>
      </p:sp>
      <p:sp>
        <p:nvSpPr>
          <p:cNvPr id="3" name="文本框 2">
            <a:extLst>
              <a:ext uri="{FF2B5EF4-FFF2-40B4-BE49-F238E27FC236}">
                <a16:creationId xmlns="" xmlns:a16="http://schemas.microsoft.com/office/drawing/2014/main" id="{51DC56A2-BAE1-47DC-A7E8-527619A7F115}"/>
              </a:ext>
            </a:extLst>
          </p:cNvPr>
          <p:cNvSpPr txBox="1"/>
          <p:nvPr/>
        </p:nvSpPr>
        <p:spPr>
          <a:xfrm>
            <a:off x="6481627" y="4432298"/>
            <a:ext cx="1800493" cy="253916"/>
          </a:xfrm>
          <a:prstGeom prst="rect">
            <a:avLst/>
          </a:prstGeom>
          <a:noFill/>
        </p:spPr>
        <p:txBody>
          <a:bodyPr wrap="none" rtlCol="0">
            <a:spAutoFit/>
          </a:bodyPr>
          <a:lstStyle/>
          <a:p>
            <a:r>
              <a:rPr lang="zh-CN" altLang="en-US" sz="1050" dirty="0"/>
              <a:t>微信扫码体验小程序的组件</a:t>
            </a:r>
          </a:p>
        </p:txBody>
      </p:sp>
      <p:sp>
        <p:nvSpPr>
          <p:cNvPr id="6" name="文本框 5">
            <a:extLst>
              <a:ext uri="{FF2B5EF4-FFF2-40B4-BE49-F238E27FC236}">
                <a16:creationId xmlns="" xmlns:a16="http://schemas.microsoft.com/office/drawing/2014/main" id="{58EACDA8-412D-45C9-AA0E-6F706039B809}"/>
              </a:ext>
            </a:extLst>
          </p:cNvPr>
          <p:cNvSpPr txBox="1"/>
          <p:nvPr/>
        </p:nvSpPr>
        <p:spPr>
          <a:xfrm>
            <a:off x="1247775" y="2114550"/>
            <a:ext cx="184731" cy="303288"/>
          </a:xfrm>
          <a:prstGeom prst="rect">
            <a:avLst/>
          </a:prstGeom>
          <a:noFill/>
        </p:spPr>
        <p:txBody>
          <a:bodyPr wrap="none" rtlCol="0">
            <a:spAutoFit/>
          </a:bodyPr>
          <a:lstStyle/>
          <a:p>
            <a:endParaRPr lang="zh-CN" altLang="en-US" dirty="0"/>
          </a:p>
        </p:txBody>
      </p:sp>
      <p:sp>
        <p:nvSpPr>
          <p:cNvPr id="7" name="文本框 6">
            <a:extLst>
              <a:ext uri="{FF2B5EF4-FFF2-40B4-BE49-F238E27FC236}">
                <a16:creationId xmlns="" xmlns:a16="http://schemas.microsoft.com/office/drawing/2014/main" id="{1167696B-597D-4501-A17C-D10F177E3A95}"/>
              </a:ext>
            </a:extLst>
          </p:cNvPr>
          <p:cNvSpPr txBox="1"/>
          <p:nvPr/>
        </p:nvSpPr>
        <p:spPr>
          <a:xfrm>
            <a:off x="848378" y="3035377"/>
            <a:ext cx="3371051" cy="303288"/>
          </a:xfrm>
          <a:prstGeom prst="rect">
            <a:avLst/>
          </a:prstGeom>
          <a:noFill/>
        </p:spPr>
        <p:txBody>
          <a:bodyPr wrap="none" rtlCol="0">
            <a:spAutoFit/>
          </a:bodyPr>
          <a:lstStyle/>
          <a:p>
            <a:r>
              <a:rPr lang="en-US" altLang="zh-CN" dirty="0">
                <a:solidFill>
                  <a:srgbClr val="CC3300"/>
                </a:solidFill>
              </a:rPr>
              <a:t>&lt;button type=</a:t>
            </a:r>
            <a:r>
              <a:rPr lang="en-US" altLang="zh-CN" dirty="0">
                <a:solidFill>
                  <a:schemeClr val="accent6">
                    <a:lumMod val="75000"/>
                  </a:schemeClr>
                </a:solidFill>
              </a:rPr>
              <a:t>"primary"</a:t>
            </a:r>
            <a:r>
              <a:rPr lang="en-US" altLang="zh-CN" dirty="0">
                <a:solidFill>
                  <a:srgbClr val="CC3300"/>
                </a:solidFill>
              </a:rPr>
              <a:t>&gt; </a:t>
            </a:r>
            <a:r>
              <a:rPr lang="en-US" altLang="zh-CN" dirty="0"/>
              <a:t>primary</a:t>
            </a:r>
            <a:r>
              <a:rPr lang="en-US" altLang="zh-CN" dirty="0">
                <a:solidFill>
                  <a:srgbClr val="CC3300"/>
                </a:solidFill>
              </a:rPr>
              <a:t> &lt;/button&gt;</a:t>
            </a:r>
            <a:endParaRPr lang="zh-CN" altLang="en-US" dirty="0">
              <a:solidFill>
                <a:srgbClr val="CC3300"/>
              </a:solidFill>
            </a:endParaRPr>
          </a:p>
        </p:txBody>
      </p:sp>
      <p:pic>
        <p:nvPicPr>
          <p:cNvPr id="8" name="图片 7">
            <a:extLst>
              <a:ext uri="{FF2B5EF4-FFF2-40B4-BE49-F238E27FC236}">
                <a16:creationId xmlns="" xmlns:a16="http://schemas.microsoft.com/office/drawing/2014/main" id="{54F4B8C4-907F-43AF-92CD-553E4BB752E0}"/>
              </a:ext>
            </a:extLst>
          </p:cNvPr>
          <p:cNvPicPr>
            <a:picLocks noChangeAspect="1"/>
          </p:cNvPicPr>
          <p:nvPr/>
        </p:nvPicPr>
        <p:blipFill>
          <a:blip r:embed="rId3"/>
          <a:stretch>
            <a:fillRect/>
          </a:stretch>
        </p:blipFill>
        <p:spPr>
          <a:xfrm>
            <a:off x="933904" y="3395994"/>
            <a:ext cx="3638095" cy="457143"/>
          </a:xfrm>
          <a:prstGeom prst="rect">
            <a:avLst/>
          </a:prstGeom>
        </p:spPr>
      </p:pic>
      <p:sp>
        <p:nvSpPr>
          <p:cNvPr id="13" name="文本框 12">
            <a:extLst>
              <a:ext uri="{FF2B5EF4-FFF2-40B4-BE49-F238E27FC236}">
                <a16:creationId xmlns="" xmlns:a16="http://schemas.microsoft.com/office/drawing/2014/main" id="{D5E76A4E-8CF0-4786-A548-DD8DD56A313F}"/>
              </a:ext>
            </a:extLst>
          </p:cNvPr>
          <p:cNvSpPr txBox="1"/>
          <p:nvPr/>
        </p:nvSpPr>
        <p:spPr>
          <a:xfrm>
            <a:off x="848378" y="3943390"/>
            <a:ext cx="2974276" cy="303288"/>
          </a:xfrm>
          <a:prstGeom prst="rect">
            <a:avLst/>
          </a:prstGeom>
          <a:noFill/>
        </p:spPr>
        <p:txBody>
          <a:bodyPr wrap="none" rtlCol="0">
            <a:spAutoFit/>
          </a:bodyPr>
          <a:lstStyle/>
          <a:p>
            <a:r>
              <a:rPr lang="en-US" altLang="zh-CN" dirty="0">
                <a:solidFill>
                  <a:srgbClr val="CC3300"/>
                </a:solidFill>
              </a:rPr>
              <a:t>&lt;button type=</a:t>
            </a:r>
            <a:r>
              <a:rPr lang="en-US" altLang="zh-CN" dirty="0">
                <a:solidFill>
                  <a:schemeClr val="accent6">
                    <a:lumMod val="75000"/>
                  </a:schemeClr>
                </a:solidFill>
              </a:rPr>
              <a:t>"warn"</a:t>
            </a:r>
            <a:r>
              <a:rPr lang="en-US" altLang="zh-CN" dirty="0">
                <a:solidFill>
                  <a:srgbClr val="CC3300"/>
                </a:solidFill>
              </a:rPr>
              <a:t>&gt; </a:t>
            </a:r>
            <a:r>
              <a:rPr lang="en-US" altLang="zh-CN" dirty="0"/>
              <a:t>warn</a:t>
            </a:r>
            <a:r>
              <a:rPr lang="en-US" altLang="zh-CN" dirty="0">
                <a:solidFill>
                  <a:srgbClr val="CC3300"/>
                </a:solidFill>
              </a:rPr>
              <a:t> &lt;/button&gt;</a:t>
            </a:r>
            <a:endParaRPr lang="zh-CN" altLang="en-US" dirty="0">
              <a:solidFill>
                <a:srgbClr val="CC3300"/>
              </a:solidFill>
            </a:endParaRPr>
          </a:p>
        </p:txBody>
      </p:sp>
      <p:pic>
        <p:nvPicPr>
          <p:cNvPr id="9" name="图片 8">
            <a:extLst>
              <a:ext uri="{FF2B5EF4-FFF2-40B4-BE49-F238E27FC236}">
                <a16:creationId xmlns="" xmlns:a16="http://schemas.microsoft.com/office/drawing/2014/main" id="{5EA6169A-4489-411B-8570-908B241E9C82}"/>
              </a:ext>
            </a:extLst>
          </p:cNvPr>
          <p:cNvPicPr>
            <a:picLocks noChangeAspect="1"/>
          </p:cNvPicPr>
          <p:nvPr/>
        </p:nvPicPr>
        <p:blipFill>
          <a:blip r:embed="rId4"/>
          <a:stretch>
            <a:fillRect/>
          </a:stretch>
        </p:blipFill>
        <p:spPr>
          <a:xfrm>
            <a:off x="933904" y="4263996"/>
            <a:ext cx="3638095" cy="457143"/>
          </a:xfrm>
          <a:prstGeom prst="rect">
            <a:avLst/>
          </a:prstGeom>
        </p:spPr>
      </p:pic>
    </p:spTree>
    <p:extLst>
      <p:ext uri="{BB962C8B-B14F-4D97-AF65-F5344CB8AC3E}">
        <p14:creationId xmlns:p14="http://schemas.microsoft.com/office/powerpoint/2010/main" val="134265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rgbClr val="FF0000"/>
                </a:solidFill>
              </a:rPr>
              <a:t>微信开发概述</a:t>
            </a:r>
            <a:endParaRPr lang="en-US" altLang="zh-CN" dirty="0">
              <a:solidFill>
                <a:srgbClr val="FF0000"/>
              </a:solidFill>
            </a:endParaRPr>
          </a:p>
          <a:p>
            <a:r>
              <a:rPr lang="zh-CN" altLang="en-US" dirty="0"/>
              <a:t>认识小程序</a:t>
            </a:r>
            <a:endParaRPr lang="en-US" altLang="zh-CN" dirty="0"/>
          </a:p>
          <a:p>
            <a:r>
              <a:rPr lang="zh-CN" altLang="en-US" dirty="0"/>
              <a:t>小程序中的组件和</a:t>
            </a:r>
            <a:r>
              <a:rPr lang="en-US" altLang="zh-CN" dirty="0"/>
              <a:t>API</a:t>
            </a:r>
          </a:p>
          <a:p>
            <a:r>
              <a:rPr lang="zh-CN" altLang="en-US" dirty="0"/>
              <a:t>小程序开发账号</a:t>
            </a:r>
            <a:endParaRPr lang="en-US" altLang="zh-CN" dirty="0"/>
          </a:p>
          <a:p>
            <a:r>
              <a:rPr lang="zh-CN" altLang="en-US" dirty="0"/>
              <a:t>小程序开发者工具的使用</a:t>
            </a:r>
            <a:endParaRPr lang="en-US" altLang="zh-CN" dirty="0"/>
          </a:p>
        </p:txBody>
      </p:sp>
    </p:spTree>
    <p:extLst>
      <p:ext uri="{BB962C8B-B14F-4D97-AF65-F5344CB8AC3E}">
        <p14:creationId xmlns:p14="http://schemas.microsoft.com/office/powerpoint/2010/main" val="1270078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 </a:t>
            </a:r>
            <a:r>
              <a:rPr lang="zh-CN" altLang="en-US" dirty="0"/>
              <a:t>小程序中的组件和</a:t>
            </a:r>
            <a:r>
              <a:rPr lang="en-US" altLang="zh-CN" dirty="0"/>
              <a:t>API</a:t>
            </a:r>
            <a:endParaRPr lang="zh-CN" altLang="en-US" dirty="0">
              <a:solidFill>
                <a:srgbClr val="595959"/>
              </a:solidFill>
            </a:endParaRPr>
          </a:p>
        </p:txBody>
      </p:sp>
      <p:sp>
        <p:nvSpPr>
          <p:cNvPr id="5" name="内容占位符 4"/>
          <p:cNvSpPr>
            <a:spLocks noGrp="1"/>
          </p:cNvSpPr>
          <p:nvPr>
            <p:ph idx="1"/>
          </p:nvPr>
        </p:nvSpPr>
        <p:spPr>
          <a:xfrm>
            <a:off x="848377" y="936000"/>
            <a:ext cx="6488593" cy="541557"/>
          </a:xfrm>
        </p:spPr>
        <p:txBody>
          <a:bodyPr/>
          <a:lstStyle/>
          <a:p>
            <a:r>
              <a:rPr lang="en-US" altLang="zh-CN"/>
              <a:t>3.2 API</a:t>
            </a:r>
            <a:endParaRPr lang="zh-CN" altLang="en-US" dirty="0"/>
          </a:p>
        </p:txBody>
      </p:sp>
      <p:sp>
        <p:nvSpPr>
          <p:cNvPr id="10" name="内容占位符 5">
            <a:extLst>
              <a:ext uri="{FF2B5EF4-FFF2-40B4-BE49-F238E27FC236}">
                <a16:creationId xmlns="" xmlns:a16="http://schemas.microsoft.com/office/drawing/2014/main" id="{EE3BF478-2E12-4964-BE46-3F68D161841C}"/>
              </a:ext>
            </a:extLst>
          </p:cNvPr>
          <p:cNvSpPr>
            <a:spLocks noGrp="1"/>
          </p:cNvSpPr>
          <p:nvPr>
            <p:ph sz="half" idx="14"/>
          </p:nvPr>
        </p:nvSpPr>
        <p:spPr>
          <a:xfrm>
            <a:off x="848378" y="1393201"/>
            <a:ext cx="6488593" cy="1001982"/>
          </a:xfrm>
        </p:spPr>
        <p:txBody>
          <a:bodyPr>
            <a:normAutofit/>
          </a:bodyPr>
          <a:lstStyle/>
          <a:p>
            <a:r>
              <a:rPr lang="en-US" altLang="zh-CN" b="1" dirty="0">
                <a:solidFill>
                  <a:srgbClr val="FF0000"/>
                </a:solidFill>
              </a:rPr>
              <a:t>API</a:t>
            </a:r>
            <a:r>
              <a:rPr lang="zh-CN" altLang="en-US" b="1" dirty="0">
                <a:solidFill>
                  <a:srgbClr val="FF0000"/>
                </a:solidFill>
              </a:rPr>
              <a:t>（</a:t>
            </a:r>
            <a:r>
              <a:rPr lang="en-US" altLang="zh-CN" b="1" dirty="0">
                <a:solidFill>
                  <a:srgbClr val="FF0000"/>
                </a:solidFill>
              </a:rPr>
              <a:t>Application Programming Interface</a:t>
            </a:r>
            <a:r>
              <a:rPr lang="zh-CN" altLang="en-US" b="1" dirty="0">
                <a:solidFill>
                  <a:srgbClr val="FF0000"/>
                </a:solidFill>
              </a:rPr>
              <a:t>，应用程序编程接口）</a:t>
            </a:r>
            <a:r>
              <a:rPr lang="zh-CN" altLang="en-US" dirty="0"/>
              <a:t>是一些预先定义的</a:t>
            </a:r>
            <a:r>
              <a:rPr lang="zh-CN" altLang="en-US"/>
              <a:t>函数。</a:t>
            </a:r>
            <a:endParaRPr lang="en-US" altLang="zh-CN"/>
          </a:p>
          <a:p>
            <a:r>
              <a:rPr lang="zh-CN" altLang="en-US"/>
              <a:t>目</a:t>
            </a:r>
            <a:r>
              <a:rPr lang="zh-CN" altLang="en-US" dirty="0"/>
              <a:t>的是提供应用程序与开发人员基于某软件或硬件得以访问一组例程的能力。通过</a:t>
            </a:r>
            <a:r>
              <a:rPr lang="en-US" altLang="zh-CN" dirty="0"/>
              <a:t>API</a:t>
            </a:r>
            <a:r>
              <a:rPr lang="zh-CN" altLang="en-US" dirty="0"/>
              <a:t>，开发人员无需访问程序的源码，或理解其内部工作机制的细节。</a:t>
            </a:r>
            <a:endParaRPr lang="en-US" altLang="zh-CN" dirty="0"/>
          </a:p>
        </p:txBody>
      </p:sp>
      <p:sp>
        <p:nvSpPr>
          <p:cNvPr id="6" name="内容占位符 5">
            <a:extLst>
              <a:ext uri="{FF2B5EF4-FFF2-40B4-BE49-F238E27FC236}">
                <a16:creationId xmlns="" xmlns:a16="http://schemas.microsoft.com/office/drawing/2014/main" id="{EE3BF478-2E12-4964-BE46-3F68D161841C}"/>
              </a:ext>
            </a:extLst>
          </p:cNvPr>
          <p:cNvSpPr txBox="1">
            <a:spLocks/>
          </p:cNvSpPr>
          <p:nvPr/>
        </p:nvSpPr>
        <p:spPr>
          <a:xfrm>
            <a:off x="848377" y="2489706"/>
            <a:ext cx="6488593" cy="917821"/>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a:t>微信同样提供了对外访问的 </a:t>
            </a:r>
            <a:r>
              <a:rPr lang="en-US" altLang="zh-CN"/>
              <a:t>API </a:t>
            </a:r>
            <a:r>
              <a:rPr lang="zh-CN" altLang="en-US"/>
              <a:t>，这些 </a:t>
            </a:r>
            <a:r>
              <a:rPr lang="en-US" altLang="zh-CN"/>
              <a:t>API </a:t>
            </a:r>
            <a:r>
              <a:rPr lang="zh-CN" altLang="en-US"/>
              <a:t>是微信开放给小程序开发者使用的能力。例如：微信扫码、获取用户的地理位置、微信支付等等。丰富的微信 </a:t>
            </a:r>
            <a:r>
              <a:rPr lang="en-US" altLang="zh-CN"/>
              <a:t>API </a:t>
            </a:r>
            <a:r>
              <a:rPr lang="zh-CN" altLang="en-US"/>
              <a:t>和庞大的用户群体，是小程序开发的魅力所在！</a:t>
            </a:r>
            <a:endParaRPr lang="en-US" altLang="zh-CN" dirty="0"/>
          </a:p>
        </p:txBody>
      </p:sp>
    </p:spTree>
    <p:extLst>
      <p:ext uri="{BB962C8B-B14F-4D97-AF65-F5344CB8AC3E}">
        <p14:creationId xmlns:p14="http://schemas.microsoft.com/office/powerpoint/2010/main" val="289123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小程序中的组件和</a:t>
            </a:r>
            <a:r>
              <a:rPr lang="en-US" altLang="zh-CN" dirty="0"/>
              <a:t>API</a:t>
            </a:r>
            <a:endParaRPr lang="zh-CN" altLang="en-US" dirty="0"/>
          </a:p>
        </p:txBody>
      </p:sp>
      <p:sp>
        <p:nvSpPr>
          <p:cNvPr id="12" name="内容占位符 11"/>
          <p:cNvSpPr>
            <a:spLocks noGrp="1"/>
          </p:cNvSpPr>
          <p:nvPr>
            <p:ph sz="half" idx="14"/>
          </p:nvPr>
        </p:nvSpPr>
        <p:spPr>
          <a:xfrm>
            <a:off x="848378" y="1523369"/>
            <a:ext cx="6847822" cy="3362325"/>
          </a:xfrm>
        </p:spPr>
        <p:txBody>
          <a:bodyPr>
            <a:normAutofit lnSpcReduction="10000"/>
          </a:bodyPr>
          <a:lstStyle/>
          <a:p>
            <a:pPr marL="228600" indent="-228600">
              <a:buFont typeface="+mj-lt"/>
              <a:buAutoNum type="arabicPeriod"/>
            </a:pPr>
            <a:r>
              <a:rPr lang="zh-CN" altLang="en-US" sz="1400" b="1" dirty="0"/>
              <a:t>事件监听 </a:t>
            </a:r>
            <a:r>
              <a:rPr lang="en-US" altLang="zh-CN" sz="1400" b="1" dirty="0"/>
              <a:t>API</a:t>
            </a:r>
          </a:p>
          <a:p>
            <a:pPr marL="857250" lvl="1" indent="-171450">
              <a:lnSpc>
                <a:spcPct val="200000"/>
              </a:lnSpc>
              <a:spcBef>
                <a:spcPts val="0"/>
              </a:spcBef>
              <a:buFont typeface="Wingdings" panose="05000000000000000000" pitchFamily="2" charset="2"/>
              <a:buChar char="l"/>
            </a:pPr>
            <a:r>
              <a:rPr lang="zh-CN" altLang="en-US" sz="1050" dirty="0">
                <a:solidFill>
                  <a:schemeClr val="tx1">
                    <a:lumMod val="85000"/>
                    <a:lumOff val="15000"/>
                  </a:schemeClr>
                </a:solidFill>
              </a:rPr>
              <a:t>特点：这类 </a:t>
            </a:r>
            <a:r>
              <a:rPr lang="en-US" altLang="zh-CN" sz="1050" dirty="0">
                <a:solidFill>
                  <a:schemeClr val="tx1">
                    <a:lumMod val="85000"/>
                    <a:lumOff val="15000"/>
                  </a:schemeClr>
                </a:solidFill>
              </a:rPr>
              <a:t>API </a:t>
            </a:r>
            <a:r>
              <a:rPr lang="zh-CN" altLang="en-US" sz="1050" dirty="0">
                <a:solidFill>
                  <a:schemeClr val="tx1">
                    <a:lumMod val="85000"/>
                    <a:lumOff val="15000"/>
                  </a:schemeClr>
                </a:solidFill>
              </a:rPr>
              <a:t>以 </a:t>
            </a:r>
            <a:r>
              <a:rPr lang="en-US" altLang="zh-CN" sz="1050" dirty="0">
                <a:solidFill>
                  <a:schemeClr val="tx1">
                    <a:lumMod val="85000"/>
                    <a:lumOff val="15000"/>
                  </a:schemeClr>
                </a:solidFill>
              </a:rPr>
              <a:t>on </a:t>
            </a:r>
            <a:r>
              <a:rPr lang="zh-CN" altLang="en-US" sz="1050" dirty="0">
                <a:solidFill>
                  <a:schemeClr val="tx1">
                    <a:lumMod val="85000"/>
                    <a:lumOff val="15000"/>
                  </a:schemeClr>
                </a:solidFill>
              </a:rPr>
              <a:t>开头，用来监听某个事件是否触发</a:t>
            </a:r>
            <a:endParaRPr lang="en-US" altLang="zh-CN" sz="1050" dirty="0">
              <a:solidFill>
                <a:schemeClr val="tx1">
                  <a:lumMod val="85000"/>
                  <a:lumOff val="15000"/>
                </a:schemeClr>
              </a:solidFill>
            </a:endParaRPr>
          </a:p>
          <a:p>
            <a:pPr marL="857250" lvl="1" indent="-171450">
              <a:lnSpc>
                <a:spcPct val="200000"/>
              </a:lnSpc>
              <a:spcBef>
                <a:spcPts val="0"/>
              </a:spcBef>
              <a:buFont typeface="Wingdings" panose="05000000000000000000" pitchFamily="2" charset="2"/>
              <a:buChar char="l"/>
            </a:pPr>
            <a:r>
              <a:rPr lang="zh-CN" altLang="en-US" sz="1050" dirty="0">
                <a:solidFill>
                  <a:schemeClr val="tx1">
                    <a:lumMod val="85000"/>
                    <a:lumOff val="15000"/>
                  </a:schemeClr>
                </a:solidFill>
              </a:rPr>
              <a:t>举例：</a:t>
            </a:r>
            <a:r>
              <a:rPr lang="en-US" altLang="zh-CN" sz="1050" dirty="0">
                <a:solidFill>
                  <a:schemeClr val="tx1">
                    <a:lumMod val="85000"/>
                    <a:lumOff val="15000"/>
                  </a:schemeClr>
                </a:solidFill>
              </a:rPr>
              <a:t>wx.onNetworkStatusChange(function callback)   </a:t>
            </a:r>
            <a:r>
              <a:rPr lang="en-US" altLang="zh-CN" sz="1050" dirty="0">
                <a:solidFill>
                  <a:schemeClr val="bg1">
                    <a:lumMod val="50000"/>
                  </a:schemeClr>
                </a:solidFill>
              </a:rPr>
              <a:t>// </a:t>
            </a:r>
            <a:r>
              <a:rPr lang="zh-CN" altLang="en-US" sz="1050" dirty="0">
                <a:solidFill>
                  <a:schemeClr val="bg1">
                    <a:lumMod val="50000"/>
                  </a:schemeClr>
                </a:solidFill>
              </a:rPr>
              <a:t>当网络状态更改时触发此事件</a:t>
            </a:r>
            <a:endParaRPr lang="en-US" altLang="zh-CN" sz="1050" dirty="0">
              <a:solidFill>
                <a:schemeClr val="bg1">
                  <a:lumMod val="50000"/>
                </a:schemeClr>
              </a:solidFill>
            </a:endParaRPr>
          </a:p>
          <a:p>
            <a:pPr marL="228600" indent="-228600">
              <a:buFont typeface="+mj-lt"/>
              <a:buAutoNum type="arabicPeriod" startAt="2"/>
            </a:pPr>
            <a:r>
              <a:rPr lang="zh-CN" altLang="en-US" sz="1400" b="1" dirty="0"/>
              <a:t>同步 </a:t>
            </a:r>
            <a:r>
              <a:rPr lang="en-US" altLang="zh-CN" sz="1400" b="1" dirty="0"/>
              <a:t>API</a:t>
            </a:r>
          </a:p>
          <a:p>
            <a:pPr marL="857250" lvl="1" indent="-171450">
              <a:lnSpc>
                <a:spcPct val="200000"/>
              </a:lnSpc>
              <a:spcBef>
                <a:spcPts val="0"/>
              </a:spcBef>
              <a:buFont typeface="Wingdings" panose="05000000000000000000" pitchFamily="2" charset="2"/>
              <a:buChar char="l"/>
            </a:pPr>
            <a:r>
              <a:rPr lang="zh-CN" altLang="en-US" sz="1050" dirty="0">
                <a:solidFill>
                  <a:schemeClr val="tx1">
                    <a:lumMod val="85000"/>
                    <a:lumOff val="15000"/>
                  </a:schemeClr>
                </a:solidFill>
              </a:rPr>
              <a:t>特点</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：以 </a:t>
            </a:r>
            <a:r>
              <a:rPr lang="en-US" altLang="zh-CN" sz="1050" dirty="0">
                <a:solidFill>
                  <a:schemeClr val="tx1">
                    <a:lumMod val="85000"/>
                    <a:lumOff val="15000"/>
                  </a:schemeClr>
                </a:solidFill>
              </a:rPr>
              <a:t>Sync </a:t>
            </a:r>
            <a:r>
              <a:rPr lang="zh-CN" altLang="en-US" sz="1050" dirty="0">
                <a:solidFill>
                  <a:schemeClr val="tx1">
                    <a:lumMod val="85000"/>
                    <a:lumOff val="15000"/>
                  </a:schemeClr>
                </a:solidFill>
              </a:rPr>
              <a:t>结尾的 </a:t>
            </a:r>
            <a:r>
              <a:rPr lang="en-US" altLang="zh-CN" sz="1050" dirty="0">
                <a:solidFill>
                  <a:schemeClr val="tx1">
                    <a:lumMod val="85000"/>
                    <a:lumOff val="15000"/>
                  </a:schemeClr>
                </a:solidFill>
              </a:rPr>
              <a:t>API </a:t>
            </a:r>
            <a:r>
              <a:rPr lang="zh-CN" altLang="en-US" sz="1050" dirty="0">
                <a:solidFill>
                  <a:schemeClr val="tx1">
                    <a:lumMod val="85000"/>
                    <a:lumOff val="15000"/>
                  </a:schemeClr>
                </a:solidFill>
              </a:rPr>
              <a:t>都是同步 </a:t>
            </a:r>
            <a:r>
              <a:rPr lang="en-US" altLang="zh-CN" sz="1050" dirty="0">
                <a:solidFill>
                  <a:schemeClr val="tx1">
                    <a:lumMod val="85000"/>
                    <a:lumOff val="15000"/>
                  </a:schemeClr>
                </a:solidFill>
              </a:rPr>
              <a:t>API</a:t>
            </a:r>
          </a:p>
          <a:p>
            <a:pPr marL="857250" lvl="1" indent="-171450">
              <a:lnSpc>
                <a:spcPct val="200000"/>
              </a:lnSpc>
              <a:spcBef>
                <a:spcPts val="0"/>
              </a:spcBef>
              <a:buFont typeface="Wingdings" panose="05000000000000000000" pitchFamily="2" charset="2"/>
              <a:buChar char="l"/>
            </a:pPr>
            <a:r>
              <a:rPr lang="zh-CN" altLang="en-US" sz="1050" dirty="0">
                <a:solidFill>
                  <a:schemeClr val="tx1">
                    <a:lumMod val="85000"/>
                    <a:lumOff val="15000"/>
                  </a:schemeClr>
                </a:solidFill>
              </a:rPr>
              <a:t>特点</a:t>
            </a:r>
            <a:r>
              <a:rPr lang="en-US" altLang="zh-CN" sz="1050" dirty="0">
                <a:solidFill>
                  <a:schemeClr val="tx1">
                    <a:lumMod val="85000"/>
                    <a:lumOff val="15000"/>
                  </a:schemeClr>
                </a:solidFill>
              </a:rPr>
              <a:t>2</a:t>
            </a:r>
            <a:r>
              <a:rPr lang="zh-CN" altLang="en-US" sz="1050" dirty="0">
                <a:solidFill>
                  <a:schemeClr val="tx1">
                    <a:lumMod val="85000"/>
                    <a:lumOff val="15000"/>
                  </a:schemeClr>
                </a:solidFill>
              </a:rPr>
              <a:t>：同步 </a:t>
            </a:r>
            <a:r>
              <a:rPr lang="en-US" altLang="zh-CN" sz="1050" dirty="0">
                <a:solidFill>
                  <a:schemeClr val="tx1">
                    <a:lumMod val="85000"/>
                    <a:lumOff val="15000"/>
                  </a:schemeClr>
                </a:solidFill>
              </a:rPr>
              <a:t>API </a:t>
            </a:r>
            <a:r>
              <a:rPr lang="zh-CN" altLang="en-US" sz="1050" dirty="0">
                <a:solidFill>
                  <a:schemeClr val="tx1">
                    <a:lumMod val="85000"/>
                    <a:lumOff val="15000"/>
                  </a:schemeClr>
                </a:solidFill>
              </a:rPr>
              <a:t>的执行结果，可以通过函数返回值直接获取</a:t>
            </a:r>
            <a:endParaRPr lang="en-US" altLang="zh-CN" sz="1050" dirty="0">
              <a:solidFill>
                <a:schemeClr val="tx1">
                  <a:lumMod val="85000"/>
                  <a:lumOff val="15000"/>
                </a:schemeClr>
              </a:solidFill>
            </a:endParaRPr>
          </a:p>
          <a:p>
            <a:pPr marL="857250" lvl="1" indent="-171450">
              <a:lnSpc>
                <a:spcPct val="200000"/>
              </a:lnSpc>
              <a:spcBef>
                <a:spcPts val="0"/>
              </a:spcBef>
              <a:buFont typeface="Wingdings" panose="05000000000000000000" pitchFamily="2" charset="2"/>
              <a:buChar char="l"/>
            </a:pPr>
            <a:r>
              <a:rPr lang="zh-CN" altLang="en-US" sz="1050" dirty="0">
                <a:solidFill>
                  <a:schemeClr val="tx1">
                    <a:lumMod val="85000"/>
                    <a:lumOff val="15000"/>
                  </a:schemeClr>
                </a:solidFill>
              </a:rPr>
              <a:t>举例：</a:t>
            </a:r>
            <a:r>
              <a:rPr lang="en-US" altLang="zh-CN" sz="1050" dirty="0">
                <a:solidFill>
                  <a:schemeClr val="tx1">
                    <a:lumMod val="85000"/>
                    <a:lumOff val="15000"/>
                  </a:schemeClr>
                </a:solidFill>
              </a:rPr>
              <a:t>var batteryInfo = wx.</a:t>
            </a:r>
            <a:r>
              <a:rPr lang="en-US" altLang="zh-CN" sz="1050" dirty="0">
                <a:solidFill>
                  <a:srgbClr val="FF0000"/>
                </a:solidFill>
              </a:rPr>
              <a:t>getBatteryInfoSync</a:t>
            </a:r>
            <a:r>
              <a:rPr lang="en-US" altLang="zh-CN" sz="1050" dirty="0">
                <a:solidFill>
                  <a:schemeClr val="tx1">
                    <a:lumMod val="85000"/>
                    <a:lumOff val="15000"/>
                  </a:schemeClr>
                </a:solidFill>
              </a:rPr>
              <a:t>()   </a:t>
            </a:r>
            <a:r>
              <a:rPr lang="en-US" altLang="zh-CN" sz="1050" dirty="0">
                <a:solidFill>
                  <a:schemeClr val="bg1">
                    <a:lumMod val="50000"/>
                  </a:schemeClr>
                </a:solidFill>
              </a:rPr>
              <a:t>// </a:t>
            </a:r>
            <a:r>
              <a:rPr lang="zh-CN" altLang="en-US" sz="1050" dirty="0">
                <a:solidFill>
                  <a:schemeClr val="bg1">
                    <a:lumMod val="50000"/>
                  </a:schemeClr>
                </a:solidFill>
              </a:rPr>
              <a:t>获取电池信息</a:t>
            </a:r>
            <a:endParaRPr lang="en-US" altLang="zh-CN" dirty="0">
              <a:solidFill>
                <a:schemeClr val="bg1">
                  <a:lumMod val="50000"/>
                </a:schemeClr>
              </a:solidFill>
            </a:endParaRPr>
          </a:p>
          <a:p>
            <a:pPr marL="228600" indent="-228600">
              <a:buFont typeface="+mj-lt"/>
              <a:buAutoNum type="arabicPeriod" startAt="3"/>
            </a:pPr>
            <a:r>
              <a:rPr lang="zh-CN" altLang="en-US" sz="1400" b="1" dirty="0"/>
              <a:t>异步 </a:t>
            </a:r>
            <a:r>
              <a:rPr lang="en-US" altLang="zh-CN" sz="1400" b="1" dirty="0"/>
              <a:t>API</a:t>
            </a:r>
          </a:p>
          <a:p>
            <a:pPr marL="857250" lvl="1" indent="-171450">
              <a:lnSpc>
                <a:spcPct val="200000"/>
              </a:lnSpc>
              <a:spcBef>
                <a:spcPts val="0"/>
              </a:spcBef>
              <a:buFont typeface="Wingdings" panose="05000000000000000000" pitchFamily="2" charset="2"/>
              <a:buChar char="l"/>
            </a:pPr>
            <a:r>
              <a:rPr lang="zh-CN" altLang="en-US" sz="1050" dirty="0">
                <a:solidFill>
                  <a:schemeClr val="tx1">
                    <a:lumMod val="85000"/>
                    <a:lumOff val="15000"/>
                  </a:schemeClr>
                </a:solidFill>
              </a:rPr>
              <a:t>特点：通常需要指定回调函数接收调用的结果；小程序中，大多数 </a:t>
            </a:r>
            <a:r>
              <a:rPr lang="en-US" altLang="zh-CN" sz="1050" dirty="0">
                <a:solidFill>
                  <a:schemeClr val="tx1">
                    <a:lumMod val="85000"/>
                    <a:lumOff val="15000"/>
                  </a:schemeClr>
                </a:solidFill>
              </a:rPr>
              <a:t>API </a:t>
            </a:r>
            <a:r>
              <a:rPr lang="zh-CN" altLang="en-US" sz="1050" dirty="0">
                <a:solidFill>
                  <a:schemeClr val="tx1">
                    <a:lumMod val="85000"/>
                    <a:lumOff val="15000"/>
                  </a:schemeClr>
                </a:solidFill>
              </a:rPr>
              <a:t>都是异步 </a:t>
            </a:r>
            <a:r>
              <a:rPr lang="en-US" altLang="zh-CN" sz="1050" dirty="0">
                <a:solidFill>
                  <a:schemeClr val="tx1">
                    <a:lumMod val="85000"/>
                    <a:lumOff val="15000"/>
                  </a:schemeClr>
                </a:solidFill>
              </a:rPr>
              <a:t>API</a:t>
            </a:r>
          </a:p>
          <a:p>
            <a:pPr marL="857250" lvl="1" indent="-171450">
              <a:lnSpc>
                <a:spcPct val="200000"/>
              </a:lnSpc>
              <a:spcBef>
                <a:spcPts val="0"/>
              </a:spcBef>
              <a:buFont typeface="Wingdings" panose="05000000000000000000" pitchFamily="2" charset="2"/>
              <a:buChar char="l"/>
            </a:pPr>
            <a:r>
              <a:rPr lang="zh-CN" altLang="en-US" sz="1050" dirty="0">
                <a:solidFill>
                  <a:schemeClr val="tx1">
                    <a:lumMod val="85000"/>
                    <a:lumOff val="15000"/>
                  </a:schemeClr>
                </a:solidFill>
              </a:rPr>
              <a:t>举例：</a:t>
            </a:r>
            <a:r>
              <a:rPr lang="en-US" altLang="zh-CN" sz="1050" dirty="0">
                <a:solidFill>
                  <a:schemeClr val="tx1">
                    <a:lumMod val="85000"/>
                    <a:lumOff val="15000"/>
                  </a:schemeClr>
                </a:solidFill>
              </a:rPr>
              <a:t>wx.</a:t>
            </a:r>
            <a:r>
              <a:rPr lang="en-US" altLang="zh-CN" sz="1050" dirty="0">
                <a:solidFill>
                  <a:srgbClr val="FF0000"/>
                </a:solidFill>
              </a:rPr>
              <a:t>request</a:t>
            </a:r>
            <a:r>
              <a:rPr lang="en-US" altLang="zh-CN" sz="1050" dirty="0">
                <a:solidFill>
                  <a:schemeClr val="tx1">
                    <a:lumMod val="85000"/>
                    <a:lumOff val="15000"/>
                  </a:schemeClr>
                </a:solidFill>
              </a:rPr>
              <a:t>(Object object)   </a:t>
            </a:r>
            <a:r>
              <a:rPr lang="en-US" altLang="zh-CN" sz="1050" dirty="0">
                <a:solidFill>
                  <a:schemeClr val="bg1">
                    <a:lumMod val="50000"/>
                  </a:schemeClr>
                </a:solidFill>
              </a:rPr>
              <a:t>// </a:t>
            </a:r>
            <a:r>
              <a:rPr lang="zh-CN" altLang="en-US" sz="1050" dirty="0">
                <a:solidFill>
                  <a:schemeClr val="bg1">
                    <a:lumMod val="50000"/>
                  </a:schemeClr>
                </a:solidFill>
              </a:rPr>
              <a:t>发起 </a:t>
            </a:r>
            <a:r>
              <a:rPr lang="en-US" altLang="zh-CN" sz="1050" dirty="0">
                <a:solidFill>
                  <a:schemeClr val="bg1">
                    <a:lumMod val="50000"/>
                  </a:schemeClr>
                </a:solidFill>
              </a:rPr>
              <a:t>HTTPS </a:t>
            </a:r>
            <a:r>
              <a:rPr lang="zh-CN" altLang="en-US" sz="1050" dirty="0">
                <a:solidFill>
                  <a:schemeClr val="bg1">
                    <a:lumMod val="50000"/>
                  </a:schemeClr>
                </a:solidFill>
              </a:rPr>
              <a:t>网络请求</a:t>
            </a:r>
            <a:endParaRPr lang="en-US" altLang="zh-CN" sz="1050" dirty="0">
              <a:solidFill>
                <a:schemeClr val="bg1">
                  <a:lumMod val="50000"/>
                </a:schemeClr>
              </a:solidFill>
            </a:endParaRPr>
          </a:p>
          <a:p>
            <a:pPr marL="857250" lvl="1" indent="-171450">
              <a:lnSpc>
                <a:spcPct val="200000"/>
              </a:lnSpc>
              <a:spcBef>
                <a:spcPts val="0"/>
              </a:spcBef>
              <a:buFont typeface="Wingdings" panose="05000000000000000000" pitchFamily="2" charset="2"/>
              <a:buChar char="Ø"/>
            </a:pPr>
            <a:endParaRPr lang="en-US" altLang="zh-CN" dirty="0"/>
          </a:p>
        </p:txBody>
      </p:sp>
      <p:sp>
        <p:nvSpPr>
          <p:cNvPr id="5" name="内容占位符 4"/>
          <p:cNvSpPr>
            <a:spLocks noGrp="1"/>
          </p:cNvSpPr>
          <p:nvPr>
            <p:ph idx="1"/>
          </p:nvPr>
        </p:nvSpPr>
        <p:spPr>
          <a:xfrm>
            <a:off x="848377" y="936000"/>
            <a:ext cx="6488593" cy="541557"/>
          </a:xfrm>
        </p:spPr>
        <p:txBody>
          <a:bodyPr/>
          <a:lstStyle/>
          <a:p>
            <a:r>
              <a:rPr lang="en-US" altLang="zh-CN"/>
              <a:t>3.3 API </a:t>
            </a:r>
            <a:r>
              <a:rPr lang="zh-CN" altLang="en-US"/>
              <a:t>的三种分类</a:t>
            </a:r>
            <a:endParaRPr lang="zh-CN" altLang="en-US" dirty="0"/>
          </a:p>
        </p:txBody>
      </p:sp>
    </p:spTree>
    <p:extLst>
      <p:ext uri="{BB962C8B-B14F-4D97-AF65-F5344CB8AC3E}">
        <p14:creationId xmlns:p14="http://schemas.microsoft.com/office/powerpoint/2010/main" val="354489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小程序中的组件和</a:t>
            </a:r>
            <a:r>
              <a:rPr lang="en-US" altLang="zh-CN" dirty="0"/>
              <a:t>API</a:t>
            </a:r>
            <a:endParaRPr lang="zh-CN" altLang="en-US" dirty="0"/>
          </a:p>
        </p:txBody>
      </p:sp>
      <p:pic>
        <p:nvPicPr>
          <p:cNvPr id="2051" name="Picture 3" descr="https://developers.weixin.qq.com/miniprogram/dev/image/demo.jpg?t=18101214">
            <a:extLst>
              <a:ext uri="{FF2B5EF4-FFF2-40B4-BE49-F238E27FC236}">
                <a16:creationId xmlns="" xmlns:a16="http://schemas.microsoft.com/office/drawing/2014/main" id="{1FE23FC0-4096-43B9-A080-24127826B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192" y="2130593"/>
            <a:ext cx="2266949" cy="226694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 xmlns:a16="http://schemas.microsoft.com/office/drawing/2014/main" id="{51DC56A2-BAE1-47DC-A7E8-527619A7F115}"/>
              </a:ext>
            </a:extLst>
          </p:cNvPr>
          <p:cNvSpPr txBox="1"/>
          <p:nvPr/>
        </p:nvSpPr>
        <p:spPr>
          <a:xfrm>
            <a:off x="3350419" y="4397541"/>
            <a:ext cx="1712328" cy="253916"/>
          </a:xfrm>
          <a:prstGeom prst="rect">
            <a:avLst/>
          </a:prstGeom>
          <a:noFill/>
        </p:spPr>
        <p:txBody>
          <a:bodyPr wrap="none" rtlCol="0">
            <a:spAutoFit/>
          </a:bodyPr>
          <a:lstStyle/>
          <a:p>
            <a:r>
              <a:rPr lang="zh-CN" altLang="en-US" sz="1050" dirty="0"/>
              <a:t>微信扫码体验小程序的</a:t>
            </a:r>
            <a:r>
              <a:rPr lang="en-US" altLang="zh-CN" sz="1050" dirty="0"/>
              <a:t>API</a:t>
            </a:r>
            <a:endParaRPr lang="zh-CN" altLang="en-US" sz="1050" dirty="0"/>
          </a:p>
        </p:txBody>
      </p:sp>
      <p:sp>
        <p:nvSpPr>
          <p:cNvPr id="6" name="内容占位符 5">
            <a:extLst>
              <a:ext uri="{FF2B5EF4-FFF2-40B4-BE49-F238E27FC236}">
                <a16:creationId xmlns="" xmlns:a16="http://schemas.microsoft.com/office/drawing/2014/main" id="{2641A6A5-2E47-405E-A249-6BB2EC7242BC}"/>
              </a:ext>
            </a:extLst>
          </p:cNvPr>
          <p:cNvSpPr>
            <a:spLocks noGrp="1"/>
          </p:cNvSpPr>
          <p:nvPr>
            <p:ph sz="half" idx="14"/>
          </p:nvPr>
        </p:nvSpPr>
        <p:spPr>
          <a:xfrm>
            <a:off x="866850" y="1539592"/>
            <a:ext cx="6488593" cy="452461"/>
          </a:xfrm>
        </p:spPr>
        <p:txBody>
          <a:bodyPr>
            <a:normAutofit/>
          </a:bodyPr>
          <a:lstStyle/>
          <a:p>
            <a:pPr marL="171450" indent="-171450">
              <a:buFont typeface="Wingdings" panose="05000000000000000000" pitchFamily="2" charset="2"/>
              <a:buChar char="l"/>
            </a:pPr>
            <a:r>
              <a:rPr lang="zh-CN" altLang="en-US" dirty="0"/>
              <a:t>可以扫码体验小程序中的</a:t>
            </a:r>
            <a:r>
              <a:rPr lang="en-US" altLang="zh-CN" dirty="0"/>
              <a:t>API</a:t>
            </a:r>
            <a:r>
              <a:rPr lang="zh-CN" altLang="en-US" dirty="0"/>
              <a:t>接口，例如：发起支付、获取手机网络状态、发起网络请求等。</a:t>
            </a:r>
            <a:endParaRPr lang="en-US" altLang="zh-CN" dirty="0"/>
          </a:p>
        </p:txBody>
      </p:sp>
      <p:sp>
        <p:nvSpPr>
          <p:cNvPr id="7" name="内容占位符 4"/>
          <p:cNvSpPr>
            <a:spLocks noGrp="1"/>
          </p:cNvSpPr>
          <p:nvPr>
            <p:ph idx="1"/>
          </p:nvPr>
        </p:nvSpPr>
        <p:spPr>
          <a:xfrm>
            <a:off x="848377" y="936000"/>
            <a:ext cx="6488593" cy="541557"/>
          </a:xfrm>
        </p:spPr>
        <p:txBody>
          <a:bodyPr/>
          <a:lstStyle/>
          <a:p>
            <a:r>
              <a:rPr lang="en-US" altLang="zh-CN"/>
              <a:t>3.4 </a:t>
            </a:r>
            <a:r>
              <a:rPr lang="zh-CN" altLang="en-US"/>
              <a:t>官方示例中展示的</a:t>
            </a:r>
            <a:r>
              <a:rPr lang="en-US" altLang="zh-CN"/>
              <a:t>API</a:t>
            </a:r>
            <a:r>
              <a:rPr lang="zh-CN" altLang="en-US"/>
              <a:t>接口</a:t>
            </a:r>
            <a:endParaRPr lang="zh-CN" altLang="en-US" dirty="0"/>
          </a:p>
        </p:txBody>
      </p:sp>
    </p:spTree>
    <p:extLst>
      <p:ext uri="{BB962C8B-B14F-4D97-AF65-F5344CB8AC3E}">
        <p14:creationId xmlns:p14="http://schemas.microsoft.com/office/powerpoint/2010/main" val="273507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组件和</a:t>
            </a:r>
            <a:r>
              <a:rPr lang="en-US" altLang="zh-CN" dirty="0"/>
              <a:t>API</a:t>
            </a:r>
            <a:r>
              <a:rPr lang="zh-CN" altLang="en-US" dirty="0"/>
              <a:t>的异同点</a:t>
            </a:r>
          </a:p>
        </p:txBody>
      </p:sp>
      <p:sp>
        <p:nvSpPr>
          <p:cNvPr id="9" name="内容占位符 8"/>
          <p:cNvSpPr>
            <a:spLocks noGrp="1"/>
          </p:cNvSpPr>
          <p:nvPr>
            <p:ph idx="1"/>
          </p:nvPr>
        </p:nvSpPr>
        <p:spPr>
          <a:xfrm>
            <a:off x="3779838" y="1641601"/>
            <a:ext cx="3997478" cy="2173316"/>
          </a:xfrm>
        </p:spPr>
        <p:txBody>
          <a:bodyPr/>
          <a:lstStyle/>
          <a:p>
            <a:r>
              <a:rPr lang="zh-CN" altLang="en-US" b="1" dirty="0"/>
              <a:t>相同点：</a:t>
            </a:r>
            <a:endParaRPr lang="en-US" altLang="zh-CN" b="1" dirty="0"/>
          </a:p>
          <a:p>
            <a:pPr marL="588962" lvl="1" indent="-171450">
              <a:lnSpc>
                <a:spcPct val="210000"/>
              </a:lnSpc>
              <a:spcBef>
                <a:spcPts val="0"/>
              </a:spcBef>
              <a:buFont typeface="Wingdings" panose="05000000000000000000" pitchFamily="2" charset="2"/>
              <a:buChar char="l"/>
            </a:pP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组件 和 </a:t>
            </a:r>
            <a:r>
              <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rPr>
              <a:t>API </a:t>
            </a: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都是微信官方</a:t>
            </a:r>
            <a:r>
              <a:rPr lang="zh-CN" altLang="en-US" sz="1050">
                <a:solidFill>
                  <a:schemeClr val="tx1">
                    <a:lumMod val="85000"/>
                    <a:lumOff val="15000"/>
                  </a:schemeClr>
                </a:solidFill>
                <a:latin typeface="Microsoft YaHei" panose="020B0503020204020204" pitchFamily="34" charset="-122"/>
                <a:ea typeface="Microsoft YaHei" panose="020B0503020204020204" pitchFamily="34" charset="-122"/>
              </a:rPr>
              <a:t>提供的</a:t>
            </a:r>
            <a:endPar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588962" lvl="1" indent="-171450">
              <a:lnSpc>
                <a:spcPct val="210000"/>
              </a:lnSpc>
              <a:spcBef>
                <a:spcPts val="0"/>
              </a:spcBef>
              <a:buFont typeface="Wingdings" panose="05000000000000000000" pitchFamily="2" charset="2"/>
              <a:buChar char="l"/>
            </a:pP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组件 和 </a:t>
            </a:r>
            <a:r>
              <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rPr>
              <a:t>API </a:t>
            </a: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的目的，都是为了方便小程序的</a:t>
            </a:r>
            <a:r>
              <a:rPr lang="zh-CN" altLang="en-US" sz="1050">
                <a:solidFill>
                  <a:schemeClr val="tx1">
                    <a:lumMod val="85000"/>
                    <a:lumOff val="15000"/>
                  </a:schemeClr>
                </a:solidFill>
                <a:latin typeface="Microsoft YaHei" panose="020B0503020204020204" pitchFamily="34" charset="-122"/>
                <a:ea typeface="Microsoft YaHei" panose="020B0503020204020204" pitchFamily="34" charset="-122"/>
              </a:rPr>
              <a:t>快速开发</a:t>
            </a:r>
            <a:endPar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mj-lt"/>
              <a:buAutoNum type="arabicPeriod" startAt="2"/>
            </a:pPr>
            <a:r>
              <a:rPr lang="zh-CN" altLang="en-US" b="1" dirty="0"/>
              <a:t>不同点：</a:t>
            </a:r>
            <a:endParaRPr lang="en-US" altLang="zh-CN" b="1" dirty="0"/>
          </a:p>
          <a:p>
            <a:pPr marL="588962" lvl="1" indent="-171450">
              <a:lnSpc>
                <a:spcPct val="210000"/>
              </a:lnSpc>
              <a:spcBef>
                <a:spcPts val="0"/>
              </a:spcBef>
              <a:buFont typeface="Wingdings" panose="05000000000000000000" pitchFamily="2" charset="2"/>
              <a:buChar char="l"/>
            </a:pP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组件以</a:t>
            </a:r>
            <a:r>
              <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rPr>
              <a:t>UI</a:t>
            </a: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结构布局为主，一般不需要处理</a:t>
            </a:r>
            <a:r>
              <a:rPr lang="zh-CN" altLang="en-US" sz="1050">
                <a:solidFill>
                  <a:schemeClr val="tx1">
                    <a:lumMod val="85000"/>
                    <a:lumOff val="15000"/>
                  </a:schemeClr>
                </a:solidFill>
                <a:latin typeface="Microsoft YaHei" panose="020B0503020204020204" pitchFamily="34" charset="-122"/>
                <a:ea typeface="Microsoft YaHei" panose="020B0503020204020204" pitchFamily="34" charset="-122"/>
              </a:rPr>
              <a:t>业务逻辑</a:t>
            </a:r>
            <a:endPar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588962" lvl="1" indent="-171450">
              <a:lnSpc>
                <a:spcPct val="210000"/>
              </a:lnSpc>
              <a:spcBef>
                <a:spcPts val="0"/>
              </a:spcBef>
              <a:buFont typeface="Wingdings" panose="05000000000000000000" pitchFamily="2" charset="2"/>
              <a:buChar char="l"/>
            </a:pPr>
            <a:r>
              <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rPr>
              <a:t>API </a:t>
            </a:r>
            <a:r>
              <a:rPr lang="zh-CN" altLang="en-US" sz="1050" dirty="0">
                <a:solidFill>
                  <a:schemeClr val="tx1">
                    <a:lumMod val="85000"/>
                    <a:lumOff val="15000"/>
                  </a:schemeClr>
                </a:solidFill>
                <a:latin typeface="Microsoft YaHei" panose="020B0503020204020204" pitchFamily="34" charset="-122"/>
                <a:ea typeface="Microsoft YaHei" panose="020B0503020204020204" pitchFamily="34" charset="-122"/>
              </a:rPr>
              <a:t>以纯业务逻辑为主，一般没有对应的</a:t>
            </a:r>
            <a:r>
              <a:rPr lang="en-US" altLang="zh-CN" sz="1050">
                <a:solidFill>
                  <a:schemeClr val="tx1">
                    <a:lumMod val="85000"/>
                    <a:lumOff val="15000"/>
                  </a:schemeClr>
                </a:solidFill>
                <a:latin typeface="Microsoft YaHei" panose="020B0503020204020204" pitchFamily="34" charset="-122"/>
                <a:ea typeface="Microsoft YaHei" panose="020B0503020204020204" pitchFamily="34" charset="-122"/>
              </a:rPr>
              <a:t>UI</a:t>
            </a:r>
            <a:r>
              <a:rPr lang="zh-CN" altLang="en-US" sz="1050">
                <a:solidFill>
                  <a:schemeClr val="tx1">
                    <a:lumMod val="85000"/>
                    <a:lumOff val="15000"/>
                  </a:schemeClr>
                </a:solidFill>
                <a:latin typeface="Microsoft YaHei" panose="020B0503020204020204" pitchFamily="34" charset="-122"/>
                <a:ea typeface="Microsoft YaHei" panose="020B0503020204020204" pitchFamily="34" charset="-122"/>
              </a:rPr>
              <a:t>结构</a:t>
            </a:r>
            <a:endParaRPr lang="en-US" altLang="zh-CN" sz="105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4637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微信开发概述</a:t>
            </a:r>
            <a:endParaRPr lang="en-US" altLang="zh-CN" dirty="0">
              <a:solidFill>
                <a:schemeClr val="tx1"/>
              </a:solidFill>
            </a:endParaRPr>
          </a:p>
          <a:p>
            <a:r>
              <a:rPr lang="zh-CN" altLang="en-US" dirty="0"/>
              <a:t>认识小程序</a:t>
            </a:r>
            <a:endParaRPr lang="en-US" altLang="zh-CN" dirty="0"/>
          </a:p>
          <a:p>
            <a:r>
              <a:rPr lang="zh-CN" altLang="en-US" dirty="0"/>
              <a:t>小程序中的组件和</a:t>
            </a:r>
            <a:r>
              <a:rPr lang="en-US" altLang="zh-CN" dirty="0"/>
              <a:t>API</a:t>
            </a:r>
          </a:p>
          <a:p>
            <a:r>
              <a:rPr lang="zh-CN" altLang="en-US" dirty="0">
                <a:solidFill>
                  <a:srgbClr val="FF0000"/>
                </a:solidFill>
              </a:rPr>
              <a:t>小程序开发账号</a:t>
            </a:r>
            <a:endParaRPr lang="en-US" altLang="zh-CN" dirty="0">
              <a:solidFill>
                <a:srgbClr val="FF0000"/>
              </a:solidFill>
            </a:endParaRPr>
          </a:p>
          <a:p>
            <a:r>
              <a:rPr lang="zh-CN" altLang="en-US" dirty="0"/>
              <a:t>小程序开发者工具的使用</a:t>
            </a:r>
            <a:endParaRPr lang="en-US" altLang="zh-CN" dirty="0"/>
          </a:p>
        </p:txBody>
      </p:sp>
    </p:spTree>
    <p:extLst>
      <p:ext uri="{BB962C8B-B14F-4D97-AF65-F5344CB8AC3E}">
        <p14:creationId xmlns:p14="http://schemas.microsoft.com/office/powerpoint/2010/main" val="1814670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4. </a:t>
            </a:r>
            <a:r>
              <a:rPr lang="zh-CN" altLang="en-US" dirty="0"/>
              <a:t>小程序开发账号</a:t>
            </a:r>
            <a:endParaRPr lang="zh-CN" altLang="en-US" dirty="0">
              <a:solidFill>
                <a:srgbClr val="595959"/>
              </a:solidFill>
            </a:endParaRPr>
          </a:p>
        </p:txBody>
      </p:sp>
      <p:sp>
        <p:nvSpPr>
          <p:cNvPr id="5" name="内容占位符 4"/>
          <p:cNvSpPr>
            <a:spLocks noGrp="1"/>
          </p:cNvSpPr>
          <p:nvPr>
            <p:ph idx="1"/>
          </p:nvPr>
        </p:nvSpPr>
        <p:spPr>
          <a:xfrm>
            <a:off x="848377" y="936000"/>
            <a:ext cx="6488593" cy="541557"/>
          </a:xfrm>
        </p:spPr>
        <p:txBody>
          <a:bodyPr/>
          <a:lstStyle/>
          <a:p>
            <a:r>
              <a:rPr lang="en-US" altLang="zh-CN" dirty="0"/>
              <a:t>4.1 </a:t>
            </a:r>
            <a:r>
              <a:rPr lang="zh-CN" altLang="en-US" dirty="0"/>
              <a:t>注册小程序开发账号</a:t>
            </a:r>
          </a:p>
        </p:txBody>
      </p:sp>
      <p:sp>
        <p:nvSpPr>
          <p:cNvPr id="9" name="TextBox 3">
            <a:extLst>
              <a:ext uri="{FF2B5EF4-FFF2-40B4-BE49-F238E27FC236}">
                <a16:creationId xmlns="" xmlns:a16="http://schemas.microsoft.com/office/drawing/2014/main" id="{41DFD6F0-5949-4F30-BC8C-5F9222897018}"/>
              </a:ext>
            </a:extLst>
          </p:cNvPr>
          <p:cNvSpPr txBox="1">
            <a:spLocks noChangeArrowheads="1"/>
          </p:cNvSpPr>
          <p:nvPr/>
        </p:nvSpPr>
        <p:spPr bwMode="auto">
          <a:xfrm>
            <a:off x="848376" y="1476829"/>
            <a:ext cx="6488593"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1400" b="1" dirty="0">
                <a:solidFill>
                  <a:schemeClr val="tx1">
                    <a:lumMod val="75000"/>
                    <a:lumOff val="25000"/>
                  </a:schemeClr>
                </a:solidFill>
                <a:latin typeface="微软雅黑" pitchFamily="34" charset="-122"/>
                <a:ea typeface="微软雅黑" pitchFamily="34" charset="-122"/>
              </a:rPr>
              <a:t>1. </a:t>
            </a:r>
            <a:r>
              <a:rPr lang="zh-CN" altLang="en-US" sz="1400" b="1" dirty="0">
                <a:solidFill>
                  <a:schemeClr val="tx1">
                    <a:lumMod val="75000"/>
                    <a:lumOff val="25000"/>
                  </a:schemeClr>
                </a:solidFill>
                <a:latin typeface="微软雅黑" pitchFamily="34" charset="-122"/>
                <a:ea typeface="微软雅黑" pitchFamily="34" charset="-122"/>
              </a:rPr>
              <a:t>演示官网申请账号教程</a:t>
            </a:r>
          </a:p>
        </p:txBody>
      </p:sp>
      <p:sp>
        <p:nvSpPr>
          <p:cNvPr id="10" name="内容占位符 5">
            <a:extLst>
              <a:ext uri="{FF2B5EF4-FFF2-40B4-BE49-F238E27FC236}">
                <a16:creationId xmlns="" xmlns:a16="http://schemas.microsoft.com/office/drawing/2014/main" id="{EE3BF478-2E12-4964-BE46-3F68D161841C}"/>
              </a:ext>
            </a:extLst>
          </p:cNvPr>
          <p:cNvSpPr>
            <a:spLocks noGrp="1"/>
          </p:cNvSpPr>
          <p:nvPr>
            <p:ph sz="half" idx="14"/>
          </p:nvPr>
        </p:nvSpPr>
        <p:spPr>
          <a:xfrm>
            <a:off x="848377" y="2008614"/>
            <a:ext cx="6488593" cy="809855"/>
          </a:xfrm>
        </p:spPr>
        <p:txBody>
          <a:bodyPr>
            <a:normAutofit/>
          </a:bodyPr>
          <a:lstStyle/>
          <a:p>
            <a:pPr marL="171450" indent="-171450">
              <a:buFont typeface="Wingdings" panose="05000000000000000000" pitchFamily="2" charset="2"/>
              <a:buChar char="l"/>
            </a:pPr>
            <a:r>
              <a:rPr lang="zh-CN" altLang="en-US" dirty="0"/>
              <a:t>官网申请开发者账号的教程：</a:t>
            </a:r>
            <a:endParaRPr lang="en-US" altLang="zh-CN" dirty="0"/>
          </a:p>
          <a:p>
            <a:r>
              <a:rPr lang="en-US" altLang="zh-CN" dirty="0"/>
              <a:t>     </a:t>
            </a:r>
            <a:r>
              <a:rPr lang="en-US" altLang="zh-CN" dirty="0">
                <a:hlinkClick r:id="rId2"/>
              </a:rPr>
              <a:t>https://developers.weixin.qq.com/miniprogram/introduction/index.html?t=18101214</a:t>
            </a:r>
            <a:endParaRPr lang="zh-CN" altLang="en-US" dirty="0"/>
          </a:p>
        </p:txBody>
      </p:sp>
    </p:spTree>
    <p:extLst>
      <p:ext uri="{BB962C8B-B14F-4D97-AF65-F5344CB8AC3E}">
        <p14:creationId xmlns:p14="http://schemas.microsoft.com/office/powerpoint/2010/main" val="307385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4. </a:t>
            </a:r>
            <a:r>
              <a:rPr lang="zh-CN" altLang="en-US" dirty="0"/>
              <a:t>小程序开发账号</a:t>
            </a:r>
            <a:endParaRPr lang="zh-CN" altLang="en-US" dirty="0">
              <a:solidFill>
                <a:srgbClr val="595959"/>
              </a:solidFill>
            </a:endParaRPr>
          </a:p>
        </p:txBody>
      </p:sp>
      <p:sp>
        <p:nvSpPr>
          <p:cNvPr id="5" name="内容占位符 4"/>
          <p:cNvSpPr>
            <a:spLocks noGrp="1"/>
          </p:cNvSpPr>
          <p:nvPr>
            <p:ph idx="1"/>
          </p:nvPr>
        </p:nvSpPr>
        <p:spPr>
          <a:xfrm>
            <a:off x="848377" y="936000"/>
            <a:ext cx="6488593" cy="541557"/>
          </a:xfrm>
        </p:spPr>
        <p:txBody>
          <a:bodyPr/>
          <a:lstStyle/>
          <a:p>
            <a:r>
              <a:rPr lang="en-US" altLang="zh-CN" dirty="0"/>
              <a:t>4.2 </a:t>
            </a:r>
            <a:r>
              <a:rPr lang="zh-CN" altLang="en-US" dirty="0"/>
              <a:t>小程序账号设置</a:t>
            </a:r>
          </a:p>
        </p:txBody>
      </p:sp>
      <p:sp>
        <p:nvSpPr>
          <p:cNvPr id="10" name="内容占位符 5">
            <a:extLst>
              <a:ext uri="{FF2B5EF4-FFF2-40B4-BE49-F238E27FC236}">
                <a16:creationId xmlns="" xmlns:a16="http://schemas.microsoft.com/office/drawing/2014/main" id="{EE3BF478-2E12-4964-BE46-3F68D161841C}"/>
              </a:ext>
            </a:extLst>
          </p:cNvPr>
          <p:cNvSpPr>
            <a:spLocks noGrp="1"/>
          </p:cNvSpPr>
          <p:nvPr>
            <p:ph sz="half" idx="14"/>
          </p:nvPr>
        </p:nvSpPr>
        <p:spPr>
          <a:xfrm>
            <a:off x="848378" y="1477558"/>
            <a:ext cx="6488593" cy="1550778"/>
          </a:xfrm>
        </p:spPr>
        <p:txBody>
          <a:bodyPr>
            <a:normAutofit fontScale="92500" lnSpcReduction="10000"/>
          </a:bodyPr>
          <a:lstStyle/>
          <a:p>
            <a:pPr>
              <a:lnSpc>
                <a:spcPct val="200000"/>
              </a:lnSpc>
            </a:pPr>
            <a:r>
              <a:rPr lang="zh-CN" altLang="en-US" dirty="0"/>
              <a:t>刚注册的小程序账号，基本信息尚未被初始化，推荐进行账号设</a:t>
            </a:r>
            <a:r>
              <a:rPr lang="zh-CN" altLang="en-US"/>
              <a:t>置：</a:t>
            </a:r>
            <a:endParaRPr lang="en-US" altLang="zh-CN"/>
          </a:p>
          <a:p>
            <a:pPr marL="171450" indent="-171450">
              <a:lnSpc>
                <a:spcPct val="200000"/>
              </a:lnSpc>
              <a:buFont typeface="Wingdings" pitchFamily="2" charset="2"/>
              <a:buChar char="l"/>
            </a:pPr>
            <a:r>
              <a:rPr lang="zh-CN" altLang="en-US" sz="1050">
                <a:solidFill>
                  <a:schemeClr val="tx1">
                    <a:lumMod val="85000"/>
                    <a:lumOff val="15000"/>
                  </a:schemeClr>
                </a:solidFill>
              </a:rPr>
              <a:t>基本信息设置</a:t>
            </a:r>
            <a:endParaRPr lang="en-US" altLang="zh-CN"/>
          </a:p>
          <a:p>
            <a:pPr marL="171450" indent="-171450">
              <a:lnSpc>
                <a:spcPct val="200000"/>
              </a:lnSpc>
              <a:buFont typeface="Wingdings" pitchFamily="2" charset="2"/>
              <a:buChar char="l"/>
            </a:pPr>
            <a:r>
              <a:rPr lang="zh-CN" altLang="en-US" sz="1050">
                <a:solidFill>
                  <a:schemeClr val="tx1">
                    <a:lumMod val="85000"/>
                    <a:lumOff val="15000"/>
                  </a:schemeClr>
                </a:solidFill>
              </a:rPr>
              <a:t>开发者设置</a:t>
            </a:r>
            <a:endParaRPr lang="en-US" altLang="zh-CN"/>
          </a:p>
          <a:p>
            <a:pPr marL="171450" indent="-171450">
              <a:lnSpc>
                <a:spcPct val="200000"/>
              </a:lnSpc>
              <a:buFont typeface="Wingdings" pitchFamily="2" charset="2"/>
              <a:buChar char="l"/>
            </a:pPr>
            <a:r>
              <a:rPr lang="zh-CN" altLang="en-US" sz="1050">
                <a:solidFill>
                  <a:schemeClr val="tx1">
                    <a:lumMod val="85000"/>
                    <a:lumOff val="15000"/>
                  </a:schemeClr>
                </a:solidFill>
              </a:rPr>
              <a:t>成员管理</a:t>
            </a:r>
          </a:p>
        </p:txBody>
      </p:sp>
    </p:spTree>
    <p:extLst>
      <p:ext uri="{BB962C8B-B14F-4D97-AF65-F5344CB8AC3E}">
        <p14:creationId xmlns:p14="http://schemas.microsoft.com/office/powerpoint/2010/main" val="182998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628650" y="0"/>
            <a:ext cx="6708321" cy="792000"/>
          </a:xfrm>
        </p:spPr>
        <p:txBody>
          <a:bodyPr/>
          <a:lstStyle/>
          <a:p>
            <a:r>
              <a:rPr lang="en-US" altLang="zh-CN" dirty="0"/>
              <a:t>4. </a:t>
            </a:r>
            <a:r>
              <a:rPr lang="zh-CN" altLang="en-US" dirty="0"/>
              <a:t>小程序开发账号</a:t>
            </a:r>
            <a:endParaRPr lang="zh-CN" altLang="en-US" dirty="0">
              <a:solidFill>
                <a:srgbClr val="595959"/>
              </a:solidFill>
            </a:endParaRPr>
          </a:p>
        </p:txBody>
      </p:sp>
      <p:sp>
        <p:nvSpPr>
          <p:cNvPr id="6" name="内容占位符 4"/>
          <p:cNvSpPr>
            <a:spLocks noGrp="1"/>
          </p:cNvSpPr>
          <p:nvPr>
            <p:ph idx="1"/>
          </p:nvPr>
        </p:nvSpPr>
        <p:spPr>
          <a:xfrm>
            <a:off x="848377" y="936000"/>
            <a:ext cx="6488593" cy="541557"/>
          </a:xfrm>
        </p:spPr>
        <p:txBody>
          <a:bodyPr/>
          <a:lstStyle/>
          <a:p>
            <a:r>
              <a:rPr lang="en-US" altLang="zh-CN"/>
              <a:t>4.3 </a:t>
            </a:r>
            <a:r>
              <a:rPr lang="zh-CN" altLang="en-US"/>
              <a:t>基本信息设置</a:t>
            </a:r>
          </a:p>
        </p:txBody>
      </p:sp>
      <p:sp>
        <p:nvSpPr>
          <p:cNvPr id="7" name="内容占位符 11"/>
          <p:cNvSpPr>
            <a:spLocks noGrp="1"/>
          </p:cNvSpPr>
          <p:nvPr>
            <p:ph sz="half" idx="14"/>
          </p:nvPr>
        </p:nvSpPr>
        <p:spPr>
          <a:xfrm>
            <a:off x="848378" y="1629205"/>
            <a:ext cx="5261592" cy="662641"/>
          </a:xfrm>
        </p:spPr>
        <p:txBody>
          <a:bodyPr>
            <a:normAutofit/>
          </a:bodyPr>
          <a:lstStyle/>
          <a:p>
            <a:pPr marL="171450" indent="-171450">
              <a:buFont typeface="Wingdings" panose="05000000000000000000" pitchFamily="2" charset="2"/>
              <a:buChar char="l"/>
            </a:pPr>
            <a:r>
              <a:rPr lang="zh-CN" altLang="en-US" dirty="0">
                <a:solidFill>
                  <a:schemeClr val="tx1"/>
                </a:solidFill>
              </a:rPr>
              <a:t>登录</a:t>
            </a:r>
            <a:r>
              <a:rPr lang="zh-CN" altLang="en-US" dirty="0">
                <a:solidFill>
                  <a:srgbClr val="FF0000"/>
                </a:solidFill>
              </a:rPr>
              <a:t>小程序后台 </a:t>
            </a:r>
            <a:r>
              <a:rPr lang="en-US" altLang="zh-CN" dirty="0"/>
              <a:t>-&gt; </a:t>
            </a:r>
            <a:r>
              <a:rPr lang="zh-CN" altLang="en-US" dirty="0">
                <a:solidFill>
                  <a:srgbClr val="FF0000"/>
                </a:solidFill>
              </a:rPr>
              <a:t>设置</a:t>
            </a:r>
            <a:r>
              <a:rPr lang="zh-CN" altLang="en-US" dirty="0"/>
              <a:t> </a:t>
            </a:r>
            <a:r>
              <a:rPr lang="en-US" altLang="zh-CN" dirty="0"/>
              <a:t>-&gt; </a:t>
            </a:r>
            <a:r>
              <a:rPr lang="zh-CN" altLang="en-US" dirty="0">
                <a:solidFill>
                  <a:srgbClr val="FF0000"/>
                </a:solidFill>
              </a:rPr>
              <a:t>基本设置</a:t>
            </a:r>
            <a:endParaRPr lang="en-US" altLang="zh-CN" dirty="0">
              <a:solidFill>
                <a:srgbClr val="FF0000"/>
              </a:solidFill>
            </a:endParaRPr>
          </a:p>
          <a:p>
            <a:pPr marL="171450" indent="-171450">
              <a:buFont typeface="Wingdings" panose="05000000000000000000" pitchFamily="2" charset="2"/>
              <a:buChar char="l"/>
            </a:pPr>
            <a:r>
              <a:rPr lang="zh-CN" altLang="en-US" dirty="0"/>
              <a:t>在基本设置中，可以设置小程序头像、小程序名称、介绍、服务类目等基本信息</a:t>
            </a:r>
          </a:p>
        </p:txBody>
      </p:sp>
      <p:pic>
        <p:nvPicPr>
          <p:cNvPr id="8" name="图片 7">
            <a:extLst>
              <a:ext uri="{FF2B5EF4-FFF2-40B4-BE49-F238E27FC236}">
                <a16:creationId xmlns="" xmlns:a16="http://schemas.microsoft.com/office/drawing/2014/main" id="{CB010EAC-4135-4B3B-B9BD-633DA39BBDB6}"/>
              </a:ext>
            </a:extLst>
          </p:cNvPr>
          <p:cNvPicPr>
            <a:picLocks noChangeAspect="1"/>
          </p:cNvPicPr>
          <p:nvPr/>
        </p:nvPicPr>
        <p:blipFill>
          <a:blip r:embed="rId2"/>
          <a:stretch>
            <a:fillRect/>
          </a:stretch>
        </p:blipFill>
        <p:spPr>
          <a:xfrm>
            <a:off x="6144201" y="792000"/>
            <a:ext cx="2151421" cy="3824748"/>
          </a:xfrm>
          <a:prstGeom prst="rect">
            <a:avLst/>
          </a:prstGeom>
          <a:ln w="3175">
            <a:solidFill>
              <a:schemeClr val="bg1">
                <a:lumMod val="75000"/>
              </a:schemeClr>
            </a:solidFill>
          </a:ln>
        </p:spPr>
      </p:pic>
      <p:pic>
        <p:nvPicPr>
          <p:cNvPr id="9" name="图片 8">
            <a:extLst>
              <a:ext uri="{FF2B5EF4-FFF2-40B4-BE49-F238E27FC236}">
                <a16:creationId xmlns="" xmlns:a16="http://schemas.microsoft.com/office/drawing/2014/main" id="{5B216326-4349-4012-8D27-896A78C50309}"/>
              </a:ext>
            </a:extLst>
          </p:cNvPr>
          <p:cNvPicPr>
            <a:picLocks noChangeAspect="1"/>
          </p:cNvPicPr>
          <p:nvPr/>
        </p:nvPicPr>
        <p:blipFill>
          <a:blip r:embed="rId3"/>
          <a:stretch>
            <a:fillRect/>
          </a:stretch>
        </p:blipFill>
        <p:spPr>
          <a:xfrm>
            <a:off x="628651" y="2473722"/>
            <a:ext cx="4362450" cy="2380424"/>
          </a:xfrm>
          <a:prstGeom prst="rect">
            <a:avLst/>
          </a:prstGeom>
          <a:ln w="3175">
            <a:solidFill>
              <a:schemeClr val="bg1">
                <a:lumMod val="75000"/>
              </a:schemeClr>
            </a:solidFill>
          </a:ln>
        </p:spPr>
      </p:pic>
      <p:grpSp>
        <p:nvGrpSpPr>
          <p:cNvPr id="10" name="组合 9">
            <a:extLst>
              <a:ext uri="{FF2B5EF4-FFF2-40B4-BE49-F238E27FC236}">
                <a16:creationId xmlns="" xmlns:a16="http://schemas.microsoft.com/office/drawing/2014/main" id="{4D16AB62-A941-4613-9A92-FC357F3BD916}"/>
              </a:ext>
            </a:extLst>
          </p:cNvPr>
          <p:cNvGrpSpPr/>
          <p:nvPr/>
        </p:nvGrpSpPr>
        <p:grpSpPr>
          <a:xfrm>
            <a:off x="825518" y="1552942"/>
            <a:ext cx="5716845" cy="1650669"/>
            <a:chOff x="848378" y="1552942"/>
            <a:chExt cx="5716845" cy="1650669"/>
          </a:xfrm>
        </p:grpSpPr>
        <p:sp>
          <p:nvSpPr>
            <p:cNvPr id="11" name="矩形 10">
              <a:extLst>
                <a:ext uri="{FF2B5EF4-FFF2-40B4-BE49-F238E27FC236}">
                  <a16:creationId xmlns="" xmlns:a16="http://schemas.microsoft.com/office/drawing/2014/main" id="{76B0D5ED-CE67-4DF9-9D36-F07573F399CC}"/>
                </a:ext>
              </a:extLst>
            </p:cNvPr>
            <p:cNvSpPr/>
            <p:nvPr/>
          </p:nvSpPr>
          <p:spPr>
            <a:xfrm>
              <a:off x="848378" y="3022636"/>
              <a:ext cx="736582" cy="18097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 xmlns:a16="http://schemas.microsoft.com/office/drawing/2014/main" id="{7CB5B297-EFAE-461F-89F5-891D657AE51B}"/>
                </a:ext>
              </a:extLst>
            </p:cNvPr>
            <p:cNvCxnSpPr>
              <a:cxnSpLocks/>
              <a:stCxn id="11" idx="3"/>
            </p:cNvCxnSpPr>
            <p:nvPr/>
          </p:nvCxnSpPr>
          <p:spPr>
            <a:xfrm flipV="1">
              <a:off x="1584960" y="1552942"/>
              <a:ext cx="4980263" cy="156018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 xmlns:a16="http://schemas.microsoft.com/office/drawing/2014/main" id="{7C5A44F2-6C61-464C-BAC7-CDD58125B9DA}"/>
              </a:ext>
            </a:extLst>
          </p:cNvPr>
          <p:cNvGrpSpPr/>
          <p:nvPr/>
        </p:nvGrpSpPr>
        <p:grpSpPr>
          <a:xfrm>
            <a:off x="817898" y="1660312"/>
            <a:ext cx="5487000" cy="1834655"/>
            <a:chOff x="817898" y="1660312"/>
            <a:chExt cx="5487000" cy="1834655"/>
          </a:xfrm>
        </p:grpSpPr>
        <p:sp>
          <p:nvSpPr>
            <p:cNvPr id="14" name="矩形 13">
              <a:extLst>
                <a:ext uri="{FF2B5EF4-FFF2-40B4-BE49-F238E27FC236}">
                  <a16:creationId xmlns="" xmlns:a16="http://schemas.microsoft.com/office/drawing/2014/main" id="{176E8A0D-C051-4921-B7A4-744B0EA34B25}"/>
                </a:ext>
              </a:extLst>
            </p:cNvPr>
            <p:cNvSpPr/>
            <p:nvPr/>
          </p:nvSpPr>
          <p:spPr>
            <a:xfrm>
              <a:off x="817898" y="3278967"/>
              <a:ext cx="929622" cy="2160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 xmlns:a16="http://schemas.microsoft.com/office/drawing/2014/main" id="{57071955-C3A5-4C3E-8546-C3F4AEAE4E27}"/>
                </a:ext>
              </a:extLst>
            </p:cNvPr>
            <p:cNvCxnSpPr>
              <a:cxnSpLocks/>
              <a:stCxn id="14" idx="3"/>
            </p:cNvCxnSpPr>
            <p:nvPr/>
          </p:nvCxnSpPr>
          <p:spPr>
            <a:xfrm flipV="1">
              <a:off x="1747520" y="1660312"/>
              <a:ext cx="4557378" cy="17266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 xmlns:a16="http://schemas.microsoft.com/office/drawing/2014/main" id="{1F6A03B4-DB19-460F-8E55-60539E5EFFE0}"/>
              </a:ext>
            </a:extLst>
          </p:cNvPr>
          <p:cNvGrpSpPr/>
          <p:nvPr/>
        </p:nvGrpSpPr>
        <p:grpSpPr>
          <a:xfrm>
            <a:off x="819919" y="1860425"/>
            <a:ext cx="5817101" cy="2157989"/>
            <a:chOff x="819919" y="1860425"/>
            <a:chExt cx="5817101" cy="2157989"/>
          </a:xfrm>
        </p:grpSpPr>
        <p:sp>
          <p:nvSpPr>
            <p:cNvPr id="17" name="矩形 16">
              <a:extLst>
                <a:ext uri="{FF2B5EF4-FFF2-40B4-BE49-F238E27FC236}">
                  <a16:creationId xmlns="" xmlns:a16="http://schemas.microsoft.com/office/drawing/2014/main" id="{4BD347F1-AAB9-451A-93AE-1DF5D52A0268}"/>
                </a:ext>
              </a:extLst>
            </p:cNvPr>
            <p:cNvSpPr/>
            <p:nvPr/>
          </p:nvSpPr>
          <p:spPr>
            <a:xfrm>
              <a:off x="819919" y="3853079"/>
              <a:ext cx="1313797" cy="1653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 xmlns:a16="http://schemas.microsoft.com/office/drawing/2014/main" id="{081150FE-E5C4-4439-AC24-87AB5B1F2E4F}"/>
                </a:ext>
              </a:extLst>
            </p:cNvPr>
            <p:cNvCxnSpPr>
              <a:cxnSpLocks/>
              <a:stCxn id="17" idx="3"/>
            </p:cNvCxnSpPr>
            <p:nvPr/>
          </p:nvCxnSpPr>
          <p:spPr>
            <a:xfrm flipV="1">
              <a:off x="2133716" y="1860425"/>
              <a:ext cx="4503304" cy="207532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 xmlns:a16="http://schemas.microsoft.com/office/drawing/2014/main" id="{5A07AFDD-8D1A-44D1-AD4C-ACF514227718}"/>
              </a:ext>
            </a:extLst>
          </p:cNvPr>
          <p:cNvGrpSpPr/>
          <p:nvPr/>
        </p:nvGrpSpPr>
        <p:grpSpPr>
          <a:xfrm>
            <a:off x="819919" y="1680816"/>
            <a:ext cx="5817101" cy="3099445"/>
            <a:chOff x="819919" y="1680816"/>
            <a:chExt cx="5817101" cy="3099445"/>
          </a:xfrm>
        </p:grpSpPr>
        <p:sp>
          <p:nvSpPr>
            <p:cNvPr id="20" name="矩形 19">
              <a:extLst>
                <a:ext uri="{FF2B5EF4-FFF2-40B4-BE49-F238E27FC236}">
                  <a16:creationId xmlns="" xmlns:a16="http://schemas.microsoft.com/office/drawing/2014/main" id="{BFEFB529-4F1F-4080-BEAD-F07AA0ECA5DD}"/>
                </a:ext>
              </a:extLst>
            </p:cNvPr>
            <p:cNvSpPr/>
            <p:nvPr/>
          </p:nvSpPr>
          <p:spPr>
            <a:xfrm>
              <a:off x="819919" y="4614926"/>
              <a:ext cx="1313797" cy="1653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 xmlns:a16="http://schemas.microsoft.com/office/drawing/2014/main" id="{DA85B6AD-D960-4468-9F13-BD2ABD4AE67D}"/>
                </a:ext>
              </a:extLst>
            </p:cNvPr>
            <p:cNvCxnSpPr>
              <a:cxnSpLocks/>
              <a:stCxn id="20" idx="3"/>
            </p:cNvCxnSpPr>
            <p:nvPr/>
          </p:nvCxnSpPr>
          <p:spPr>
            <a:xfrm flipV="1">
              <a:off x="2133716" y="1680816"/>
              <a:ext cx="4503304" cy="301677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矩形 21">
            <a:extLst>
              <a:ext uri="{FF2B5EF4-FFF2-40B4-BE49-F238E27FC236}">
                <a16:creationId xmlns="" xmlns:a16="http://schemas.microsoft.com/office/drawing/2014/main" id="{B4D1F65E-4821-4B17-996B-04472396C8B8}"/>
              </a:ext>
            </a:extLst>
          </p:cNvPr>
          <p:cNvSpPr/>
          <p:nvPr/>
        </p:nvSpPr>
        <p:spPr>
          <a:xfrm>
            <a:off x="6565223" y="2901950"/>
            <a:ext cx="461052" cy="105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8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0"/>
                                        </p:tgtEl>
                                        <p:attrNameLst>
                                          <p:attrName>style.visibility</p:attrName>
                                        </p:attrNameLst>
                                      </p:cBhvr>
                                      <p:to>
                                        <p:strVal val="hidden"/>
                                      </p:to>
                                    </p:set>
                                  </p:childTnLst>
                                </p:cTn>
                              </p:par>
                            </p:childTnLst>
                          </p:cTn>
                        </p:par>
                        <p:par>
                          <p:cTn id="32" fill="hold">
                            <p:stCondLst>
                              <p:cond delay="0"/>
                            </p:stCondLst>
                            <p:childTnLst>
                              <p:par>
                                <p:cTn id="33" presetID="22" presetClass="entr" presetSubtype="8"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10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3"/>
                                        </p:tgtEl>
                                        <p:attrNameLst>
                                          <p:attrName>style.visibility</p:attrName>
                                        </p:attrNameLst>
                                      </p:cBhvr>
                                      <p:to>
                                        <p:strVal val="hidden"/>
                                      </p:to>
                                    </p:set>
                                  </p:childTnLst>
                                </p:cTn>
                              </p:par>
                            </p:childTnLst>
                          </p:cTn>
                        </p:par>
                        <p:par>
                          <p:cTn id="40" fill="hold">
                            <p:stCondLst>
                              <p:cond delay="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10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16"/>
                                        </p:tgtEl>
                                        <p:attrNameLst>
                                          <p:attrName>style.visibility</p:attrName>
                                        </p:attrNameLst>
                                      </p:cBhvr>
                                      <p:to>
                                        <p:strVal val="hidden"/>
                                      </p:to>
                                    </p:set>
                                  </p:childTnLst>
                                </p:cTn>
                              </p:par>
                            </p:childTnLst>
                          </p:cTn>
                        </p:par>
                        <p:par>
                          <p:cTn id="48" fill="hold">
                            <p:stCondLst>
                              <p:cond delay="0"/>
                            </p:stCondLst>
                            <p:childTnLst>
                              <p:par>
                                <p:cTn id="49" presetID="22" presetClass="entr" presetSubtype="8"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628650" y="0"/>
            <a:ext cx="6708321" cy="792000"/>
          </a:xfrm>
        </p:spPr>
        <p:txBody>
          <a:bodyPr/>
          <a:lstStyle/>
          <a:p>
            <a:r>
              <a:rPr lang="en-US" altLang="zh-CN" dirty="0"/>
              <a:t>4. </a:t>
            </a:r>
            <a:r>
              <a:rPr lang="zh-CN" altLang="en-US" dirty="0"/>
              <a:t>小程序开发账号</a:t>
            </a:r>
            <a:endParaRPr lang="zh-CN" altLang="en-US" dirty="0">
              <a:solidFill>
                <a:srgbClr val="595959"/>
              </a:solidFill>
            </a:endParaRPr>
          </a:p>
        </p:txBody>
      </p:sp>
      <p:sp>
        <p:nvSpPr>
          <p:cNvPr id="6" name="内容占位符 4"/>
          <p:cNvSpPr>
            <a:spLocks noGrp="1"/>
          </p:cNvSpPr>
          <p:nvPr>
            <p:ph idx="1"/>
          </p:nvPr>
        </p:nvSpPr>
        <p:spPr>
          <a:xfrm>
            <a:off x="848377" y="936000"/>
            <a:ext cx="6488593" cy="541557"/>
          </a:xfrm>
        </p:spPr>
        <p:txBody>
          <a:bodyPr/>
          <a:lstStyle/>
          <a:p>
            <a:r>
              <a:rPr lang="en-US" altLang="zh-CN"/>
              <a:t>4.4 </a:t>
            </a:r>
            <a:r>
              <a:rPr lang="zh-CN" altLang="en-US"/>
              <a:t>开发者设置</a:t>
            </a:r>
          </a:p>
        </p:txBody>
      </p:sp>
      <p:sp>
        <p:nvSpPr>
          <p:cNvPr id="7" name="内容占位符 11"/>
          <p:cNvSpPr>
            <a:spLocks noGrp="1"/>
          </p:cNvSpPr>
          <p:nvPr>
            <p:ph sz="half" idx="14"/>
          </p:nvPr>
        </p:nvSpPr>
        <p:spPr>
          <a:xfrm>
            <a:off x="848378" y="1763483"/>
            <a:ext cx="6517622" cy="1036519"/>
          </a:xfrm>
        </p:spPr>
        <p:txBody>
          <a:bodyPr>
            <a:normAutofit/>
          </a:bodyPr>
          <a:lstStyle/>
          <a:p>
            <a:r>
              <a:rPr lang="zh-CN" altLang="en-US" dirty="0">
                <a:solidFill>
                  <a:schemeClr val="tx1"/>
                </a:solidFill>
              </a:rPr>
              <a:t>登录</a:t>
            </a:r>
            <a:r>
              <a:rPr lang="zh-CN" altLang="en-US" dirty="0">
                <a:solidFill>
                  <a:srgbClr val="FF0000"/>
                </a:solidFill>
              </a:rPr>
              <a:t>小程序后台 </a:t>
            </a:r>
            <a:r>
              <a:rPr lang="en-US" altLang="zh-CN" dirty="0"/>
              <a:t>-&gt; </a:t>
            </a:r>
            <a:r>
              <a:rPr lang="zh-CN" altLang="en-US" dirty="0">
                <a:solidFill>
                  <a:srgbClr val="FF0000"/>
                </a:solidFill>
              </a:rPr>
              <a:t>开发</a:t>
            </a:r>
            <a:r>
              <a:rPr lang="zh-CN" altLang="en-US" dirty="0"/>
              <a:t> </a:t>
            </a:r>
            <a:r>
              <a:rPr lang="en-US" altLang="zh-CN" dirty="0"/>
              <a:t>-&gt; </a:t>
            </a:r>
            <a:r>
              <a:rPr lang="zh-CN" altLang="en-US" dirty="0">
                <a:solidFill>
                  <a:srgbClr val="FF0000"/>
                </a:solidFill>
              </a:rPr>
              <a:t>开发设置</a:t>
            </a:r>
            <a:endParaRPr lang="en-US" altLang="zh-CN" dirty="0">
              <a:solidFill>
                <a:srgbClr val="FF0000"/>
              </a:solidFill>
            </a:endParaRPr>
          </a:p>
          <a:p>
            <a:pPr marL="171450" indent="-171450">
              <a:buFont typeface="Wingdings" panose="05000000000000000000" pitchFamily="2" charset="2"/>
              <a:buChar char="l"/>
            </a:pPr>
            <a:r>
              <a:rPr lang="zh-CN" altLang="en-US" sz="1050" dirty="0"/>
              <a:t>开发者</a:t>
            </a:r>
            <a:r>
              <a:rPr lang="en-US" altLang="zh-CN" sz="1050" dirty="0"/>
              <a:t>ID</a:t>
            </a:r>
          </a:p>
          <a:p>
            <a:pPr marL="171450" indent="-171450">
              <a:buFont typeface="Wingdings" panose="05000000000000000000" pitchFamily="2" charset="2"/>
              <a:buChar char="l"/>
            </a:pPr>
            <a:r>
              <a:rPr lang="zh-CN" altLang="en-US" sz="1050" dirty="0"/>
              <a:t>服务器域名</a:t>
            </a:r>
          </a:p>
        </p:txBody>
      </p:sp>
      <p:pic>
        <p:nvPicPr>
          <p:cNvPr id="8" name="图片 7">
            <a:extLst>
              <a:ext uri="{FF2B5EF4-FFF2-40B4-BE49-F238E27FC236}">
                <a16:creationId xmlns="" xmlns:a16="http://schemas.microsoft.com/office/drawing/2014/main" id="{4EDE2D84-699E-473D-ADE3-27C1F3DD63E6}"/>
              </a:ext>
            </a:extLst>
          </p:cNvPr>
          <p:cNvPicPr>
            <a:picLocks noChangeAspect="1"/>
          </p:cNvPicPr>
          <p:nvPr/>
        </p:nvPicPr>
        <p:blipFill>
          <a:blip r:embed="rId2"/>
          <a:stretch>
            <a:fillRect/>
          </a:stretch>
        </p:blipFill>
        <p:spPr>
          <a:xfrm>
            <a:off x="3630907" y="1192397"/>
            <a:ext cx="4532108" cy="1528158"/>
          </a:xfrm>
          <a:prstGeom prst="rect">
            <a:avLst/>
          </a:prstGeom>
          <a:ln w="3175">
            <a:solidFill>
              <a:schemeClr val="bg1">
                <a:lumMod val="75000"/>
              </a:schemeClr>
            </a:solidFill>
          </a:ln>
        </p:spPr>
      </p:pic>
      <p:pic>
        <p:nvPicPr>
          <p:cNvPr id="9" name="图片 8">
            <a:extLst>
              <a:ext uri="{FF2B5EF4-FFF2-40B4-BE49-F238E27FC236}">
                <a16:creationId xmlns="" xmlns:a16="http://schemas.microsoft.com/office/drawing/2014/main" id="{4E47AD86-2396-4C33-B27D-381E630AE383}"/>
              </a:ext>
            </a:extLst>
          </p:cNvPr>
          <p:cNvPicPr>
            <a:picLocks noChangeAspect="1"/>
          </p:cNvPicPr>
          <p:nvPr/>
        </p:nvPicPr>
        <p:blipFill>
          <a:blip r:embed="rId3"/>
          <a:stretch>
            <a:fillRect/>
          </a:stretch>
        </p:blipFill>
        <p:spPr>
          <a:xfrm>
            <a:off x="3630907" y="2842510"/>
            <a:ext cx="4532108" cy="1674495"/>
          </a:xfrm>
          <a:prstGeom prst="rect">
            <a:avLst/>
          </a:prstGeom>
          <a:ln w="3175">
            <a:solidFill>
              <a:schemeClr val="bg1">
                <a:lumMod val="75000"/>
              </a:schemeClr>
            </a:solidFill>
          </a:ln>
        </p:spPr>
      </p:pic>
    </p:spTree>
    <p:extLst>
      <p:ext uri="{BB962C8B-B14F-4D97-AF65-F5344CB8AC3E}">
        <p14:creationId xmlns:p14="http://schemas.microsoft.com/office/powerpoint/2010/main" val="33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628650" y="0"/>
            <a:ext cx="6708321" cy="792000"/>
          </a:xfrm>
        </p:spPr>
        <p:txBody>
          <a:bodyPr/>
          <a:lstStyle/>
          <a:p>
            <a:r>
              <a:rPr lang="en-US" altLang="zh-CN" dirty="0"/>
              <a:t>4. </a:t>
            </a:r>
            <a:r>
              <a:rPr lang="zh-CN" altLang="en-US" dirty="0"/>
              <a:t>小程序开发账号</a:t>
            </a:r>
            <a:endParaRPr lang="zh-CN" altLang="en-US" dirty="0">
              <a:solidFill>
                <a:srgbClr val="595959"/>
              </a:solidFill>
            </a:endParaRPr>
          </a:p>
        </p:txBody>
      </p:sp>
      <p:sp>
        <p:nvSpPr>
          <p:cNvPr id="6" name="内容占位符 4"/>
          <p:cNvSpPr>
            <a:spLocks noGrp="1"/>
          </p:cNvSpPr>
          <p:nvPr>
            <p:ph idx="1"/>
          </p:nvPr>
        </p:nvSpPr>
        <p:spPr>
          <a:xfrm>
            <a:off x="848377" y="936000"/>
            <a:ext cx="6488593" cy="541557"/>
          </a:xfrm>
        </p:spPr>
        <p:txBody>
          <a:bodyPr/>
          <a:lstStyle/>
          <a:p>
            <a:r>
              <a:rPr lang="en-US" altLang="zh-CN"/>
              <a:t>4.5 </a:t>
            </a:r>
            <a:r>
              <a:rPr lang="zh-CN" altLang="en-US"/>
              <a:t>成员管理的概念</a:t>
            </a:r>
            <a:endParaRPr lang="zh-CN" altLang="en-US" dirty="0"/>
          </a:p>
        </p:txBody>
      </p:sp>
      <p:sp>
        <p:nvSpPr>
          <p:cNvPr id="7" name="内容占位符 11"/>
          <p:cNvSpPr>
            <a:spLocks noGrp="1"/>
          </p:cNvSpPr>
          <p:nvPr>
            <p:ph sz="half" idx="14"/>
          </p:nvPr>
        </p:nvSpPr>
        <p:spPr>
          <a:xfrm>
            <a:off x="848378" y="1725696"/>
            <a:ext cx="7164912" cy="1085517"/>
          </a:xfrm>
        </p:spPr>
        <p:txBody>
          <a:bodyPr>
            <a:normAutofit/>
          </a:bodyPr>
          <a:lstStyle/>
          <a:p>
            <a:r>
              <a:rPr lang="zh-CN" altLang="en-US" dirty="0"/>
              <a:t>一个团队进行小程序的开发，那么</a:t>
            </a:r>
            <a:r>
              <a:rPr lang="zh-CN" altLang="en-US" b="1" dirty="0">
                <a:solidFill>
                  <a:srgbClr val="FF0000"/>
                </a:solidFill>
              </a:rPr>
              <a:t>团队成员的身份管理</a:t>
            </a:r>
            <a:r>
              <a:rPr lang="zh-CN" altLang="en-US" dirty="0"/>
              <a:t>是很有必要的。</a:t>
            </a:r>
          </a:p>
          <a:p>
            <a:r>
              <a:rPr lang="zh-CN" altLang="en-US" dirty="0"/>
              <a:t>管理员可在小程序管理后台</a:t>
            </a:r>
            <a:r>
              <a:rPr lang="zh-CN" altLang="en-US" b="1" dirty="0">
                <a:solidFill>
                  <a:srgbClr val="FF0000"/>
                </a:solidFill>
              </a:rPr>
              <a:t>统一管理项目成员</a:t>
            </a:r>
            <a:r>
              <a:rPr lang="zh-CN" altLang="en-US" dirty="0"/>
              <a:t>、</a:t>
            </a:r>
            <a:r>
              <a:rPr lang="zh-CN" altLang="en-US" b="1" dirty="0">
                <a:solidFill>
                  <a:srgbClr val="FF0000"/>
                </a:solidFill>
              </a:rPr>
              <a:t>设置项目成员的权限</a:t>
            </a:r>
            <a:r>
              <a:rPr lang="zh-CN" altLang="en-US" dirty="0"/>
              <a:t>。</a:t>
            </a:r>
            <a:endParaRPr lang="en-US" altLang="zh-CN" dirty="0"/>
          </a:p>
        </p:txBody>
      </p:sp>
    </p:spTree>
    <p:extLst>
      <p:ext uri="{BB962C8B-B14F-4D97-AF65-F5344CB8AC3E}">
        <p14:creationId xmlns:p14="http://schemas.microsoft.com/office/powerpoint/2010/main" val="212764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595959"/>
                </a:solidFill>
              </a:rPr>
              <a:t>1. </a:t>
            </a:r>
            <a:r>
              <a:rPr lang="zh-CN" altLang="en-US" dirty="0">
                <a:solidFill>
                  <a:srgbClr val="595959"/>
                </a:solidFill>
              </a:rPr>
              <a:t>微信开发概述</a:t>
            </a:r>
          </a:p>
        </p:txBody>
      </p:sp>
      <p:sp>
        <p:nvSpPr>
          <p:cNvPr id="5" name="内容占位符 4"/>
          <p:cNvSpPr>
            <a:spLocks noGrp="1"/>
          </p:cNvSpPr>
          <p:nvPr>
            <p:ph idx="1"/>
          </p:nvPr>
        </p:nvSpPr>
        <p:spPr>
          <a:xfrm>
            <a:off x="848377" y="934915"/>
            <a:ext cx="6488593" cy="541557"/>
          </a:xfrm>
        </p:spPr>
        <p:txBody>
          <a:bodyPr/>
          <a:lstStyle/>
          <a:p>
            <a:r>
              <a:rPr lang="en-US" altLang="zh-CN" dirty="0"/>
              <a:t>1.1 </a:t>
            </a:r>
            <a:r>
              <a:rPr lang="zh-CN" altLang="en-US" dirty="0"/>
              <a:t>微信开发的概念</a:t>
            </a:r>
          </a:p>
        </p:txBody>
      </p:sp>
      <p:sp>
        <p:nvSpPr>
          <p:cNvPr id="9" name="TextBox 3">
            <a:extLst>
              <a:ext uri="{FF2B5EF4-FFF2-40B4-BE49-F238E27FC236}">
                <a16:creationId xmlns="" xmlns:a16="http://schemas.microsoft.com/office/drawing/2014/main" id="{41DFD6F0-5949-4F30-BC8C-5F9222897018}"/>
              </a:ext>
            </a:extLst>
          </p:cNvPr>
          <p:cNvSpPr txBox="1">
            <a:spLocks noChangeArrowheads="1"/>
          </p:cNvSpPr>
          <p:nvPr/>
        </p:nvSpPr>
        <p:spPr bwMode="auto">
          <a:xfrm>
            <a:off x="880182" y="1466050"/>
            <a:ext cx="648859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什么是微信开发</a:t>
            </a:r>
          </a:p>
        </p:txBody>
      </p:sp>
      <p:sp>
        <p:nvSpPr>
          <p:cNvPr id="10" name="内容占位符 5">
            <a:extLst>
              <a:ext uri="{FF2B5EF4-FFF2-40B4-BE49-F238E27FC236}">
                <a16:creationId xmlns="" xmlns:a16="http://schemas.microsoft.com/office/drawing/2014/main" id="{EE3BF478-2E12-4964-BE46-3F68D161841C}"/>
              </a:ext>
            </a:extLst>
          </p:cNvPr>
          <p:cNvSpPr>
            <a:spLocks noGrp="1"/>
          </p:cNvSpPr>
          <p:nvPr>
            <p:ph sz="half" idx="14"/>
          </p:nvPr>
        </p:nvSpPr>
        <p:spPr>
          <a:xfrm>
            <a:off x="880182" y="2025980"/>
            <a:ext cx="6488593" cy="792000"/>
          </a:xfrm>
        </p:spPr>
        <p:txBody>
          <a:bodyPr/>
          <a:lstStyle/>
          <a:p>
            <a:r>
              <a:rPr lang="zh-CN" altLang="en-US" dirty="0"/>
              <a:t>微信这个软件，提供了聊天、支付、分享、收藏等各种功能，同时用户基数庞大；</a:t>
            </a:r>
            <a:endParaRPr lang="en-US" altLang="zh-CN" dirty="0"/>
          </a:p>
          <a:p>
            <a:r>
              <a:rPr lang="zh-CN" altLang="en-US" dirty="0"/>
              <a:t>微信对外开放了很多接口和能力，程序员基于这些功能进行的二次开发，叫做微信开发；</a:t>
            </a:r>
          </a:p>
        </p:txBody>
      </p:sp>
      <p:sp>
        <p:nvSpPr>
          <p:cNvPr id="11" name="TextBox 3">
            <a:extLst>
              <a:ext uri="{FF2B5EF4-FFF2-40B4-BE49-F238E27FC236}">
                <a16:creationId xmlns="" xmlns:a16="http://schemas.microsoft.com/office/drawing/2014/main" id="{41DFD6F0-5949-4F30-BC8C-5F9222897018}"/>
              </a:ext>
            </a:extLst>
          </p:cNvPr>
          <p:cNvSpPr txBox="1">
            <a:spLocks noChangeArrowheads="1"/>
          </p:cNvSpPr>
          <p:nvPr/>
        </p:nvSpPr>
        <p:spPr bwMode="auto">
          <a:xfrm>
            <a:off x="880182" y="2938633"/>
            <a:ext cx="648859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为什么要学习微信开发</a:t>
            </a:r>
          </a:p>
        </p:txBody>
      </p:sp>
      <p:sp>
        <p:nvSpPr>
          <p:cNvPr id="12" name="内容占位符 5">
            <a:extLst>
              <a:ext uri="{FF2B5EF4-FFF2-40B4-BE49-F238E27FC236}">
                <a16:creationId xmlns="" xmlns:a16="http://schemas.microsoft.com/office/drawing/2014/main" id="{EE3BF478-2E12-4964-BE46-3F68D161841C}"/>
              </a:ext>
            </a:extLst>
          </p:cNvPr>
          <p:cNvSpPr txBox="1">
            <a:spLocks/>
          </p:cNvSpPr>
          <p:nvPr/>
        </p:nvSpPr>
        <p:spPr>
          <a:xfrm>
            <a:off x="880183" y="3445549"/>
            <a:ext cx="6488593" cy="79200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dirty="0"/>
              <a:t>企业用人需要</a:t>
            </a:r>
            <a:endParaRPr lang="en-US" altLang="zh-CN" dirty="0"/>
          </a:p>
          <a:p>
            <a:pPr marL="171450" indent="-171450">
              <a:buFont typeface="Wingdings" panose="05000000000000000000" pitchFamily="2" charset="2"/>
              <a:buChar char="l"/>
            </a:pPr>
            <a:r>
              <a:rPr lang="zh-CN" altLang="en-US" dirty="0"/>
              <a:t>自身发展需要</a:t>
            </a:r>
          </a:p>
        </p:txBody>
      </p:sp>
    </p:spTree>
    <p:extLst>
      <p:ext uri="{BB962C8B-B14F-4D97-AF65-F5344CB8AC3E}">
        <p14:creationId xmlns:p14="http://schemas.microsoft.com/office/powerpoint/2010/main" val="37484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628650" y="0"/>
            <a:ext cx="6708321" cy="792000"/>
          </a:xfrm>
        </p:spPr>
        <p:txBody>
          <a:bodyPr/>
          <a:lstStyle/>
          <a:p>
            <a:r>
              <a:rPr lang="en-US" altLang="zh-CN" dirty="0"/>
              <a:t>4. </a:t>
            </a:r>
            <a:r>
              <a:rPr lang="zh-CN" altLang="en-US" dirty="0"/>
              <a:t>小程序开发账号</a:t>
            </a:r>
            <a:endParaRPr lang="zh-CN" altLang="en-US" dirty="0">
              <a:solidFill>
                <a:srgbClr val="595959"/>
              </a:solidFill>
            </a:endParaRPr>
          </a:p>
        </p:txBody>
      </p:sp>
      <p:sp>
        <p:nvSpPr>
          <p:cNvPr id="6" name="内容占位符 4"/>
          <p:cNvSpPr>
            <a:spLocks noGrp="1"/>
          </p:cNvSpPr>
          <p:nvPr>
            <p:ph idx="1"/>
          </p:nvPr>
        </p:nvSpPr>
        <p:spPr>
          <a:xfrm>
            <a:off x="848377" y="936000"/>
            <a:ext cx="6488593" cy="541557"/>
          </a:xfrm>
        </p:spPr>
        <p:txBody>
          <a:bodyPr/>
          <a:lstStyle/>
          <a:p>
            <a:r>
              <a:rPr lang="en-US" altLang="zh-CN"/>
              <a:t>4.6 </a:t>
            </a:r>
            <a:r>
              <a:rPr lang="zh-CN" altLang="en-US"/>
              <a:t>成员权限说明</a:t>
            </a:r>
            <a:endParaRPr lang="zh-CN" altLang="en-US" dirty="0"/>
          </a:p>
        </p:txBody>
      </p:sp>
      <p:sp>
        <p:nvSpPr>
          <p:cNvPr id="7" name="内容占位符 11"/>
          <p:cNvSpPr>
            <a:spLocks noGrp="1"/>
          </p:cNvSpPr>
          <p:nvPr>
            <p:ph sz="half" idx="14"/>
          </p:nvPr>
        </p:nvSpPr>
        <p:spPr>
          <a:xfrm>
            <a:off x="848378" y="1495638"/>
            <a:ext cx="7164912" cy="1443989"/>
          </a:xfrm>
        </p:spPr>
        <p:txBody>
          <a:bodyPr>
            <a:normAutofit/>
          </a:bodyPr>
          <a:lstStyle/>
          <a:p>
            <a:r>
              <a:rPr lang="zh-CN" altLang="en-US" dirty="0"/>
              <a:t>管理员可以为项目成员分配的权限如下：</a:t>
            </a:r>
            <a:endParaRPr lang="en-US" altLang="zh-CN" dirty="0"/>
          </a:p>
          <a:p>
            <a:pPr marL="171450" indent="-171450">
              <a:buFont typeface="Wingdings" panose="05000000000000000000" pitchFamily="2" charset="2"/>
              <a:buChar char="l"/>
            </a:pPr>
            <a:r>
              <a:rPr lang="zh-CN" altLang="en-US" b="1" dirty="0">
                <a:solidFill>
                  <a:srgbClr val="FF0000"/>
                </a:solidFill>
              </a:rPr>
              <a:t>开发者权限</a:t>
            </a:r>
            <a:r>
              <a:rPr lang="zh-CN" altLang="en-US" dirty="0"/>
              <a:t>：开发模块权限，可使用体验版小程序、开发者工具（</a:t>
            </a:r>
            <a:r>
              <a:rPr lang="en-US" altLang="zh-CN" dirty="0"/>
              <a:t>IDE</a:t>
            </a:r>
            <a:r>
              <a:rPr lang="zh-CN" altLang="en-US" dirty="0"/>
              <a:t>）</a:t>
            </a:r>
          </a:p>
          <a:p>
            <a:pPr marL="171450" indent="-171450">
              <a:buFont typeface="Wingdings" panose="05000000000000000000" pitchFamily="2" charset="2"/>
              <a:buChar char="l"/>
            </a:pPr>
            <a:r>
              <a:rPr lang="zh-CN" altLang="en-US" b="1" dirty="0">
                <a:solidFill>
                  <a:srgbClr val="FF0000"/>
                </a:solidFill>
              </a:rPr>
              <a:t>运营者权限</a:t>
            </a:r>
            <a:r>
              <a:rPr lang="zh-CN" altLang="en-US" dirty="0"/>
              <a:t>：管理、推广、设置等模块权限，可使用体验版小程序</a:t>
            </a:r>
          </a:p>
          <a:p>
            <a:pPr marL="171450" indent="-171450">
              <a:buFont typeface="Wingdings" panose="05000000000000000000" pitchFamily="2" charset="2"/>
              <a:buChar char="l"/>
            </a:pPr>
            <a:r>
              <a:rPr lang="zh-CN" altLang="en-US" b="1" dirty="0">
                <a:solidFill>
                  <a:srgbClr val="FF0000"/>
                </a:solidFill>
              </a:rPr>
              <a:t>数据分析者（基础分析）</a:t>
            </a:r>
            <a:r>
              <a:rPr lang="zh-CN" altLang="en-US" dirty="0"/>
              <a:t>：统计模块权限，可使用体验版小程序</a:t>
            </a:r>
          </a:p>
        </p:txBody>
      </p:sp>
    </p:spTree>
    <p:extLst>
      <p:ext uri="{BB962C8B-B14F-4D97-AF65-F5344CB8AC3E}">
        <p14:creationId xmlns:p14="http://schemas.microsoft.com/office/powerpoint/2010/main" val="385878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620E83D5-975E-44B6-AC6D-D4884BBC9431}"/>
              </a:ext>
            </a:extLst>
          </p:cNvPr>
          <p:cNvPicPr>
            <a:picLocks noChangeAspect="1"/>
          </p:cNvPicPr>
          <p:nvPr/>
        </p:nvPicPr>
        <p:blipFill>
          <a:blip r:embed="rId2"/>
          <a:stretch>
            <a:fillRect/>
          </a:stretch>
        </p:blipFill>
        <p:spPr>
          <a:xfrm>
            <a:off x="929399" y="2534939"/>
            <a:ext cx="5938762" cy="2417705"/>
          </a:xfrm>
          <a:prstGeom prst="rect">
            <a:avLst/>
          </a:prstGeom>
        </p:spPr>
      </p:pic>
      <p:sp>
        <p:nvSpPr>
          <p:cNvPr id="5" name="标题 3"/>
          <p:cNvSpPr>
            <a:spLocks noGrp="1"/>
          </p:cNvSpPr>
          <p:nvPr>
            <p:ph type="title"/>
          </p:nvPr>
        </p:nvSpPr>
        <p:spPr>
          <a:xfrm>
            <a:off x="628650" y="0"/>
            <a:ext cx="6708321" cy="792000"/>
          </a:xfrm>
        </p:spPr>
        <p:txBody>
          <a:bodyPr/>
          <a:lstStyle/>
          <a:p>
            <a:r>
              <a:rPr lang="en-US" altLang="zh-CN" dirty="0"/>
              <a:t>4. </a:t>
            </a:r>
            <a:r>
              <a:rPr lang="zh-CN" altLang="en-US" dirty="0"/>
              <a:t>小程序开发账号</a:t>
            </a:r>
            <a:endParaRPr lang="zh-CN" altLang="en-US" dirty="0">
              <a:solidFill>
                <a:srgbClr val="595959"/>
              </a:solidFill>
            </a:endParaRPr>
          </a:p>
        </p:txBody>
      </p:sp>
      <p:sp>
        <p:nvSpPr>
          <p:cNvPr id="6" name="内容占位符 4"/>
          <p:cNvSpPr>
            <a:spLocks noGrp="1"/>
          </p:cNvSpPr>
          <p:nvPr>
            <p:ph idx="1"/>
          </p:nvPr>
        </p:nvSpPr>
        <p:spPr>
          <a:xfrm>
            <a:off x="848377" y="936000"/>
            <a:ext cx="6488593" cy="541557"/>
          </a:xfrm>
        </p:spPr>
        <p:txBody>
          <a:bodyPr/>
          <a:lstStyle/>
          <a:p>
            <a:r>
              <a:rPr lang="en-US" altLang="zh-CN"/>
              <a:t>4.7 </a:t>
            </a:r>
            <a:r>
              <a:rPr lang="zh-CN" altLang="en-US"/>
              <a:t>添加成员和分配权限</a:t>
            </a:r>
            <a:endParaRPr lang="zh-CN" altLang="en-US" dirty="0"/>
          </a:p>
        </p:txBody>
      </p:sp>
      <p:sp>
        <p:nvSpPr>
          <p:cNvPr id="8" name="矩形 7">
            <a:extLst>
              <a:ext uri="{FF2B5EF4-FFF2-40B4-BE49-F238E27FC236}">
                <a16:creationId xmlns="" xmlns:a16="http://schemas.microsoft.com/office/drawing/2014/main" id="{D6B1D7C3-3963-4F07-A6BD-F0FB1C840E2F}"/>
              </a:ext>
            </a:extLst>
          </p:cNvPr>
          <p:cNvSpPr/>
          <p:nvPr/>
        </p:nvSpPr>
        <p:spPr bwMode="auto">
          <a:xfrm>
            <a:off x="6007510" y="2628054"/>
            <a:ext cx="461023" cy="257361"/>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4" name="内容占位符 11"/>
          <p:cNvSpPr>
            <a:spLocks noGrp="1"/>
          </p:cNvSpPr>
          <p:nvPr>
            <p:ph sz="half" idx="14"/>
          </p:nvPr>
        </p:nvSpPr>
        <p:spPr>
          <a:xfrm>
            <a:off x="848378" y="1479476"/>
            <a:ext cx="6517622" cy="1036519"/>
          </a:xfrm>
        </p:spPr>
        <p:txBody>
          <a:bodyPr>
            <a:normAutofit/>
          </a:bodyPr>
          <a:lstStyle/>
          <a:p>
            <a:pPr marL="171450" indent="-171450">
              <a:buFont typeface="Wingdings" panose="05000000000000000000" pitchFamily="2" charset="2"/>
              <a:buChar char="l"/>
            </a:pPr>
            <a:r>
              <a:rPr lang="zh-CN" altLang="en-US" dirty="0">
                <a:solidFill>
                  <a:srgbClr val="FF0000"/>
                </a:solidFill>
              </a:rPr>
              <a:t>登录小程序后台 </a:t>
            </a:r>
            <a:r>
              <a:rPr lang="en-US" altLang="zh-CN" dirty="0"/>
              <a:t>-&gt; </a:t>
            </a:r>
            <a:r>
              <a:rPr lang="zh-CN" altLang="en-US" dirty="0">
                <a:solidFill>
                  <a:srgbClr val="FF0000"/>
                </a:solidFill>
              </a:rPr>
              <a:t>管理</a:t>
            </a:r>
            <a:r>
              <a:rPr lang="en-US" altLang="zh-CN" dirty="0"/>
              <a:t>-&gt; </a:t>
            </a:r>
            <a:r>
              <a:rPr lang="zh-CN" altLang="en-US" dirty="0">
                <a:solidFill>
                  <a:srgbClr val="FF0000"/>
                </a:solidFill>
              </a:rPr>
              <a:t>成员管理</a:t>
            </a:r>
            <a:r>
              <a:rPr lang="zh-CN" altLang="en-US" dirty="0"/>
              <a:t>。</a:t>
            </a:r>
            <a:endParaRPr lang="en-US" altLang="zh-CN" dirty="0"/>
          </a:p>
          <a:p>
            <a:pPr marL="171450" indent="-171450">
              <a:buFont typeface="Wingdings" panose="05000000000000000000" pitchFamily="2" charset="2"/>
              <a:buChar char="l"/>
            </a:pPr>
            <a:r>
              <a:rPr lang="zh-CN" altLang="en-US" sz="1050" dirty="0"/>
              <a:t>可以添加小程序项目成员，并配置成员的权限。</a:t>
            </a:r>
            <a:endParaRPr lang="en-US" altLang="zh-CN" sz="1050" dirty="0"/>
          </a:p>
          <a:p>
            <a:pPr marL="171450" indent="-171450">
              <a:buFont typeface="Wingdings" panose="05000000000000000000" pitchFamily="2" charset="2"/>
              <a:buChar char="l"/>
            </a:pPr>
            <a:r>
              <a:rPr lang="zh-CN" altLang="en-US" dirty="0"/>
              <a:t>详细文档地址</a:t>
            </a:r>
            <a:r>
              <a:rPr lang="zh-CN" altLang="en-US" sz="1050" dirty="0"/>
              <a:t>：</a:t>
            </a:r>
            <a:r>
              <a:rPr lang="en-US" altLang="zh-CN" dirty="0">
                <a:solidFill>
                  <a:schemeClr val="accent5">
                    <a:lumMod val="75000"/>
                  </a:schemeClr>
                </a:solidFill>
                <a:hlinkClick r:id="rId3"/>
              </a:rPr>
              <a:t>http://kf.qq.com/faq/170302zeQryI170302beuEVn.html</a:t>
            </a:r>
            <a:endParaRPr lang="zh-CN" altLang="en-US" dirty="0">
              <a:solidFill>
                <a:schemeClr val="accent5">
                  <a:lumMod val="75000"/>
                </a:schemeClr>
              </a:solidFill>
            </a:endParaRPr>
          </a:p>
        </p:txBody>
      </p:sp>
    </p:spTree>
    <p:extLst>
      <p:ext uri="{BB962C8B-B14F-4D97-AF65-F5344CB8AC3E}">
        <p14:creationId xmlns:p14="http://schemas.microsoft.com/office/powerpoint/2010/main" val="114416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7A038B8D-1A61-467F-87DA-1076499CAC49}"/>
              </a:ext>
            </a:extLst>
          </p:cNvPr>
          <p:cNvPicPr>
            <a:picLocks noChangeAspect="1"/>
          </p:cNvPicPr>
          <p:nvPr/>
        </p:nvPicPr>
        <p:blipFill>
          <a:blip r:embed="rId2"/>
          <a:stretch>
            <a:fillRect/>
          </a:stretch>
        </p:blipFill>
        <p:spPr>
          <a:xfrm>
            <a:off x="848378" y="2475313"/>
            <a:ext cx="6340698" cy="2520322"/>
          </a:xfrm>
          <a:prstGeom prst="rect">
            <a:avLst/>
          </a:prstGeom>
        </p:spPr>
      </p:pic>
      <p:sp>
        <p:nvSpPr>
          <p:cNvPr id="5" name="标题 3"/>
          <p:cNvSpPr>
            <a:spLocks noGrp="1"/>
          </p:cNvSpPr>
          <p:nvPr>
            <p:ph type="title"/>
          </p:nvPr>
        </p:nvSpPr>
        <p:spPr>
          <a:xfrm>
            <a:off x="628650" y="0"/>
            <a:ext cx="6708321" cy="792000"/>
          </a:xfrm>
        </p:spPr>
        <p:txBody>
          <a:bodyPr/>
          <a:lstStyle/>
          <a:p>
            <a:r>
              <a:rPr lang="en-US" altLang="zh-CN" dirty="0"/>
              <a:t>4. </a:t>
            </a:r>
            <a:r>
              <a:rPr lang="zh-CN" altLang="en-US" dirty="0"/>
              <a:t>小程序开发账号</a:t>
            </a:r>
            <a:endParaRPr lang="zh-CN" altLang="en-US" dirty="0">
              <a:solidFill>
                <a:srgbClr val="595959"/>
              </a:solidFill>
            </a:endParaRPr>
          </a:p>
        </p:txBody>
      </p:sp>
      <p:sp>
        <p:nvSpPr>
          <p:cNvPr id="6" name="内容占位符 4"/>
          <p:cNvSpPr>
            <a:spLocks noGrp="1"/>
          </p:cNvSpPr>
          <p:nvPr>
            <p:ph idx="1"/>
          </p:nvPr>
        </p:nvSpPr>
        <p:spPr>
          <a:xfrm>
            <a:off x="848377" y="936000"/>
            <a:ext cx="6488593" cy="541557"/>
          </a:xfrm>
        </p:spPr>
        <p:txBody>
          <a:bodyPr/>
          <a:lstStyle/>
          <a:p>
            <a:r>
              <a:rPr lang="en-US" altLang="zh-CN"/>
              <a:t>4.7 </a:t>
            </a:r>
            <a:r>
              <a:rPr lang="zh-CN" altLang="en-US"/>
              <a:t>添加成员和分配权限</a:t>
            </a:r>
            <a:endParaRPr lang="zh-CN" altLang="en-US" dirty="0"/>
          </a:p>
        </p:txBody>
      </p:sp>
      <p:sp>
        <p:nvSpPr>
          <p:cNvPr id="9" name="内容占位符 11"/>
          <p:cNvSpPr>
            <a:spLocks noGrp="1"/>
          </p:cNvSpPr>
          <p:nvPr>
            <p:ph sz="half" idx="14"/>
          </p:nvPr>
        </p:nvSpPr>
        <p:spPr>
          <a:xfrm>
            <a:off x="848378" y="1479476"/>
            <a:ext cx="6517622" cy="1036519"/>
          </a:xfrm>
        </p:spPr>
        <p:txBody>
          <a:bodyPr>
            <a:normAutofit/>
          </a:bodyPr>
          <a:lstStyle/>
          <a:p>
            <a:pPr marL="171450" indent="-171450">
              <a:buFont typeface="Wingdings" panose="05000000000000000000" pitchFamily="2" charset="2"/>
              <a:buChar char="l"/>
            </a:pPr>
            <a:r>
              <a:rPr lang="zh-CN" altLang="en-US" dirty="0">
                <a:solidFill>
                  <a:srgbClr val="FF0000"/>
                </a:solidFill>
              </a:rPr>
              <a:t>登录小程序后台 </a:t>
            </a:r>
            <a:r>
              <a:rPr lang="en-US" altLang="zh-CN" dirty="0"/>
              <a:t>-&gt; </a:t>
            </a:r>
            <a:r>
              <a:rPr lang="zh-CN" altLang="en-US" dirty="0">
                <a:solidFill>
                  <a:srgbClr val="FF0000"/>
                </a:solidFill>
              </a:rPr>
              <a:t>管理 </a:t>
            </a:r>
            <a:r>
              <a:rPr lang="en-US" altLang="zh-CN" dirty="0"/>
              <a:t>-&gt; </a:t>
            </a:r>
            <a:r>
              <a:rPr lang="zh-CN" altLang="en-US" dirty="0">
                <a:solidFill>
                  <a:srgbClr val="FF0000"/>
                </a:solidFill>
              </a:rPr>
              <a:t>成员管理</a:t>
            </a:r>
            <a:r>
              <a:rPr lang="zh-CN" altLang="en-US" dirty="0"/>
              <a:t>。</a:t>
            </a:r>
            <a:endParaRPr lang="en-US" altLang="zh-CN" dirty="0"/>
          </a:p>
          <a:p>
            <a:pPr marL="171450" indent="-171450">
              <a:buFont typeface="Wingdings" panose="05000000000000000000" pitchFamily="2" charset="2"/>
              <a:buChar char="l"/>
            </a:pPr>
            <a:r>
              <a:rPr lang="zh-CN" altLang="en-US" sz="1050" dirty="0"/>
              <a:t>可以添加小程序项目成员，并配置成员的权限。</a:t>
            </a:r>
            <a:endParaRPr lang="en-US" altLang="zh-CN" sz="1050" dirty="0"/>
          </a:p>
          <a:p>
            <a:pPr marL="171450" indent="-171450">
              <a:buFont typeface="Wingdings" panose="05000000000000000000" pitchFamily="2" charset="2"/>
              <a:buChar char="l"/>
            </a:pPr>
            <a:r>
              <a:rPr lang="zh-CN" altLang="en-US" dirty="0"/>
              <a:t>详细文档地址</a:t>
            </a:r>
            <a:r>
              <a:rPr lang="zh-CN" altLang="en-US" sz="1050" dirty="0"/>
              <a:t>：</a:t>
            </a:r>
            <a:r>
              <a:rPr lang="en-US" altLang="zh-CN" dirty="0">
                <a:hlinkClick r:id="rId3"/>
              </a:rPr>
              <a:t>http://kf.qq.com/faq/170302zeQryI170302beuEVn.html</a:t>
            </a:r>
            <a:endParaRPr lang="zh-CN" altLang="en-US" dirty="0"/>
          </a:p>
        </p:txBody>
      </p:sp>
      <p:sp>
        <p:nvSpPr>
          <p:cNvPr id="14" name="矩形 13">
            <a:extLst>
              <a:ext uri="{FF2B5EF4-FFF2-40B4-BE49-F238E27FC236}">
                <a16:creationId xmlns="" xmlns:a16="http://schemas.microsoft.com/office/drawing/2014/main" id="{3C98B09B-3C31-461F-B025-CC1F14122CD8}"/>
              </a:ext>
            </a:extLst>
          </p:cNvPr>
          <p:cNvSpPr/>
          <p:nvPr/>
        </p:nvSpPr>
        <p:spPr bwMode="auto">
          <a:xfrm>
            <a:off x="6424947" y="2900120"/>
            <a:ext cx="658895" cy="242824"/>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2" name="矩形 1"/>
          <p:cNvSpPr/>
          <p:nvPr/>
        </p:nvSpPr>
        <p:spPr>
          <a:xfrm>
            <a:off x="2198474" y="2221396"/>
            <a:ext cx="184731" cy="253916"/>
          </a:xfrm>
          <a:prstGeom prst="rect">
            <a:avLst/>
          </a:prstGeom>
        </p:spPr>
        <p:txBody>
          <a:bodyPr wrap="none">
            <a:spAutoFit/>
          </a:bodyPr>
          <a:lstStyle/>
          <a:p>
            <a:endParaRPr lang="zh-CN" altLang="en-US" sz="1050">
              <a:latin typeface="微软雅黑" pitchFamily="34" charset="-122"/>
              <a:ea typeface="微软雅黑" pitchFamily="34" charset="-122"/>
            </a:endParaRPr>
          </a:p>
        </p:txBody>
      </p:sp>
    </p:spTree>
    <p:extLst>
      <p:ext uri="{BB962C8B-B14F-4D97-AF65-F5344CB8AC3E}">
        <p14:creationId xmlns:p14="http://schemas.microsoft.com/office/powerpoint/2010/main" val="44889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628650" y="0"/>
            <a:ext cx="6708321" cy="792000"/>
          </a:xfrm>
        </p:spPr>
        <p:txBody>
          <a:bodyPr/>
          <a:lstStyle/>
          <a:p>
            <a:r>
              <a:rPr lang="en-US" altLang="zh-CN" dirty="0"/>
              <a:t>4. </a:t>
            </a:r>
            <a:r>
              <a:rPr lang="zh-CN" altLang="en-US" dirty="0"/>
              <a:t>小程序开发账号</a:t>
            </a:r>
            <a:endParaRPr lang="zh-CN" altLang="en-US" dirty="0">
              <a:solidFill>
                <a:srgbClr val="595959"/>
              </a:solidFill>
            </a:endParaRPr>
          </a:p>
        </p:txBody>
      </p:sp>
      <p:sp>
        <p:nvSpPr>
          <p:cNvPr id="6" name="内容占位符 4"/>
          <p:cNvSpPr>
            <a:spLocks noGrp="1"/>
          </p:cNvSpPr>
          <p:nvPr>
            <p:ph idx="1"/>
          </p:nvPr>
        </p:nvSpPr>
        <p:spPr>
          <a:xfrm>
            <a:off x="848377" y="936000"/>
            <a:ext cx="6488593" cy="541557"/>
          </a:xfrm>
        </p:spPr>
        <p:txBody>
          <a:bodyPr/>
          <a:lstStyle/>
          <a:p>
            <a:r>
              <a:rPr lang="en-US" altLang="zh-CN"/>
              <a:t>4.7 </a:t>
            </a:r>
            <a:r>
              <a:rPr lang="zh-CN" altLang="en-US"/>
              <a:t>添加成员和分配权限</a:t>
            </a:r>
            <a:endParaRPr lang="zh-CN" altLang="en-US" dirty="0"/>
          </a:p>
        </p:txBody>
      </p:sp>
      <p:sp>
        <p:nvSpPr>
          <p:cNvPr id="13" name="内容占位符 11"/>
          <p:cNvSpPr>
            <a:spLocks noGrp="1"/>
          </p:cNvSpPr>
          <p:nvPr>
            <p:ph sz="half" idx="14"/>
          </p:nvPr>
        </p:nvSpPr>
        <p:spPr>
          <a:xfrm>
            <a:off x="848378" y="1479476"/>
            <a:ext cx="3081448" cy="2673715"/>
          </a:xfrm>
        </p:spPr>
        <p:txBody>
          <a:bodyPr>
            <a:normAutofit/>
          </a:bodyPr>
          <a:lstStyle/>
          <a:p>
            <a:pPr marL="171450" indent="-171450">
              <a:buFont typeface="Wingdings" panose="05000000000000000000" pitchFamily="2" charset="2"/>
              <a:buChar char="l"/>
            </a:pPr>
            <a:r>
              <a:rPr lang="zh-CN" altLang="en-US" dirty="0">
                <a:solidFill>
                  <a:srgbClr val="FF0000"/>
                </a:solidFill>
              </a:rPr>
              <a:t>登录小程序后台 </a:t>
            </a:r>
            <a:r>
              <a:rPr lang="en-US" altLang="zh-CN" dirty="0"/>
              <a:t>-&gt; </a:t>
            </a:r>
            <a:r>
              <a:rPr lang="zh-CN" altLang="en-US" dirty="0">
                <a:solidFill>
                  <a:srgbClr val="FF0000"/>
                </a:solidFill>
              </a:rPr>
              <a:t>管理 </a:t>
            </a:r>
            <a:r>
              <a:rPr lang="en-US" altLang="zh-CN" dirty="0"/>
              <a:t>-&gt; </a:t>
            </a:r>
            <a:r>
              <a:rPr lang="zh-CN" altLang="en-US" dirty="0">
                <a:solidFill>
                  <a:srgbClr val="FF0000"/>
                </a:solidFill>
              </a:rPr>
              <a:t>成员管理</a:t>
            </a:r>
            <a:r>
              <a:rPr lang="zh-CN" altLang="en-US" dirty="0"/>
              <a:t>。</a:t>
            </a:r>
            <a:endParaRPr lang="en-US" altLang="zh-CN" dirty="0"/>
          </a:p>
          <a:p>
            <a:pPr marL="171450" indent="-171450">
              <a:buFont typeface="Wingdings" panose="05000000000000000000" pitchFamily="2" charset="2"/>
              <a:buChar char="l"/>
            </a:pPr>
            <a:r>
              <a:rPr lang="zh-CN" altLang="en-US" sz="1050" dirty="0"/>
              <a:t>可以添加小程序项目成员，并配置成员的权限。</a:t>
            </a:r>
            <a:endParaRPr lang="en-US" altLang="zh-CN" sz="1050" dirty="0"/>
          </a:p>
          <a:p>
            <a:pPr marL="171450" indent="-171450">
              <a:buFont typeface="Wingdings" panose="05000000000000000000" pitchFamily="2" charset="2"/>
              <a:buChar char="l"/>
            </a:pPr>
            <a:r>
              <a:rPr lang="zh-CN" altLang="en-US" dirty="0"/>
              <a:t>详细文档地址</a:t>
            </a:r>
            <a:r>
              <a:rPr lang="zh-CN" altLang="en-US" sz="1050" dirty="0"/>
              <a:t>：</a:t>
            </a:r>
            <a:r>
              <a:rPr lang="en-US" altLang="zh-CN" dirty="0">
                <a:hlinkClick r:id="rId2"/>
              </a:rPr>
              <a:t>http://kf.qq.com/faq/170302zeQryI170302beuEVn.html</a:t>
            </a:r>
            <a:endParaRPr lang="zh-CN" altLang="en-US" dirty="0"/>
          </a:p>
        </p:txBody>
      </p:sp>
      <p:pic>
        <p:nvPicPr>
          <p:cNvPr id="2" name="图片 1">
            <a:extLst>
              <a:ext uri="{FF2B5EF4-FFF2-40B4-BE49-F238E27FC236}">
                <a16:creationId xmlns="" xmlns:a16="http://schemas.microsoft.com/office/drawing/2014/main" id="{C204ADDF-D797-4D49-AE23-35A5D8C3EB80}"/>
              </a:ext>
            </a:extLst>
          </p:cNvPr>
          <p:cNvPicPr>
            <a:picLocks noChangeAspect="1"/>
          </p:cNvPicPr>
          <p:nvPr/>
        </p:nvPicPr>
        <p:blipFill>
          <a:blip r:embed="rId3"/>
          <a:stretch>
            <a:fillRect/>
          </a:stretch>
        </p:blipFill>
        <p:spPr>
          <a:xfrm>
            <a:off x="3914466" y="792000"/>
            <a:ext cx="4797283" cy="3838904"/>
          </a:xfrm>
          <a:prstGeom prst="rect">
            <a:avLst/>
          </a:prstGeom>
        </p:spPr>
      </p:pic>
      <p:sp>
        <p:nvSpPr>
          <p:cNvPr id="7" name="矩形 6">
            <a:extLst>
              <a:ext uri="{FF2B5EF4-FFF2-40B4-BE49-F238E27FC236}">
                <a16:creationId xmlns="" xmlns:a16="http://schemas.microsoft.com/office/drawing/2014/main" id="{FAE002CE-B147-471E-9D3D-01C67D0E4229}"/>
              </a:ext>
            </a:extLst>
          </p:cNvPr>
          <p:cNvSpPr/>
          <p:nvPr/>
        </p:nvSpPr>
        <p:spPr bwMode="auto">
          <a:xfrm>
            <a:off x="4627678" y="936000"/>
            <a:ext cx="3948763" cy="309476"/>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8" name="矩形 7">
            <a:extLst>
              <a:ext uri="{FF2B5EF4-FFF2-40B4-BE49-F238E27FC236}">
                <a16:creationId xmlns="" xmlns:a16="http://schemas.microsoft.com/office/drawing/2014/main" id="{549043FE-A755-49F5-B404-AB050A39403A}"/>
              </a:ext>
            </a:extLst>
          </p:cNvPr>
          <p:cNvSpPr/>
          <p:nvPr/>
        </p:nvSpPr>
        <p:spPr bwMode="auto">
          <a:xfrm>
            <a:off x="4627678" y="2277440"/>
            <a:ext cx="3948763" cy="386932"/>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9" name="矩形 8">
            <a:extLst>
              <a:ext uri="{FF2B5EF4-FFF2-40B4-BE49-F238E27FC236}">
                <a16:creationId xmlns="" xmlns:a16="http://schemas.microsoft.com/office/drawing/2014/main" id="{1C5AF222-364A-4945-A1FE-74CDE61FB0F6}"/>
              </a:ext>
            </a:extLst>
          </p:cNvPr>
          <p:cNvSpPr/>
          <p:nvPr/>
        </p:nvSpPr>
        <p:spPr bwMode="auto">
          <a:xfrm>
            <a:off x="4627677" y="2801939"/>
            <a:ext cx="3948763" cy="386932"/>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0" name="矩形 9">
            <a:extLst>
              <a:ext uri="{FF2B5EF4-FFF2-40B4-BE49-F238E27FC236}">
                <a16:creationId xmlns="" xmlns:a16="http://schemas.microsoft.com/office/drawing/2014/main" id="{FFF212D9-58D4-42B7-B492-48B1299FAE1A}"/>
              </a:ext>
            </a:extLst>
          </p:cNvPr>
          <p:cNvSpPr/>
          <p:nvPr/>
        </p:nvSpPr>
        <p:spPr bwMode="auto">
          <a:xfrm>
            <a:off x="4627677" y="3332046"/>
            <a:ext cx="3948763" cy="364290"/>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1" name="矩形 10">
            <a:extLst>
              <a:ext uri="{FF2B5EF4-FFF2-40B4-BE49-F238E27FC236}">
                <a16:creationId xmlns="" xmlns:a16="http://schemas.microsoft.com/office/drawing/2014/main" id="{8039166C-B23C-44DA-8921-DAD7E6580546}"/>
              </a:ext>
            </a:extLst>
          </p:cNvPr>
          <p:cNvSpPr/>
          <p:nvPr/>
        </p:nvSpPr>
        <p:spPr bwMode="auto">
          <a:xfrm>
            <a:off x="5904686" y="4319686"/>
            <a:ext cx="764129" cy="295452"/>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44889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微信开发概述</a:t>
            </a:r>
            <a:endParaRPr lang="en-US" altLang="zh-CN" dirty="0">
              <a:solidFill>
                <a:schemeClr val="tx1"/>
              </a:solidFill>
            </a:endParaRPr>
          </a:p>
          <a:p>
            <a:r>
              <a:rPr lang="zh-CN" altLang="en-US" dirty="0"/>
              <a:t>认识小程序</a:t>
            </a:r>
            <a:endParaRPr lang="en-US" altLang="zh-CN" dirty="0"/>
          </a:p>
          <a:p>
            <a:r>
              <a:rPr lang="zh-CN" altLang="en-US" dirty="0"/>
              <a:t>小程序中的组件和</a:t>
            </a:r>
            <a:r>
              <a:rPr lang="en-US" altLang="zh-CN" dirty="0"/>
              <a:t>API</a:t>
            </a:r>
          </a:p>
          <a:p>
            <a:r>
              <a:rPr lang="zh-CN" altLang="en-US" dirty="0"/>
              <a:t>小程序开发账号</a:t>
            </a:r>
            <a:endParaRPr lang="en-US" altLang="zh-CN" dirty="0"/>
          </a:p>
          <a:p>
            <a:r>
              <a:rPr lang="zh-CN" altLang="en-US" dirty="0">
                <a:solidFill>
                  <a:srgbClr val="FF0000"/>
                </a:solidFill>
              </a:rPr>
              <a:t>小程序开发者工具的使用</a:t>
            </a:r>
            <a:endParaRPr lang="en-US" altLang="zh-CN" dirty="0">
              <a:solidFill>
                <a:srgbClr val="FF0000"/>
              </a:solidFill>
            </a:endParaRPr>
          </a:p>
        </p:txBody>
      </p:sp>
    </p:spTree>
    <p:extLst>
      <p:ext uri="{BB962C8B-B14F-4D97-AF65-F5344CB8AC3E}">
        <p14:creationId xmlns:p14="http://schemas.microsoft.com/office/powerpoint/2010/main" val="3980261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 </a:t>
            </a:r>
            <a:r>
              <a:rPr lang="zh-CN" altLang="en-US" dirty="0"/>
              <a:t>小程序开发者工具的使用</a:t>
            </a:r>
            <a:endParaRPr lang="zh-CN" altLang="en-US" dirty="0">
              <a:solidFill>
                <a:srgbClr val="595959"/>
              </a:solidFill>
            </a:endParaRPr>
          </a:p>
        </p:txBody>
      </p:sp>
      <p:sp>
        <p:nvSpPr>
          <p:cNvPr id="5" name="内容占位符 4"/>
          <p:cNvSpPr>
            <a:spLocks noGrp="1"/>
          </p:cNvSpPr>
          <p:nvPr>
            <p:ph idx="1"/>
          </p:nvPr>
        </p:nvSpPr>
        <p:spPr>
          <a:xfrm>
            <a:off x="848377" y="936000"/>
            <a:ext cx="6488593" cy="541557"/>
          </a:xfrm>
        </p:spPr>
        <p:txBody>
          <a:bodyPr/>
          <a:lstStyle/>
          <a:p>
            <a:r>
              <a:rPr lang="en-US" altLang="zh-CN"/>
              <a:t>5.1 </a:t>
            </a:r>
            <a:r>
              <a:rPr lang="zh-CN" altLang="en-US"/>
              <a:t>下载并安装微信开发者工具</a:t>
            </a:r>
          </a:p>
        </p:txBody>
      </p:sp>
      <p:sp>
        <p:nvSpPr>
          <p:cNvPr id="9" name="TextBox 3">
            <a:extLst>
              <a:ext uri="{FF2B5EF4-FFF2-40B4-BE49-F238E27FC236}">
                <a16:creationId xmlns="" xmlns:a16="http://schemas.microsoft.com/office/drawing/2014/main" id="{41DFD6F0-5949-4F30-BC8C-5F9222897018}"/>
              </a:ext>
            </a:extLst>
          </p:cNvPr>
          <p:cNvSpPr txBox="1">
            <a:spLocks noChangeArrowheads="1"/>
          </p:cNvSpPr>
          <p:nvPr/>
        </p:nvSpPr>
        <p:spPr bwMode="auto">
          <a:xfrm>
            <a:off x="848376" y="1465200"/>
            <a:ext cx="6488593"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endParaRPr lang="zh-CN" altLang="en-US" sz="1400" b="1" dirty="0">
              <a:solidFill>
                <a:schemeClr val="tx1">
                  <a:lumMod val="75000"/>
                  <a:lumOff val="25000"/>
                </a:schemeClr>
              </a:solidFill>
              <a:latin typeface="微软雅黑" pitchFamily="34" charset="-122"/>
              <a:ea typeface="微软雅黑" pitchFamily="34" charset="-122"/>
            </a:endParaRPr>
          </a:p>
        </p:txBody>
      </p:sp>
      <p:sp>
        <p:nvSpPr>
          <p:cNvPr id="10" name="内容占位符 5">
            <a:extLst>
              <a:ext uri="{FF2B5EF4-FFF2-40B4-BE49-F238E27FC236}">
                <a16:creationId xmlns="" xmlns:a16="http://schemas.microsoft.com/office/drawing/2014/main" id="{EE3BF478-2E12-4964-BE46-3F68D161841C}"/>
              </a:ext>
            </a:extLst>
          </p:cNvPr>
          <p:cNvSpPr>
            <a:spLocks noGrp="1"/>
          </p:cNvSpPr>
          <p:nvPr>
            <p:ph sz="half" idx="14"/>
          </p:nvPr>
        </p:nvSpPr>
        <p:spPr>
          <a:xfrm>
            <a:off x="848379" y="1444932"/>
            <a:ext cx="6488593" cy="792000"/>
          </a:xfrm>
        </p:spPr>
        <p:txBody>
          <a:bodyPr>
            <a:normAutofit/>
          </a:bodyPr>
          <a:lstStyle/>
          <a:p>
            <a:r>
              <a:rPr lang="zh-CN" altLang="en-US"/>
              <a:t>根</a:t>
            </a:r>
            <a:r>
              <a:rPr lang="zh-CN" altLang="en-US" dirty="0"/>
              <a:t>据自己的操作系统下载对应的安装包进行安装。</a:t>
            </a:r>
            <a:endParaRPr lang="en-US" altLang="zh-CN" dirty="0"/>
          </a:p>
          <a:p>
            <a:r>
              <a:rPr lang="zh-CN" altLang="en-US"/>
              <a:t>下载地址：</a:t>
            </a:r>
            <a:r>
              <a:rPr lang="en-US" altLang="zh-CN">
                <a:solidFill>
                  <a:srgbClr val="FF0000"/>
                </a:solidFill>
                <a:hlinkClick r:id="rId2"/>
              </a:rPr>
              <a:t>https://developers.weixin.qq.com/miniprogram/dev/devtools/download.html</a:t>
            </a:r>
            <a:endParaRPr lang="zh-CN" altLang="en-US">
              <a:solidFill>
                <a:srgbClr val="FF0000"/>
              </a:solidFill>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699" y="2116615"/>
            <a:ext cx="5314951" cy="2871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 xmlns:a16="http://schemas.microsoft.com/office/drawing/2014/main" id="{8039166C-B23C-44DA-8921-DAD7E6580546}"/>
              </a:ext>
            </a:extLst>
          </p:cNvPr>
          <p:cNvSpPr/>
          <p:nvPr/>
        </p:nvSpPr>
        <p:spPr bwMode="auto">
          <a:xfrm>
            <a:off x="2502724" y="3798576"/>
            <a:ext cx="1734979" cy="537449"/>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336119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0" grpId="0" build="p"/>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t>
            </a:r>
            <a:r>
              <a:rPr lang="zh-CN" altLang="en-US" dirty="0"/>
              <a:t>小程序开发者工具的使用</a:t>
            </a:r>
          </a:p>
        </p:txBody>
      </p:sp>
      <p:sp>
        <p:nvSpPr>
          <p:cNvPr id="12" name="内容占位符 11"/>
          <p:cNvSpPr>
            <a:spLocks noGrp="1"/>
          </p:cNvSpPr>
          <p:nvPr>
            <p:ph sz="half" idx="14"/>
          </p:nvPr>
        </p:nvSpPr>
        <p:spPr>
          <a:xfrm>
            <a:off x="848377" y="1493777"/>
            <a:ext cx="3519862" cy="2631574"/>
          </a:xfrm>
        </p:spPr>
        <p:txBody>
          <a:bodyPr>
            <a:normAutofit/>
          </a:bodyPr>
          <a:lstStyle/>
          <a:p>
            <a:pPr marL="228600" indent="-228600">
              <a:buFont typeface="+mj-ea"/>
              <a:buAutoNum type="circleNumDbPlain"/>
            </a:pPr>
            <a:r>
              <a:rPr lang="zh-CN" altLang="en-US" dirty="0"/>
              <a:t>打开小程序开发者工具，用微信扫码登录开发</a:t>
            </a:r>
            <a:r>
              <a:rPr lang="zh-CN" altLang="en-US"/>
              <a:t>者</a:t>
            </a:r>
            <a:r>
              <a:rPr lang="zh-CN" altLang="en-US" smtClean="0"/>
              <a:t>工具</a:t>
            </a:r>
            <a:endParaRPr lang="en-US" altLang="zh-CN" smtClean="0"/>
          </a:p>
          <a:p>
            <a:pPr marL="228600" indent="-228600">
              <a:buFont typeface="+mj-ea"/>
              <a:buAutoNum type="circleNumDbPlain"/>
            </a:pPr>
            <a:r>
              <a:rPr lang="zh-CN" altLang="en-US" smtClean="0"/>
              <a:t>点击左侧菜单中的小程序选项</a:t>
            </a:r>
            <a:endParaRPr lang="en-US" altLang="zh-CN" smtClean="0"/>
          </a:p>
          <a:p>
            <a:pPr marL="228600" indent="-228600">
              <a:buFont typeface="+mj-ea"/>
              <a:buAutoNum type="circleNumDbPlain"/>
            </a:pPr>
            <a:r>
              <a:rPr lang="zh-CN" altLang="en-US" smtClean="0"/>
              <a:t>点击</a:t>
            </a:r>
            <a:r>
              <a:rPr lang="en-US" altLang="zh-CN" smtClean="0"/>
              <a:t>+</a:t>
            </a:r>
            <a:r>
              <a:rPr lang="zh-CN" altLang="en-US" smtClean="0"/>
              <a:t>号新建小程序项目</a:t>
            </a:r>
            <a:endParaRPr lang="en-US" altLang="zh-CN" smtClean="0"/>
          </a:p>
          <a:p>
            <a:pPr marL="228600" indent="-228600">
              <a:buFont typeface="+mj-ea"/>
              <a:buAutoNum type="circleNumDbPlain"/>
            </a:pPr>
            <a:r>
              <a:rPr lang="zh-CN" altLang="en-US" smtClean="0"/>
              <a:t>填写项目名称</a:t>
            </a:r>
            <a:endParaRPr lang="en-US" altLang="zh-CN" smtClean="0"/>
          </a:p>
          <a:p>
            <a:pPr marL="228600" indent="-228600">
              <a:buFont typeface="+mj-ea"/>
              <a:buAutoNum type="circleNumDbPlain"/>
            </a:pPr>
            <a:r>
              <a:rPr lang="zh-CN" altLang="en-US" smtClean="0"/>
              <a:t>选择项目存放路径（必须选择空目录）</a:t>
            </a:r>
            <a:endParaRPr lang="en-US" altLang="zh-CN" smtClean="0"/>
          </a:p>
          <a:p>
            <a:pPr marL="228600" indent="-228600">
              <a:buFont typeface="+mj-ea"/>
              <a:buAutoNum type="circleNumDbPlain"/>
            </a:pPr>
            <a:r>
              <a:rPr lang="zh-CN" altLang="en-US" smtClean="0"/>
              <a:t>填写</a:t>
            </a:r>
            <a:r>
              <a:rPr lang="en-US" altLang="zh-CN" smtClean="0"/>
              <a:t>AppID</a:t>
            </a:r>
          </a:p>
          <a:p>
            <a:pPr marL="228600" indent="-228600">
              <a:buFont typeface="+mj-ea"/>
              <a:buAutoNum type="circleNumDbPlain"/>
            </a:pPr>
            <a:r>
              <a:rPr lang="zh-CN" altLang="en-US" smtClean="0"/>
              <a:t>点击新建按钮</a:t>
            </a:r>
            <a:endParaRPr lang="en-US" altLang="zh-CN" dirty="0"/>
          </a:p>
        </p:txBody>
      </p:sp>
      <p:sp>
        <p:nvSpPr>
          <p:cNvPr id="16" name="内容占位符 4"/>
          <p:cNvSpPr>
            <a:spLocks noGrp="1"/>
          </p:cNvSpPr>
          <p:nvPr>
            <p:ph idx="1"/>
          </p:nvPr>
        </p:nvSpPr>
        <p:spPr>
          <a:xfrm>
            <a:off x="848377" y="936000"/>
            <a:ext cx="6488593" cy="541557"/>
          </a:xfrm>
        </p:spPr>
        <p:txBody>
          <a:bodyPr/>
          <a:lstStyle/>
          <a:p>
            <a:r>
              <a:rPr lang="en-US" altLang="zh-CN"/>
              <a:t>5.2 </a:t>
            </a:r>
            <a:r>
              <a:rPr lang="zh-CN" altLang="en-US"/>
              <a:t>创建小程序项目</a:t>
            </a:r>
            <a:endParaRPr lang="zh-CN" altLang="en-US" dirty="0"/>
          </a:p>
        </p:txBody>
      </p:sp>
    </p:spTree>
    <p:extLst>
      <p:ext uri="{BB962C8B-B14F-4D97-AF65-F5344CB8AC3E}">
        <p14:creationId xmlns:p14="http://schemas.microsoft.com/office/powerpoint/2010/main" val="34007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t>
            </a:r>
            <a:r>
              <a:rPr lang="zh-CN" altLang="en-US" dirty="0"/>
              <a:t>小程序开发者工具的使用</a:t>
            </a:r>
          </a:p>
        </p:txBody>
      </p:sp>
      <p:sp>
        <p:nvSpPr>
          <p:cNvPr id="12" name="内容占位符 11"/>
          <p:cNvSpPr>
            <a:spLocks noGrp="1"/>
          </p:cNvSpPr>
          <p:nvPr>
            <p:ph sz="half" idx="14"/>
          </p:nvPr>
        </p:nvSpPr>
        <p:spPr>
          <a:xfrm>
            <a:off x="848378" y="1432104"/>
            <a:ext cx="6517622" cy="1115388"/>
          </a:xfrm>
        </p:spPr>
        <p:txBody>
          <a:bodyPr>
            <a:noAutofit/>
          </a:bodyPr>
          <a:lstStyle/>
          <a:p>
            <a:r>
              <a:rPr lang="zh-CN" altLang="en-US" dirty="0"/>
              <a:t>作用：通过预览功能，可以在真机环境下，快速查看小程序的实际效果</a:t>
            </a:r>
            <a:endParaRPr lang="en-US" altLang="zh-CN" dirty="0"/>
          </a:p>
          <a:p>
            <a:pPr marL="171450" indent="-171450">
              <a:buFont typeface="Wingdings" panose="05000000000000000000" pitchFamily="2" charset="2"/>
              <a:buChar char="l"/>
            </a:pPr>
            <a:r>
              <a:rPr lang="zh-CN" altLang="en-US" dirty="0"/>
              <a:t>点击 </a:t>
            </a:r>
            <a:r>
              <a:rPr lang="zh-CN" altLang="en-US" dirty="0">
                <a:solidFill>
                  <a:srgbClr val="FF0000"/>
                </a:solidFill>
              </a:rPr>
              <a:t>工具栏</a:t>
            </a:r>
            <a:r>
              <a:rPr lang="zh-CN" altLang="en-US" dirty="0"/>
              <a:t> </a:t>
            </a:r>
            <a:r>
              <a:rPr lang="en-US" altLang="zh-CN" dirty="0"/>
              <a:t>-&gt; </a:t>
            </a:r>
            <a:r>
              <a:rPr lang="zh-CN" altLang="en-US" dirty="0">
                <a:solidFill>
                  <a:srgbClr val="FF0000"/>
                </a:solidFill>
              </a:rPr>
              <a:t>预览 </a:t>
            </a:r>
            <a:r>
              <a:rPr lang="zh-CN" altLang="en-US" dirty="0"/>
              <a:t>即可弹出预览窗口</a:t>
            </a:r>
            <a:endParaRPr lang="en-US" altLang="zh-CN" dirty="0"/>
          </a:p>
          <a:p>
            <a:pPr marL="171450" indent="-171450">
              <a:buFont typeface="Wingdings" panose="05000000000000000000" pitchFamily="2" charset="2"/>
              <a:buChar char="l"/>
            </a:pPr>
            <a:r>
              <a:rPr lang="zh-CN" altLang="en-US" dirty="0"/>
              <a:t>预览方式：</a:t>
            </a:r>
            <a:r>
              <a:rPr lang="zh-CN" altLang="en-US" sz="1050" dirty="0"/>
              <a:t>扫描二维码预览</a:t>
            </a:r>
            <a:r>
              <a:rPr lang="zh-CN" altLang="en-US" dirty="0"/>
              <a:t>、</a:t>
            </a:r>
            <a:r>
              <a:rPr lang="zh-CN" altLang="en-US" sz="1050" dirty="0"/>
              <a:t>自动预览</a:t>
            </a:r>
          </a:p>
        </p:txBody>
      </p:sp>
      <p:sp>
        <p:nvSpPr>
          <p:cNvPr id="7" name="内容占位符 4"/>
          <p:cNvSpPr>
            <a:spLocks noGrp="1"/>
          </p:cNvSpPr>
          <p:nvPr>
            <p:ph idx="1"/>
          </p:nvPr>
        </p:nvSpPr>
        <p:spPr>
          <a:xfrm>
            <a:off x="848377" y="936000"/>
            <a:ext cx="6488593" cy="541557"/>
          </a:xfrm>
        </p:spPr>
        <p:txBody>
          <a:bodyPr/>
          <a:lstStyle/>
          <a:p>
            <a:r>
              <a:rPr lang="en-US" altLang="zh-CN"/>
              <a:t>5.3 </a:t>
            </a:r>
            <a:r>
              <a:rPr lang="zh-CN" altLang="en-US"/>
              <a:t>预览小程序</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467" y="2063050"/>
            <a:ext cx="2311065" cy="285595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325" y="2060212"/>
            <a:ext cx="2054182" cy="2858788"/>
          </a:xfrm>
          <a:prstGeom prst="rect">
            <a:avLst/>
          </a:prstGeom>
        </p:spPr>
      </p:pic>
    </p:spTree>
    <p:extLst>
      <p:ext uri="{BB962C8B-B14F-4D97-AF65-F5344CB8AC3E}">
        <p14:creationId xmlns:p14="http://schemas.microsoft.com/office/powerpoint/2010/main" val="14282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t>
            </a:r>
            <a:r>
              <a:rPr lang="zh-CN" altLang="en-US" dirty="0"/>
              <a:t>小程序开发者工具的使用</a:t>
            </a:r>
          </a:p>
        </p:txBody>
      </p:sp>
      <p:sp>
        <p:nvSpPr>
          <p:cNvPr id="12" name="内容占位符 11"/>
          <p:cNvSpPr>
            <a:spLocks noGrp="1"/>
          </p:cNvSpPr>
          <p:nvPr>
            <p:ph sz="half" idx="14"/>
          </p:nvPr>
        </p:nvSpPr>
        <p:spPr>
          <a:xfrm>
            <a:off x="6203922" y="1402983"/>
            <a:ext cx="2693308" cy="3192372"/>
          </a:xfrm>
        </p:spPr>
        <p:txBody>
          <a:bodyPr>
            <a:normAutofit/>
          </a:bodyPr>
          <a:lstStyle/>
          <a:p>
            <a:r>
              <a:rPr lang="zh-CN" altLang="en-US" dirty="0"/>
              <a:t>开发者工具主界面，从上到下，从左到右，分别为五大部</a:t>
            </a:r>
            <a:r>
              <a:rPr lang="zh-CN" altLang="en-US"/>
              <a:t>分：</a:t>
            </a:r>
            <a:endParaRPr lang="en-US" altLang="zh-CN" dirty="0"/>
          </a:p>
          <a:p>
            <a:pPr marL="171450" indent="-171450">
              <a:buFont typeface="Wingdings" pitchFamily="2" charset="2"/>
              <a:buChar char="l"/>
            </a:pPr>
            <a:r>
              <a:rPr lang="zh-CN" altLang="en-US" sz="1050"/>
              <a:t>菜单栏</a:t>
            </a:r>
            <a:endParaRPr lang="en-US" altLang="zh-CN" dirty="0"/>
          </a:p>
          <a:p>
            <a:pPr marL="171450" indent="-171450">
              <a:buFont typeface="Wingdings" pitchFamily="2" charset="2"/>
              <a:buChar char="l"/>
            </a:pPr>
            <a:r>
              <a:rPr lang="zh-CN" altLang="en-US" sz="1050"/>
              <a:t>工具栏</a:t>
            </a:r>
            <a:endParaRPr lang="en-US" altLang="zh-CN" dirty="0"/>
          </a:p>
          <a:p>
            <a:pPr marL="171450" indent="-171450">
              <a:buFont typeface="Wingdings" pitchFamily="2" charset="2"/>
              <a:buChar char="l"/>
            </a:pPr>
            <a:r>
              <a:rPr lang="zh-CN" altLang="en-US" sz="1050"/>
              <a:t>模拟器</a:t>
            </a:r>
            <a:endParaRPr lang="en-US" altLang="zh-CN" sz="1050"/>
          </a:p>
          <a:p>
            <a:pPr marL="171450" indent="-171450">
              <a:buFont typeface="Wingdings" pitchFamily="2" charset="2"/>
              <a:buChar char="l"/>
            </a:pPr>
            <a:r>
              <a:rPr lang="zh-CN" altLang="en-US" sz="1050"/>
              <a:t>编辑器</a:t>
            </a:r>
            <a:endParaRPr lang="en-US" altLang="zh-CN" sz="1050"/>
          </a:p>
          <a:p>
            <a:pPr marL="171450" indent="-171450">
              <a:buFont typeface="Wingdings" pitchFamily="2" charset="2"/>
              <a:buChar char="l"/>
            </a:pPr>
            <a:r>
              <a:rPr lang="zh-CN" altLang="en-US" sz="1050"/>
              <a:t>调</a:t>
            </a:r>
            <a:r>
              <a:rPr lang="zh-CN" altLang="en-US" sz="1050" dirty="0"/>
              <a:t>试器</a:t>
            </a:r>
          </a:p>
        </p:txBody>
      </p:sp>
      <p:pic>
        <p:nvPicPr>
          <p:cNvPr id="2" name="图片 1">
            <a:extLst>
              <a:ext uri="{FF2B5EF4-FFF2-40B4-BE49-F238E27FC236}">
                <a16:creationId xmlns="" xmlns:a16="http://schemas.microsoft.com/office/drawing/2014/main" id="{6C9A5A19-1D81-4316-A805-D91402B63BED}"/>
              </a:ext>
            </a:extLst>
          </p:cNvPr>
          <p:cNvPicPr>
            <a:picLocks noChangeAspect="1"/>
          </p:cNvPicPr>
          <p:nvPr/>
        </p:nvPicPr>
        <p:blipFill>
          <a:blip r:embed="rId2"/>
          <a:stretch>
            <a:fillRect/>
          </a:stretch>
        </p:blipFill>
        <p:spPr>
          <a:xfrm>
            <a:off x="688250" y="1402983"/>
            <a:ext cx="5421340" cy="3402756"/>
          </a:xfrm>
          <a:prstGeom prst="rect">
            <a:avLst/>
          </a:prstGeom>
        </p:spPr>
      </p:pic>
      <p:sp>
        <p:nvSpPr>
          <p:cNvPr id="3" name="矩形 2"/>
          <p:cNvSpPr/>
          <p:nvPr/>
        </p:nvSpPr>
        <p:spPr>
          <a:xfrm>
            <a:off x="688250" y="1508088"/>
            <a:ext cx="5421340" cy="136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8250" y="1681432"/>
            <a:ext cx="5421340" cy="304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8250" y="2006378"/>
            <a:ext cx="2620278" cy="25909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329332" y="2006379"/>
            <a:ext cx="2732489" cy="20947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329331" y="4121782"/>
            <a:ext cx="2732489" cy="5163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内容占位符 4"/>
          <p:cNvSpPr>
            <a:spLocks noGrp="1"/>
          </p:cNvSpPr>
          <p:nvPr>
            <p:ph idx="1"/>
          </p:nvPr>
        </p:nvSpPr>
        <p:spPr>
          <a:xfrm>
            <a:off x="848377" y="936000"/>
            <a:ext cx="6488593" cy="541557"/>
          </a:xfrm>
        </p:spPr>
        <p:txBody>
          <a:bodyPr/>
          <a:lstStyle/>
          <a:p>
            <a:r>
              <a:rPr lang="en-US" altLang="zh-CN"/>
              <a:t>5.4 </a:t>
            </a:r>
            <a:r>
              <a:rPr lang="zh-CN" altLang="en-US"/>
              <a:t>开发者工具主界面功能介绍</a:t>
            </a:r>
            <a:endParaRPr lang="zh-CN" altLang="en-US" dirty="0"/>
          </a:p>
        </p:txBody>
      </p:sp>
    </p:spTree>
    <p:extLst>
      <p:ext uri="{BB962C8B-B14F-4D97-AF65-F5344CB8AC3E}">
        <p14:creationId xmlns:p14="http://schemas.microsoft.com/office/powerpoint/2010/main" val="15817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P spid="8" grpId="0" animBg="1"/>
      <p:bldP spid="8" grpId="1" animBg="1"/>
      <p:bldP spid="9" grpId="0" animBg="1"/>
      <p:bldP spid="9" grpId="1"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265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solidFill>
                  <a:srgbClr val="595959"/>
                </a:solidFill>
              </a:rPr>
              <a:t>1. </a:t>
            </a:r>
            <a:r>
              <a:rPr lang="zh-CN" altLang="en-US">
                <a:solidFill>
                  <a:srgbClr val="595959"/>
                </a:solidFill>
              </a:rPr>
              <a:t>微</a:t>
            </a:r>
            <a:r>
              <a:rPr lang="zh-CN" altLang="en-US" dirty="0">
                <a:solidFill>
                  <a:srgbClr val="595959"/>
                </a:solidFill>
              </a:rPr>
              <a:t>信开发概述</a:t>
            </a:r>
          </a:p>
        </p:txBody>
      </p:sp>
      <p:sp>
        <p:nvSpPr>
          <p:cNvPr id="5" name="内容占位符 4"/>
          <p:cNvSpPr>
            <a:spLocks noGrp="1"/>
          </p:cNvSpPr>
          <p:nvPr>
            <p:ph idx="1"/>
          </p:nvPr>
        </p:nvSpPr>
        <p:spPr>
          <a:xfrm>
            <a:off x="848377" y="936000"/>
            <a:ext cx="6488593" cy="541557"/>
          </a:xfrm>
        </p:spPr>
        <p:txBody>
          <a:bodyPr/>
          <a:lstStyle/>
          <a:p>
            <a:r>
              <a:rPr lang="en-US" altLang="zh-CN" dirty="0"/>
              <a:t>1.2 </a:t>
            </a:r>
            <a:r>
              <a:rPr lang="zh-CN" altLang="en-US" dirty="0"/>
              <a:t>微信开放平台</a:t>
            </a:r>
          </a:p>
        </p:txBody>
      </p:sp>
      <p:sp>
        <p:nvSpPr>
          <p:cNvPr id="10" name="内容占位符 5">
            <a:extLst>
              <a:ext uri="{FF2B5EF4-FFF2-40B4-BE49-F238E27FC236}">
                <a16:creationId xmlns="" xmlns:a16="http://schemas.microsoft.com/office/drawing/2014/main" id="{EE3BF478-2E12-4964-BE46-3F68D161841C}"/>
              </a:ext>
            </a:extLst>
          </p:cNvPr>
          <p:cNvSpPr>
            <a:spLocks noGrp="1"/>
          </p:cNvSpPr>
          <p:nvPr>
            <p:ph sz="half" idx="14"/>
          </p:nvPr>
        </p:nvSpPr>
        <p:spPr>
          <a:xfrm>
            <a:off x="888136" y="1392056"/>
            <a:ext cx="6927249" cy="1100730"/>
          </a:xfrm>
        </p:spPr>
        <p:txBody>
          <a:bodyPr>
            <a:normAutofit/>
          </a:bodyPr>
          <a:lstStyle/>
          <a:p>
            <a:r>
              <a:rPr lang="zh-CN" altLang="en-US" dirty="0"/>
              <a:t>微信开放平台是微信对外提供</a:t>
            </a:r>
            <a:r>
              <a:rPr lang="zh-CN" altLang="en-US" b="1" dirty="0">
                <a:solidFill>
                  <a:srgbClr val="FF0000"/>
                </a:solidFill>
              </a:rPr>
              <a:t>微信开放接口</a:t>
            </a:r>
            <a:r>
              <a:rPr lang="zh-CN" altLang="en-US" dirty="0"/>
              <a:t>的一个平台，这些开放出来的微信接口，供</a:t>
            </a:r>
            <a:r>
              <a:rPr lang="zh-CN" altLang="en-US" b="1" dirty="0">
                <a:solidFill>
                  <a:srgbClr val="FF0000"/>
                </a:solidFill>
              </a:rPr>
              <a:t>第三方的网站</a:t>
            </a:r>
            <a:r>
              <a:rPr lang="zh-CN" altLang="en-US" dirty="0"/>
              <a:t>或</a:t>
            </a:r>
            <a:r>
              <a:rPr lang="en-US" altLang="zh-CN" b="1" dirty="0">
                <a:solidFill>
                  <a:srgbClr val="FF0000"/>
                </a:solidFill>
              </a:rPr>
              <a:t>App</a:t>
            </a:r>
            <a:r>
              <a:rPr lang="zh-CN" altLang="en-US" dirty="0"/>
              <a:t>使用；</a:t>
            </a:r>
            <a:endParaRPr lang="en-US" altLang="zh-CN" dirty="0"/>
          </a:p>
          <a:p>
            <a:r>
              <a:rPr lang="zh-CN" altLang="en-US" dirty="0"/>
              <a:t>平台登录地址：</a:t>
            </a:r>
            <a:r>
              <a:rPr lang="en-US" altLang="zh-CN" dirty="0"/>
              <a:t>https://</a:t>
            </a:r>
            <a:r>
              <a:rPr lang="en-US" altLang="zh-CN" dirty="0">
                <a:solidFill>
                  <a:srgbClr val="FF0000"/>
                </a:solidFill>
              </a:rPr>
              <a:t>open</a:t>
            </a:r>
            <a:r>
              <a:rPr lang="en-US" altLang="zh-CN" dirty="0"/>
              <a:t>.weixin.qq.com</a:t>
            </a:r>
            <a:endParaRPr lang="zh-CN" altLang="en-US" dirty="0"/>
          </a:p>
        </p:txBody>
      </p:sp>
    </p:spTree>
    <p:extLst>
      <p:ext uri="{BB962C8B-B14F-4D97-AF65-F5344CB8AC3E}">
        <p14:creationId xmlns:p14="http://schemas.microsoft.com/office/powerpoint/2010/main" val="44891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a:t>1. </a:t>
            </a:r>
            <a:r>
              <a:rPr lang="zh-CN" altLang="en-US"/>
              <a:t>微</a:t>
            </a:r>
            <a:r>
              <a:rPr lang="zh-CN" altLang="en-US" dirty="0"/>
              <a:t>信开发概述</a:t>
            </a:r>
          </a:p>
        </p:txBody>
      </p:sp>
      <p:sp>
        <p:nvSpPr>
          <p:cNvPr id="11" name="内容占位符 10"/>
          <p:cNvSpPr>
            <a:spLocks noGrp="1"/>
          </p:cNvSpPr>
          <p:nvPr>
            <p:ph idx="1"/>
          </p:nvPr>
        </p:nvSpPr>
        <p:spPr>
          <a:xfrm>
            <a:off x="848378" y="1665046"/>
            <a:ext cx="2322205" cy="369327"/>
          </a:xfrm>
        </p:spPr>
        <p:txBody>
          <a:bodyPr/>
          <a:lstStyle/>
          <a:p>
            <a:r>
              <a:rPr lang="en-US" altLang="zh-CN" sz="1400"/>
              <a:t>1. </a:t>
            </a:r>
            <a:r>
              <a:rPr lang="zh-CN" altLang="en-US" sz="1400"/>
              <a:t>微</a:t>
            </a:r>
            <a:r>
              <a:rPr lang="zh-CN" altLang="en-US" sz="1400" dirty="0"/>
              <a:t>信开放平台的能力</a:t>
            </a:r>
          </a:p>
          <a:p>
            <a:endParaRPr lang="zh-CN" altLang="en-US" dirty="0"/>
          </a:p>
        </p:txBody>
      </p:sp>
      <p:sp>
        <p:nvSpPr>
          <p:cNvPr id="12" name="内容占位符 11"/>
          <p:cNvSpPr>
            <a:spLocks noGrp="1"/>
          </p:cNvSpPr>
          <p:nvPr>
            <p:ph sz="half" idx="14"/>
          </p:nvPr>
        </p:nvSpPr>
        <p:spPr>
          <a:xfrm>
            <a:off x="848378" y="2029194"/>
            <a:ext cx="2504474" cy="1941741"/>
          </a:xfrm>
        </p:spPr>
        <p:txBody>
          <a:bodyPr>
            <a:normAutofit/>
          </a:bodyPr>
          <a:lstStyle/>
          <a:p>
            <a:pPr marL="171450" indent="-171450">
              <a:buFont typeface="Wingdings" panose="05000000000000000000" pitchFamily="2" charset="2"/>
              <a:buChar char="l"/>
            </a:pPr>
            <a:r>
              <a:rPr lang="zh-CN" altLang="en-US" dirty="0"/>
              <a:t>微信分享</a:t>
            </a:r>
            <a:endParaRPr lang="en-US" altLang="zh-CN" dirty="0"/>
          </a:p>
          <a:p>
            <a:pPr marL="171450" indent="-171450">
              <a:buFont typeface="Wingdings" panose="05000000000000000000" pitchFamily="2" charset="2"/>
              <a:buChar char="l"/>
            </a:pPr>
            <a:r>
              <a:rPr lang="zh-CN" altLang="en-US" dirty="0"/>
              <a:t>微信支付</a:t>
            </a:r>
            <a:endParaRPr lang="en-US" altLang="zh-CN" dirty="0"/>
          </a:p>
          <a:p>
            <a:pPr marL="171450" indent="-171450">
              <a:buFont typeface="Wingdings" panose="05000000000000000000" pitchFamily="2" charset="2"/>
              <a:buChar char="l"/>
            </a:pPr>
            <a:r>
              <a:rPr lang="zh-CN" altLang="en-US" dirty="0"/>
              <a:t>微信登录</a:t>
            </a:r>
            <a:endParaRPr lang="en-US" altLang="zh-CN" dirty="0"/>
          </a:p>
          <a:p>
            <a:pPr marL="171450" indent="-171450">
              <a:buFont typeface="Wingdings" panose="05000000000000000000" pitchFamily="2" charset="2"/>
              <a:buChar char="l"/>
            </a:pPr>
            <a:r>
              <a:rPr lang="zh-CN" altLang="en-US" dirty="0"/>
              <a:t>微信收藏</a:t>
            </a:r>
            <a:endParaRPr lang="en-US" altLang="zh-CN" dirty="0"/>
          </a:p>
          <a:p>
            <a:pPr marL="171450" indent="-171450">
              <a:buFont typeface="Wingdings" panose="05000000000000000000" pitchFamily="2" charset="2"/>
              <a:buChar char="l"/>
            </a:pPr>
            <a:r>
              <a:rPr lang="en-US" altLang="zh-CN" dirty="0"/>
              <a:t>etc…</a:t>
            </a:r>
            <a:endParaRPr lang="zh-CN" altLang="en-US" dirty="0"/>
          </a:p>
        </p:txBody>
      </p:sp>
      <p:pic>
        <p:nvPicPr>
          <p:cNvPr id="3" name="图片 2">
            <a:extLst>
              <a:ext uri="{FF2B5EF4-FFF2-40B4-BE49-F238E27FC236}">
                <a16:creationId xmlns="" xmlns:a16="http://schemas.microsoft.com/office/drawing/2014/main" id="{746C8297-EE1B-46EA-9CD5-5F7DAC53CDCC}"/>
              </a:ext>
            </a:extLst>
          </p:cNvPr>
          <p:cNvPicPr>
            <a:picLocks noChangeAspect="1"/>
          </p:cNvPicPr>
          <p:nvPr/>
        </p:nvPicPr>
        <p:blipFill>
          <a:blip r:embed="rId2"/>
          <a:stretch>
            <a:fillRect/>
          </a:stretch>
        </p:blipFill>
        <p:spPr>
          <a:xfrm>
            <a:off x="3639147" y="792000"/>
            <a:ext cx="2227660" cy="3960284"/>
          </a:xfrm>
          <a:prstGeom prst="roundRect">
            <a:avLst>
              <a:gd name="adj" fmla="val 16667"/>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图片 4">
            <a:extLst>
              <a:ext uri="{FF2B5EF4-FFF2-40B4-BE49-F238E27FC236}">
                <a16:creationId xmlns="" xmlns:a16="http://schemas.microsoft.com/office/drawing/2014/main" id="{99E4FD99-DFE7-4941-BA7C-4FDCDCB2D8A8}"/>
              </a:ext>
            </a:extLst>
          </p:cNvPr>
          <p:cNvPicPr>
            <a:picLocks noChangeAspect="1"/>
          </p:cNvPicPr>
          <p:nvPr/>
        </p:nvPicPr>
        <p:blipFill>
          <a:blip r:embed="rId3"/>
          <a:stretch>
            <a:fillRect/>
          </a:stretch>
        </p:blipFill>
        <p:spPr>
          <a:xfrm>
            <a:off x="4774347" y="792284"/>
            <a:ext cx="2227500" cy="3960000"/>
          </a:xfrm>
          <a:prstGeom prst="roundRect">
            <a:avLst>
              <a:gd name="adj" fmla="val 16667"/>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图片 6">
            <a:extLst>
              <a:ext uri="{FF2B5EF4-FFF2-40B4-BE49-F238E27FC236}">
                <a16:creationId xmlns="" xmlns:a16="http://schemas.microsoft.com/office/drawing/2014/main" id="{809023D0-939F-4D53-A399-41EC7C744E94}"/>
              </a:ext>
            </a:extLst>
          </p:cNvPr>
          <p:cNvPicPr>
            <a:picLocks noChangeAspect="1"/>
          </p:cNvPicPr>
          <p:nvPr/>
        </p:nvPicPr>
        <p:blipFill>
          <a:blip r:embed="rId4"/>
          <a:stretch>
            <a:fillRect/>
          </a:stretch>
        </p:blipFill>
        <p:spPr>
          <a:xfrm>
            <a:off x="5810795" y="801359"/>
            <a:ext cx="2227500" cy="3960000"/>
          </a:xfrm>
          <a:prstGeom prst="roundRect">
            <a:avLst>
              <a:gd name="adj" fmla="val 16667"/>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5" name="矩形 14">
            <a:extLst>
              <a:ext uri="{FF2B5EF4-FFF2-40B4-BE49-F238E27FC236}">
                <a16:creationId xmlns="" xmlns:a16="http://schemas.microsoft.com/office/drawing/2014/main" id="{8539975A-8756-4174-9D1C-15CB782EC608}"/>
              </a:ext>
            </a:extLst>
          </p:cNvPr>
          <p:cNvSpPr/>
          <p:nvPr/>
        </p:nvSpPr>
        <p:spPr>
          <a:xfrm>
            <a:off x="3639147" y="3800475"/>
            <a:ext cx="932853" cy="551025"/>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6" name="矩形 15">
            <a:extLst>
              <a:ext uri="{FF2B5EF4-FFF2-40B4-BE49-F238E27FC236}">
                <a16:creationId xmlns="" xmlns:a16="http://schemas.microsoft.com/office/drawing/2014/main" id="{1E31B064-E68B-4293-A3A5-A42975DB5673}"/>
              </a:ext>
            </a:extLst>
          </p:cNvPr>
          <p:cNvSpPr/>
          <p:nvPr/>
        </p:nvSpPr>
        <p:spPr>
          <a:xfrm>
            <a:off x="4803675" y="2926764"/>
            <a:ext cx="720825" cy="340312"/>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矩形 16">
            <a:extLst>
              <a:ext uri="{FF2B5EF4-FFF2-40B4-BE49-F238E27FC236}">
                <a16:creationId xmlns="" xmlns:a16="http://schemas.microsoft.com/office/drawing/2014/main" id="{FCABE601-A6B2-4BFD-861A-03BCC8F8B5D4}"/>
              </a:ext>
            </a:extLst>
          </p:cNvPr>
          <p:cNvSpPr/>
          <p:nvPr/>
        </p:nvSpPr>
        <p:spPr>
          <a:xfrm>
            <a:off x="6097729" y="3453947"/>
            <a:ext cx="1655621" cy="413203"/>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内容占位符 4"/>
          <p:cNvSpPr>
            <a:spLocks noGrp="1"/>
          </p:cNvSpPr>
          <p:nvPr>
            <p:ph idx="1"/>
          </p:nvPr>
        </p:nvSpPr>
        <p:spPr>
          <a:xfrm>
            <a:off x="848377" y="936000"/>
            <a:ext cx="6488593" cy="541557"/>
          </a:xfrm>
        </p:spPr>
        <p:txBody>
          <a:bodyPr/>
          <a:lstStyle/>
          <a:p>
            <a:r>
              <a:rPr lang="en-US" altLang="zh-CN" dirty="0"/>
              <a:t>1.2 </a:t>
            </a:r>
            <a:r>
              <a:rPr lang="zh-CN" altLang="en-US" dirty="0"/>
              <a:t>微信开放平台</a:t>
            </a:r>
          </a:p>
        </p:txBody>
      </p:sp>
    </p:spTree>
    <p:extLst>
      <p:ext uri="{BB962C8B-B14F-4D97-AF65-F5344CB8AC3E}">
        <p14:creationId xmlns:p14="http://schemas.microsoft.com/office/powerpoint/2010/main" val="341211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a:t>1. </a:t>
            </a:r>
            <a:r>
              <a:rPr lang="zh-CN" altLang="en-US"/>
              <a:t>微</a:t>
            </a:r>
            <a:r>
              <a:rPr lang="zh-CN" altLang="en-US" dirty="0"/>
              <a:t>信开发概述</a:t>
            </a:r>
          </a:p>
        </p:txBody>
      </p:sp>
      <p:sp>
        <p:nvSpPr>
          <p:cNvPr id="12" name="内容占位符 11"/>
          <p:cNvSpPr>
            <a:spLocks noGrp="1"/>
          </p:cNvSpPr>
          <p:nvPr>
            <p:ph sz="half" idx="14"/>
          </p:nvPr>
        </p:nvSpPr>
        <p:spPr>
          <a:xfrm>
            <a:off x="856329" y="2124102"/>
            <a:ext cx="6517622" cy="1094017"/>
          </a:xfrm>
        </p:spPr>
        <p:txBody>
          <a:bodyPr>
            <a:normAutofit/>
          </a:bodyPr>
          <a:lstStyle/>
          <a:p>
            <a:pPr marL="171450" indent="-171450">
              <a:buFont typeface="Wingdings" panose="05000000000000000000" pitchFamily="2" charset="2"/>
              <a:buChar char="l"/>
            </a:pPr>
            <a:r>
              <a:rPr lang="zh-CN" altLang="en-US" dirty="0"/>
              <a:t>第三方的网站</a:t>
            </a:r>
            <a:endParaRPr lang="en-US" altLang="zh-CN" dirty="0"/>
          </a:p>
          <a:p>
            <a:pPr marL="171450" indent="-171450">
              <a:buFont typeface="Wingdings" panose="05000000000000000000" pitchFamily="2" charset="2"/>
              <a:buChar char="l"/>
            </a:pPr>
            <a:r>
              <a:rPr lang="zh-CN" altLang="en-US" dirty="0"/>
              <a:t>第三方的</a:t>
            </a:r>
            <a:r>
              <a:rPr lang="en-US" altLang="zh-CN" dirty="0"/>
              <a:t>App</a:t>
            </a:r>
          </a:p>
          <a:p>
            <a:pPr marL="171450" indent="-171450">
              <a:buFont typeface="Wingdings" panose="05000000000000000000" pitchFamily="2" charset="2"/>
              <a:buChar char="l"/>
            </a:pPr>
            <a:r>
              <a:rPr lang="zh-CN" altLang="en-US" dirty="0"/>
              <a:t>后台开发人员</a:t>
            </a:r>
            <a:endParaRPr lang="en-US" altLang="zh-CN" dirty="0"/>
          </a:p>
        </p:txBody>
      </p:sp>
      <p:sp>
        <p:nvSpPr>
          <p:cNvPr id="13" name="内容占位符 10"/>
          <p:cNvSpPr>
            <a:spLocks noGrp="1"/>
          </p:cNvSpPr>
          <p:nvPr>
            <p:ph idx="1"/>
          </p:nvPr>
        </p:nvSpPr>
        <p:spPr>
          <a:xfrm>
            <a:off x="848378" y="1665046"/>
            <a:ext cx="2322205" cy="369327"/>
          </a:xfrm>
        </p:spPr>
        <p:txBody>
          <a:bodyPr/>
          <a:lstStyle/>
          <a:p>
            <a:r>
              <a:rPr lang="en-US" altLang="zh-CN" sz="1400"/>
              <a:t>2. </a:t>
            </a:r>
            <a:r>
              <a:rPr lang="zh-CN" altLang="en-US" sz="1400"/>
              <a:t>谁会使用微信开放平台？</a:t>
            </a:r>
            <a:endParaRPr lang="zh-CN" altLang="en-US" sz="1400" dirty="0"/>
          </a:p>
        </p:txBody>
      </p:sp>
      <p:sp>
        <p:nvSpPr>
          <p:cNvPr id="14" name="内容占位符 4"/>
          <p:cNvSpPr>
            <a:spLocks noGrp="1"/>
          </p:cNvSpPr>
          <p:nvPr>
            <p:ph idx="1"/>
          </p:nvPr>
        </p:nvSpPr>
        <p:spPr>
          <a:xfrm>
            <a:off x="848377" y="936000"/>
            <a:ext cx="6488593" cy="541557"/>
          </a:xfrm>
        </p:spPr>
        <p:txBody>
          <a:bodyPr/>
          <a:lstStyle/>
          <a:p>
            <a:r>
              <a:rPr lang="en-US" altLang="zh-CN" dirty="0"/>
              <a:t>1.2 </a:t>
            </a:r>
            <a:r>
              <a:rPr lang="zh-CN" altLang="en-US" dirty="0"/>
              <a:t>微信开放平台</a:t>
            </a:r>
          </a:p>
        </p:txBody>
      </p:sp>
    </p:spTree>
    <p:extLst>
      <p:ext uri="{BB962C8B-B14F-4D97-AF65-F5344CB8AC3E}">
        <p14:creationId xmlns:p14="http://schemas.microsoft.com/office/powerpoint/2010/main" val="380758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a:t>1. </a:t>
            </a:r>
            <a:r>
              <a:rPr lang="zh-CN" altLang="en-US"/>
              <a:t>微</a:t>
            </a:r>
            <a:r>
              <a:rPr lang="zh-CN" altLang="en-US" dirty="0"/>
              <a:t>信开发概述</a:t>
            </a:r>
          </a:p>
        </p:txBody>
      </p:sp>
      <p:sp>
        <p:nvSpPr>
          <p:cNvPr id="9" name="内容占位符 10"/>
          <p:cNvSpPr>
            <a:spLocks noGrp="1"/>
          </p:cNvSpPr>
          <p:nvPr>
            <p:ph idx="1"/>
          </p:nvPr>
        </p:nvSpPr>
        <p:spPr>
          <a:xfrm>
            <a:off x="848378" y="1665046"/>
            <a:ext cx="2322205" cy="369327"/>
          </a:xfrm>
        </p:spPr>
        <p:txBody>
          <a:bodyPr/>
          <a:lstStyle/>
          <a:p>
            <a:r>
              <a:rPr lang="en-US" altLang="zh-CN" sz="1400"/>
              <a:t>3. </a:t>
            </a:r>
            <a:r>
              <a:rPr lang="zh-CN" altLang="en-US" sz="1400"/>
              <a:t>开发者资质认证</a:t>
            </a:r>
            <a:endParaRPr lang="zh-CN" altLang="en-US" sz="1400" dirty="0"/>
          </a:p>
        </p:txBody>
      </p:sp>
      <p:sp>
        <p:nvSpPr>
          <p:cNvPr id="13" name="内容占位符 4"/>
          <p:cNvSpPr>
            <a:spLocks noGrp="1"/>
          </p:cNvSpPr>
          <p:nvPr>
            <p:ph idx="1"/>
          </p:nvPr>
        </p:nvSpPr>
        <p:spPr>
          <a:xfrm>
            <a:off x="848377" y="936000"/>
            <a:ext cx="6488593" cy="541557"/>
          </a:xfrm>
        </p:spPr>
        <p:txBody>
          <a:bodyPr/>
          <a:lstStyle/>
          <a:p>
            <a:r>
              <a:rPr lang="en-US" altLang="zh-CN" dirty="0"/>
              <a:t>1.2 </a:t>
            </a:r>
            <a:r>
              <a:rPr lang="zh-CN" altLang="en-US" dirty="0"/>
              <a:t>微信开放平台</a:t>
            </a:r>
          </a:p>
        </p:txBody>
      </p:sp>
      <p:sp>
        <p:nvSpPr>
          <p:cNvPr id="14" name="内容占位符 11"/>
          <p:cNvSpPr>
            <a:spLocks noGrp="1"/>
          </p:cNvSpPr>
          <p:nvPr>
            <p:ph sz="half" idx="14"/>
          </p:nvPr>
        </p:nvSpPr>
        <p:spPr>
          <a:xfrm>
            <a:off x="856329" y="2124102"/>
            <a:ext cx="6517622" cy="1094017"/>
          </a:xfrm>
        </p:spPr>
        <p:txBody>
          <a:bodyPr>
            <a:normAutofit/>
          </a:bodyPr>
          <a:lstStyle/>
          <a:p>
            <a:pPr marL="171450" indent="-171450">
              <a:buFont typeface="Wingdings" panose="05000000000000000000" pitchFamily="2" charset="2"/>
              <a:buChar char="l"/>
            </a:pPr>
            <a:r>
              <a:rPr lang="zh-CN" altLang="en-US"/>
              <a:t>只有通过 </a:t>
            </a:r>
            <a:r>
              <a:rPr lang="zh-CN" altLang="en-US" b="1">
                <a:solidFill>
                  <a:srgbClr val="FF0000"/>
                </a:solidFill>
              </a:rPr>
              <a:t>开发者资质认证</a:t>
            </a:r>
            <a:r>
              <a:rPr lang="en-US" altLang="zh-CN"/>
              <a:t> </a:t>
            </a:r>
            <a:r>
              <a:rPr lang="zh-CN" altLang="en-US"/>
              <a:t>后，才能使用开放平台提供的能力；</a:t>
            </a:r>
            <a:endParaRPr lang="en-US" altLang="zh-CN"/>
          </a:p>
          <a:p>
            <a:pPr marL="171450" indent="-171450">
              <a:buFont typeface="Wingdings" panose="05000000000000000000" pitchFamily="2" charset="2"/>
              <a:buChar char="l"/>
            </a:pPr>
            <a:r>
              <a:rPr lang="zh-CN" altLang="en-US"/>
              <a:t>个人名义，无法申请资质认证；</a:t>
            </a:r>
            <a:endParaRPr lang="en-US" altLang="zh-CN"/>
          </a:p>
          <a:p>
            <a:pPr marL="171450" indent="-171450">
              <a:buFont typeface="Wingdings" panose="05000000000000000000" pitchFamily="2" charset="2"/>
              <a:buChar char="l"/>
            </a:pPr>
            <a:r>
              <a:rPr lang="zh-CN" altLang="en-US"/>
              <a:t>只有企业类型的主体，才能申请资质认证；</a:t>
            </a:r>
            <a:endParaRPr lang="en-US" altLang="zh-CN" dirty="0"/>
          </a:p>
        </p:txBody>
      </p:sp>
    </p:spTree>
    <p:extLst>
      <p:ext uri="{BB962C8B-B14F-4D97-AF65-F5344CB8AC3E}">
        <p14:creationId xmlns:p14="http://schemas.microsoft.com/office/powerpoint/2010/main" val="386241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solidFill>
                  <a:srgbClr val="595959"/>
                </a:solidFill>
              </a:rPr>
              <a:t>1. </a:t>
            </a:r>
            <a:r>
              <a:rPr lang="zh-CN" altLang="en-US">
                <a:solidFill>
                  <a:srgbClr val="595959"/>
                </a:solidFill>
              </a:rPr>
              <a:t>微</a:t>
            </a:r>
            <a:r>
              <a:rPr lang="zh-CN" altLang="en-US" dirty="0">
                <a:solidFill>
                  <a:srgbClr val="595959"/>
                </a:solidFill>
              </a:rPr>
              <a:t>信开发概述</a:t>
            </a:r>
          </a:p>
        </p:txBody>
      </p:sp>
      <p:sp>
        <p:nvSpPr>
          <p:cNvPr id="5" name="内容占位符 4"/>
          <p:cNvSpPr>
            <a:spLocks noGrp="1"/>
          </p:cNvSpPr>
          <p:nvPr>
            <p:ph idx="1"/>
          </p:nvPr>
        </p:nvSpPr>
        <p:spPr>
          <a:xfrm>
            <a:off x="848377" y="936000"/>
            <a:ext cx="6488593" cy="541557"/>
          </a:xfrm>
        </p:spPr>
        <p:txBody>
          <a:bodyPr/>
          <a:lstStyle/>
          <a:p>
            <a:r>
              <a:rPr lang="en-US" altLang="zh-CN" dirty="0"/>
              <a:t>1.3 </a:t>
            </a:r>
            <a:r>
              <a:rPr lang="zh-CN" altLang="en-US" dirty="0"/>
              <a:t>微信公众平台</a:t>
            </a:r>
          </a:p>
        </p:txBody>
      </p:sp>
      <p:sp>
        <p:nvSpPr>
          <p:cNvPr id="10" name="内容占位符 5">
            <a:extLst>
              <a:ext uri="{FF2B5EF4-FFF2-40B4-BE49-F238E27FC236}">
                <a16:creationId xmlns="" xmlns:a16="http://schemas.microsoft.com/office/drawing/2014/main" id="{EE3BF478-2E12-4964-BE46-3F68D161841C}"/>
              </a:ext>
            </a:extLst>
          </p:cNvPr>
          <p:cNvSpPr>
            <a:spLocks noGrp="1"/>
          </p:cNvSpPr>
          <p:nvPr>
            <p:ph sz="half" idx="14"/>
          </p:nvPr>
        </p:nvSpPr>
        <p:spPr>
          <a:xfrm>
            <a:off x="848378" y="1492366"/>
            <a:ext cx="6488593" cy="1100730"/>
          </a:xfrm>
        </p:spPr>
        <p:txBody>
          <a:bodyPr>
            <a:normAutofit/>
          </a:bodyPr>
          <a:lstStyle/>
          <a:p>
            <a:r>
              <a:rPr lang="zh-CN" altLang="en-US" b="1" dirty="0">
                <a:solidFill>
                  <a:srgbClr val="FF0000"/>
                </a:solidFill>
              </a:rPr>
              <a:t>微信公众平台</a:t>
            </a:r>
            <a:r>
              <a:rPr lang="zh-CN" altLang="en-US" b="1" dirty="0"/>
              <a:t>：</a:t>
            </a:r>
            <a:r>
              <a:rPr lang="zh-CN" altLang="en-US" dirty="0"/>
              <a:t>是运营者通过</a:t>
            </a:r>
            <a:r>
              <a:rPr lang="zh-CN" altLang="en-US" b="1" dirty="0">
                <a:solidFill>
                  <a:srgbClr val="FF0000"/>
                </a:solidFill>
              </a:rPr>
              <a:t>公众号</a:t>
            </a:r>
            <a:r>
              <a:rPr lang="zh-CN" altLang="en-US" dirty="0"/>
              <a:t>这个媒介，为微信用户</a:t>
            </a:r>
            <a:r>
              <a:rPr lang="zh-CN" altLang="en-US" b="1" dirty="0">
                <a:solidFill>
                  <a:srgbClr val="FF0000"/>
                </a:solidFill>
              </a:rPr>
              <a:t>提供资讯和服务</a:t>
            </a:r>
            <a:r>
              <a:rPr lang="zh-CN" altLang="en-US" dirty="0"/>
              <a:t>的平台；</a:t>
            </a:r>
            <a:endParaRPr lang="en-US" altLang="zh-CN" dirty="0"/>
          </a:p>
          <a:p>
            <a:r>
              <a:rPr lang="zh-CN" altLang="en-US" b="1" dirty="0">
                <a:solidFill>
                  <a:srgbClr val="FF0000"/>
                </a:solidFill>
              </a:rPr>
              <a:t>微信公众平台开发</a:t>
            </a:r>
            <a:r>
              <a:rPr lang="zh-CN" altLang="en-US" b="1" dirty="0"/>
              <a:t>：</a:t>
            </a:r>
            <a:r>
              <a:rPr lang="zh-CN" altLang="en-US"/>
              <a:t>是</a:t>
            </a:r>
            <a:r>
              <a:rPr lang="zh-CN" altLang="en-US" smtClean="0"/>
              <a:t>指基于</a:t>
            </a:r>
            <a:r>
              <a:rPr lang="zh-CN" altLang="en-US" b="1" smtClean="0">
                <a:solidFill>
                  <a:srgbClr val="FF0000"/>
                </a:solidFill>
              </a:rPr>
              <a:t>微</a:t>
            </a:r>
            <a:r>
              <a:rPr lang="zh-CN" altLang="en-US" b="1" dirty="0">
                <a:solidFill>
                  <a:srgbClr val="FF0000"/>
                </a:solidFill>
              </a:rPr>
              <a:t>信公众</a:t>
            </a:r>
            <a:r>
              <a:rPr lang="zh-CN" altLang="en-US" b="1">
                <a:solidFill>
                  <a:srgbClr val="FF0000"/>
                </a:solidFill>
              </a:rPr>
              <a:t>号</a:t>
            </a:r>
            <a:r>
              <a:rPr lang="zh-CN" altLang="en-US" smtClean="0"/>
              <a:t>进行的业务开发；</a:t>
            </a:r>
            <a:endParaRPr lang="en-US" altLang="zh-CN" dirty="0"/>
          </a:p>
          <a:p>
            <a:r>
              <a:rPr lang="zh-CN" altLang="en-US" b="1" dirty="0">
                <a:solidFill>
                  <a:srgbClr val="FF0000"/>
                </a:solidFill>
              </a:rPr>
              <a:t>平台登录地址</a:t>
            </a:r>
            <a:r>
              <a:rPr lang="zh-CN" altLang="en-US" b="1" dirty="0"/>
              <a:t>：</a:t>
            </a:r>
            <a:r>
              <a:rPr lang="en-US" altLang="zh-CN" dirty="0"/>
              <a:t>https://</a:t>
            </a:r>
            <a:r>
              <a:rPr lang="en-US" altLang="zh-CN" dirty="0">
                <a:solidFill>
                  <a:srgbClr val="FF0000"/>
                </a:solidFill>
              </a:rPr>
              <a:t>mp</a:t>
            </a:r>
            <a:r>
              <a:rPr lang="en-US" altLang="zh-CN" dirty="0"/>
              <a:t>.weixin.qq.com</a:t>
            </a:r>
            <a:endParaRPr lang="zh-CN" altLang="en-US" dirty="0"/>
          </a:p>
        </p:txBody>
      </p:sp>
    </p:spTree>
    <p:extLst>
      <p:ext uri="{BB962C8B-B14F-4D97-AF65-F5344CB8AC3E}">
        <p14:creationId xmlns:p14="http://schemas.microsoft.com/office/powerpoint/2010/main" val="132711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F6D65D41-6BA4-42F1-9C55-004EFC5AC31A}"/>
              </a:ext>
            </a:extLst>
          </p:cNvPr>
          <p:cNvSpPr/>
          <p:nvPr/>
        </p:nvSpPr>
        <p:spPr>
          <a:xfrm>
            <a:off x="1200803" y="2835660"/>
            <a:ext cx="6737350" cy="90487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000"/>
          </a:p>
        </p:txBody>
      </p:sp>
      <p:sp>
        <p:nvSpPr>
          <p:cNvPr id="10" name="标题 9"/>
          <p:cNvSpPr>
            <a:spLocks noGrp="1"/>
          </p:cNvSpPr>
          <p:nvPr>
            <p:ph type="title"/>
          </p:nvPr>
        </p:nvSpPr>
        <p:spPr/>
        <p:txBody>
          <a:bodyPr/>
          <a:lstStyle/>
          <a:p>
            <a:r>
              <a:rPr lang="en-US" altLang="zh-CN"/>
              <a:t>1. </a:t>
            </a:r>
            <a:r>
              <a:rPr lang="zh-CN" altLang="en-US"/>
              <a:t>微</a:t>
            </a:r>
            <a:r>
              <a:rPr lang="zh-CN" altLang="en-US" dirty="0"/>
              <a:t>信开发概述</a:t>
            </a:r>
          </a:p>
        </p:txBody>
      </p:sp>
      <p:sp>
        <p:nvSpPr>
          <p:cNvPr id="11" name="内容占位符 10"/>
          <p:cNvSpPr>
            <a:spLocks noGrp="1"/>
          </p:cNvSpPr>
          <p:nvPr>
            <p:ph idx="1"/>
          </p:nvPr>
        </p:nvSpPr>
        <p:spPr>
          <a:xfrm>
            <a:off x="848378" y="1537932"/>
            <a:ext cx="6517622" cy="541557"/>
          </a:xfrm>
        </p:spPr>
        <p:txBody>
          <a:bodyPr/>
          <a:lstStyle/>
          <a:p>
            <a:r>
              <a:rPr lang="en-US" altLang="zh-CN" sz="1400"/>
              <a:t>1. </a:t>
            </a:r>
            <a:r>
              <a:rPr lang="zh-CN" altLang="en-US" sz="1400"/>
              <a:t>微</a:t>
            </a:r>
            <a:r>
              <a:rPr lang="zh-CN" altLang="en-US" sz="1400" dirty="0"/>
              <a:t>信公众平台的</a:t>
            </a:r>
            <a:r>
              <a:rPr lang="zh-CN" altLang="en-US" sz="1400" dirty="0">
                <a:solidFill>
                  <a:srgbClr val="FF0000"/>
                </a:solidFill>
              </a:rPr>
              <a:t>账号分类</a:t>
            </a:r>
          </a:p>
        </p:txBody>
      </p:sp>
      <p:sp>
        <p:nvSpPr>
          <p:cNvPr id="2" name="矩形 1">
            <a:extLst>
              <a:ext uri="{FF2B5EF4-FFF2-40B4-BE49-F238E27FC236}">
                <a16:creationId xmlns="" xmlns:a16="http://schemas.microsoft.com/office/drawing/2014/main" id="{CD3E7D17-E194-4059-9247-A2F7AEBCFC74}"/>
              </a:ext>
            </a:extLst>
          </p:cNvPr>
          <p:cNvSpPr/>
          <p:nvPr/>
        </p:nvSpPr>
        <p:spPr>
          <a:xfrm>
            <a:off x="4007176" y="1651984"/>
            <a:ext cx="1114425" cy="54155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公众号</a:t>
            </a:r>
          </a:p>
        </p:txBody>
      </p:sp>
      <p:sp>
        <p:nvSpPr>
          <p:cNvPr id="6" name="矩形 5">
            <a:extLst>
              <a:ext uri="{FF2B5EF4-FFF2-40B4-BE49-F238E27FC236}">
                <a16:creationId xmlns="" xmlns:a16="http://schemas.microsoft.com/office/drawing/2014/main" id="{FAB5FF1C-EE47-4B9A-B439-35CB845D5F25}"/>
              </a:ext>
            </a:extLst>
          </p:cNvPr>
          <p:cNvSpPr/>
          <p:nvPr/>
        </p:nvSpPr>
        <p:spPr>
          <a:xfrm>
            <a:off x="1486553" y="3021243"/>
            <a:ext cx="1114425" cy="54155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订阅号</a:t>
            </a:r>
          </a:p>
        </p:txBody>
      </p:sp>
      <p:sp>
        <p:nvSpPr>
          <p:cNvPr id="7" name="矩形 6">
            <a:extLst>
              <a:ext uri="{FF2B5EF4-FFF2-40B4-BE49-F238E27FC236}">
                <a16:creationId xmlns="" xmlns:a16="http://schemas.microsoft.com/office/drawing/2014/main" id="{84B7A2B3-ACF0-4500-96C2-AB8F5998BBEC}"/>
              </a:ext>
            </a:extLst>
          </p:cNvPr>
          <p:cNvSpPr/>
          <p:nvPr/>
        </p:nvSpPr>
        <p:spPr>
          <a:xfrm>
            <a:off x="3182003" y="3026688"/>
            <a:ext cx="1114425" cy="54155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服务号</a:t>
            </a:r>
          </a:p>
        </p:txBody>
      </p:sp>
      <p:sp>
        <p:nvSpPr>
          <p:cNvPr id="8" name="矩形 7">
            <a:extLst>
              <a:ext uri="{FF2B5EF4-FFF2-40B4-BE49-F238E27FC236}">
                <a16:creationId xmlns="" xmlns:a16="http://schemas.microsoft.com/office/drawing/2014/main" id="{E30B8158-EC2C-4635-AA78-DF59C224F24B}"/>
              </a:ext>
            </a:extLst>
          </p:cNvPr>
          <p:cNvSpPr/>
          <p:nvPr/>
        </p:nvSpPr>
        <p:spPr>
          <a:xfrm>
            <a:off x="4877453" y="3026688"/>
            <a:ext cx="1114425" cy="54155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小程序</a:t>
            </a:r>
          </a:p>
        </p:txBody>
      </p:sp>
      <p:sp>
        <p:nvSpPr>
          <p:cNvPr id="9" name="矩形 8">
            <a:extLst>
              <a:ext uri="{FF2B5EF4-FFF2-40B4-BE49-F238E27FC236}">
                <a16:creationId xmlns="" xmlns:a16="http://schemas.microsoft.com/office/drawing/2014/main" id="{218D09D7-A0DF-4092-9336-3F6B88CF69C0}"/>
              </a:ext>
            </a:extLst>
          </p:cNvPr>
          <p:cNvSpPr/>
          <p:nvPr/>
        </p:nvSpPr>
        <p:spPr>
          <a:xfrm>
            <a:off x="6572903" y="3015583"/>
            <a:ext cx="1114425" cy="54155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企业微信</a:t>
            </a:r>
            <a:endParaRPr lang="en-US" altLang="zh-CN" sz="1000" dirty="0">
              <a:latin typeface="微软雅黑" panose="020B0503020204020204" pitchFamily="34" charset="-122"/>
              <a:ea typeface="微软雅黑" panose="020B0503020204020204" pitchFamily="34" charset="-122"/>
            </a:endParaRPr>
          </a:p>
          <a:p>
            <a:pPr algn="ct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原企业号</a:t>
            </a:r>
            <a:r>
              <a:rPr lang="en-US" altLang="zh-CN" sz="1000" dirty="0">
                <a:latin typeface="微软雅黑" panose="020B0503020204020204" pitchFamily="34" charset="-122"/>
                <a:ea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138006B2-2449-45D4-A9D4-05096909627E}"/>
              </a:ext>
            </a:extLst>
          </p:cNvPr>
          <p:cNvSpPr/>
          <p:nvPr/>
        </p:nvSpPr>
        <p:spPr>
          <a:xfrm>
            <a:off x="1200803" y="3952875"/>
            <a:ext cx="6737350" cy="8297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800"/>
          </a:p>
        </p:txBody>
      </p:sp>
      <p:cxnSp>
        <p:nvCxnSpPr>
          <p:cNvPr id="20" name="直接箭头连接符 19">
            <a:extLst>
              <a:ext uri="{FF2B5EF4-FFF2-40B4-BE49-F238E27FC236}">
                <a16:creationId xmlns="" xmlns:a16="http://schemas.microsoft.com/office/drawing/2014/main" id="{195A3D7B-D0C3-4742-90FA-39613C7A6DE6}"/>
              </a:ext>
            </a:extLst>
          </p:cNvPr>
          <p:cNvCxnSpPr>
            <a:cxnSpLocks/>
            <a:stCxn id="6" idx="2"/>
            <a:endCxn id="27" idx="0"/>
          </p:cNvCxnSpPr>
          <p:nvPr/>
        </p:nvCxnSpPr>
        <p:spPr>
          <a:xfrm flipH="1">
            <a:off x="2043113" y="3562800"/>
            <a:ext cx="653" cy="51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 xmlns:a16="http://schemas.microsoft.com/office/drawing/2014/main" id="{241974BE-51E4-411A-BE92-A6512E8C8D55}"/>
              </a:ext>
            </a:extLst>
          </p:cNvPr>
          <p:cNvCxnSpPr>
            <a:cxnSpLocks/>
            <a:stCxn id="7" idx="2"/>
            <a:endCxn id="30" idx="0"/>
          </p:cNvCxnSpPr>
          <p:nvPr/>
        </p:nvCxnSpPr>
        <p:spPr>
          <a:xfrm flipH="1">
            <a:off x="3733800" y="3568245"/>
            <a:ext cx="5416" cy="508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 xmlns:a16="http://schemas.microsoft.com/office/drawing/2014/main" id="{CDD25FB8-D830-41EC-80E2-B0AE0291C83A}"/>
              </a:ext>
            </a:extLst>
          </p:cNvPr>
          <p:cNvCxnSpPr>
            <a:cxnSpLocks/>
            <a:stCxn id="8" idx="2"/>
            <a:endCxn id="36" idx="0"/>
          </p:cNvCxnSpPr>
          <p:nvPr/>
        </p:nvCxnSpPr>
        <p:spPr>
          <a:xfrm flipH="1">
            <a:off x="5434013" y="3568245"/>
            <a:ext cx="653" cy="508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 xmlns:a16="http://schemas.microsoft.com/office/drawing/2014/main" id="{1113A699-C04C-4495-9FA9-B1CE936DBC01}"/>
              </a:ext>
            </a:extLst>
          </p:cNvPr>
          <p:cNvCxnSpPr>
            <a:cxnSpLocks/>
            <a:stCxn id="9" idx="2"/>
            <a:endCxn id="31" idx="0"/>
          </p:cNvCxnSpPr>
          <p:nvPr/>
        </p:nvCxnSpPr>
        <p:spPr>
          <a:xfrm>
            <a:off x="7130116" y="3557140"/>
            <a:ext cx="4109" cy="51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 xmlns:a16="http://schemas.microsoft.com/office/drawing/2014/main" id="{F7DA0536-7813-4BEF-A36E-9FF1BA25753C}"/>
              </a:ext>
            </a:extLst>
          </p:cNvPr>
          <p:cNvSpPr/>
          <p:nvPr/>
        </p:nvSpPr>
        <p:spPr>
          <a:xfrm>
            <a:off x="1343025" y="4076700"/>
            <a:ext cx="1400175" cy="60007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800" dirty="0">
                <a:latin typeface="微软雅黑" panose="020B0503020204020204" pitchFamily="34" charset="-122"/>
                <a:ea typeface="微软雅黑" panose="020B0503020204020204" pitchFamily="34" charset="-122"/>
              </a:rPr>
              <a:t>偏于为用户传达资讯（类似报纸杂志）</a:t>
            </a:r>
          </a:p>
        </p:txBody>
      </p:sp>
      <p:sp>
        <p:nvSpPr>
          <p:cNvPr id="30" name="矩形: 圆角 29">
            <a:extLst>
              <a:ext uri="{FF2B5EF4-FFF2-40B4-BE49-F238E27FC236}">
                <a16:creationId xmlns="" xmlns:a16="http://schemas.microsoft.com/office/drawing/2014/main" id="{115E8F09-D7AA-4970-BA36-C387904DCE77}"/>
              </a:ext>
            </a:extLst>
          </p:cNvPr>
          <p:cNvSpPr/>
          <p:nvPr/>
        </p:nvSpPr>
        <p:spPr>
          <a:xfrm>
            <a:off x="3088248" y="4076700"/>
            <a:ext cx="1291103" cy="60007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800" dirty="0">
                <a:latin typeface="微软雅黑" panose="020B0503020204020204" pitchFamily="34" charset="-122"/>
                <a:ea typeface="微软雅黑" panose="020B0503020204020204" pitchFamily="34" charset="-122"/>
              </a:rPr>
              <a:t>偏于服务交互</a:t>
            </a:r>
            <a:endParaRPr lang="en-US" altLang="zh-CN" sz="800" dirty="0">
              <a:latin typeface="微软雅黑" panose="020B0503020204020204" pitchFamily="34" charset="-122"/>
              <a:ea typeface="微软雅黑" panose="020B0503020204020204" pitchFamily="34" charset="-122"/>
            </a:endParaRPr>
          </a:p>
          <a:p>
            <a:pPr algn="ctr"/>
            <a:r>
              <a:rPr lang="zh-CN" altLang="en-US" sz="800" dirty="0">
                <a:latin typeface="微软雅黑" panose="020B0503020204020204" pitchFamily="34" charset="-122"/>
                <a:ea typeface="微软雅黑" panose="020B0503020204020204" pitchFamily="34" charset="-122"/>
              </a:rPr>
              <a:t>（类似银行、</a:t>
            </a:r>
            <a:r>
              <a:rPr lang="en-US" altLang="zh-CN" sz="800" dirty="0">
                <a:latin typeface="微软雅黑" panose="020B0503020204020204" pitchFamily="34" charset="-122"/>
                <a:ea typeface="微软雅黑" panose="020B0503020204020204" pitchFamily="34" charset="-122"/>
              </a:rPr>
              <a:t>114</a:t>
            </a:r>
            <a:r>
              <a:rPr lang="zh-CN" altLang="en-US" sz="800" dirty="0">
                <a:latin typeface="微软雅黑" panose="020B0503020204020204" pitchFamily="34" charset="-122"/>
                <a:ea typeface="微软雅黑" panose="020B0503020204020204" pitchFamily="34" charset="-122"/>
              </a:rPr>
              <a:t>）</a:t>
            </a:r>
          </a:p>
        </p:txBody>
      </p:sp>
      <p:sp>
        <p:nvSpPr>
          <p:cNvPr id="31" name="矩形: 圆角 30">
            <a:extLst>
              <a:ext uri="{FF2B5EF4-FFF2-40B4-BE49-F238E27FC236}">
                <a16:creationId xmlns="" xmlns:a16="http://schemas.microsoft.com/office/drawing/2014/main" id="{5F323471-ED87-4717-B4B7-243FCB657A70}"/>
              </a:ext>
            </a:extLst>
          </p:cNvPr>
          <p:cNvSpPr/>
          <p:nvPr/>
        </p:nvSpPr>
        <p:spPr>
          <a:xfrm>
            <a:off x="6488673" y="4076700"/>
            <a:ext cx="1291103" cy="60007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800" dirty="0">
                <a:latin typeface="微软雅黑" panose="020B0503020204020204" pitchFamily="34" charset="-122"/>
                <a:ea typeface="微软雅黑" panose="020B0503020204020204" pitchFamily="34" charset="-122"/>
              </a:rPr>
              <a:t>企业的专业办公管理工具，用于企业员工内部通讯、打卡、审批等</a:t>
            </a:r>
          </a:p>
        </p:txBody>
      </p:sp>
      <p:sp>
        <p:nvSpPr>
          <p:cNvPr id="36" name="矩形: 圆角 35">
            <a:extLst>
              <a:ext uri="{FF2B5EF4-FFF2-40B4-BE49-F238E27FC236}">
                <a16:creationId xmlns="" xmlns:a16="http://schemas.microsoft.com/office/drawing/2014/main" id="{989D5FE7-4416-4630-A019-094DC8D757E5}"/>
              </a:ext>
            </a:extLst>
          </p:cNvPr>
          <p:cNvSpPr/>
          <p:nvPr/>
        </p:nvSpPr>
        <p:spPr>
          <a:xfrm>
            <a:off x="4733925" y="4076700"/>
            <a:ext cx="1400175" cy="60007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800" dirty="0">
                <a:latin typeface="微软雅黑" panose="020B0503020204020204" pitchFamily="34" charset="-122"/>
                <a:ea typeface="微软雅黑" panose="020B0503020204020204" pitchFamily="34" charset="-122"/>
              </a:rPr>
              <a:t>一种新的开放能力，</a:t>
            </a:r>
            <a:endParaRPr lang="en-US" altLang="zh-CN" sz="800" dirty="0">
              <a:latin typeface="微软雅黑" panose="020B0503020204020204" pitchFamily="34" charset="-122"/>
              <a:ea typeface="微软雅黑" panose="020B0503020204020204" pitchFamily="34" charset="-122"/>
            </a:endParaRPr>
          </a:p>
          <a:p>
            <a:pPr algn="ctr"/>
            <a:r>
              <a:rPr lang="zh-CN" altLang="en-US" sz="800" dirty="0">
                <a:latin typeface="微软雅黑" panose="020B0503020204020204" pitchFamily="34" charset="-122"/>
                <a:ea typeface="微软雅黑" panose="020B0503020204020204" pitchFamily="34" charset="-122"/>
              </a:rPr>
              <a:t>具有类似于手机</a:t>
            </a:r>
            <a:r>
              <a:rPr lang="en-US" altLang="zh-CN" sz="800" dirty="0">
                <a:latin typeface="微软雅黑" panose="020B0503020204020204" pitchFamily="34" charset="-122"/>
                <a:ea typeface="微软雅黑" panose="020B0503020204020204" pitchFamily="34" charset="-122"/>
              </a:rPr>
              <a:t>App</a:t>
            </a:r>
            <a:r>
              <a:rPr lang="zh-CN" altLang="en-US" sz="800" dirty="0">
                <a:latin typeface="微软雅黑" panose="020B0503020204020204" pitchFamily="34" charset="-122"/>
                <a:ea typeface="微软雅黑" panose="020B0503020204020204" pitchFamily="34" charset="-122"/>
              </a:rPr>
              <a:t>的使用体验</a:t>
            </a:r>
          </a:p>
        </p:txBody>
      </p:sp>
      <p:sp>
        <p:nvSpPr>
          <p:cNvPr id="21" name="虚尾箭头 17">
            <a:extLst>
              <a:ext uri="{FF2B5EF4-FFF2-40B4-BE49-F238E27FC236}">
                <a16:creationId xmlns="" xmlns:a16="http://schemas.microsoft.com/office/drawing/2014/main" id="{F42FCE57-4533-4D19-8C69-90B846230273}"/>
              </a:ext>
            </a:extLst>
          </p:cNvPr>
          <p:cNvSpPr/>
          <p:nvPr/>
        </p:nvSpPr>
        <p:spPr>
          <a:xfrm rot="5400000">
            <a:off x="4394332" y="2378869"/>
            <a:ext cx="340109" cy="271463"/>
          </a:xfrm>
          <a:prstGeom prst="striped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内容占位符 4"/>
          <p:cNvSpPr>
            <a:spLocks noGrp="1"/>
          </p:cNvSpPr>
          <p:nvPr>
            <p:ph idx="1"/>
          </p:nvPr>
        </p:nvSpPr>
        <p:spPr>
          <a:xfrm>
            <a:off x="848377" y="936000"/>
            <a:ext cx="6488593" cy="541557"/>
          </a:xfrm>
        </p:spPr>
        <p:txBody>
          <a:bodyPr/>
          <a:lstStyle/>
          <a:p>
            <a:r>
              <a:rPr lang="en-US" altLang="zh-CN" dirty="0"/>
              <a:t>1.3 </a:t>
            </a:r>
            <a:r>
              <a:rPr lang="zh-CN" altLang="en-US" dirty="0"/>
              <a:t>微信公众平台</a:t>
            </a:r>
          </a:p>
        </p:txBody>
      </p:sp>
    </p:spTree>
    <p:extLst>
      <p:ext uri="{BB962C8B-B14F-4D97-AF65-F5344CB8AC3E}">
        <p14:creationId xmlns:p14="http://schemas.microsoft.com/office/powerpoint/2010/main" val="127187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0"/>
                            </p:stCondLst>
                            <p:childTnLst>
                              <p:par>
                                <p:cTn id="29" presetID="22" presetClass="entr" presetSubtype="1"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up)">
                                      <p:cBhvr>
                                        <p:cTn id="39" dur="500"/>
                                        <p:tgtEl>
                                          <p:spTgt spid="22"/>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up)">
                                      <p:cBhvr>
                                        <p:cTn id="47" dur="500"/>
                                        <p:tgtEl>
                                          <p:spTgt spid="24"/>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up)">
                                      <p:cBhvr>
                                        <p:cTn id="55" dur="500"/>
                                        <p:tgtEl>
                                          <p:spTgt spid="26"/>
                                        </p:tgtEl>
                                      </p:cBhvr>
                                    </p:animEffec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6" grpId="0" animBg="1"/>
      <p:bldP spid="7" grpId="0" animBg="1"/>
      <p:bldP spid="8" grpId="0" animBg="1"/>
      <p:bldP spid="9" grpId="0" animBg="1"/>
      <p:bldP spid="16" grpId="0" animBg="1"/>
      <p:bldP spid="27" grpId="0" animBg="1"/>
      <p:bldP spid="30" grpId="0" animBg="1"/>
      <p:bldP spid="31" grpId="0" animBg="1"/>
      <p:bldP spid="36" grpId="0" animBg="1"/>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黑马程序员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3789</TotalTime>
  <Words>2111</Words>
  <Application>Microsoft Office PowerPoint</Application>
  <PresentationFormat>全屏显示(16:9)</PresentationFormat>
  <Paragraphs>247</Paragraphs>
  <Slides>39</Slides>
  <Notes>1</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黑马程序员主题​​</vt:lpstr>
      <vt:lpstr>小程序开发的基础知识</vt:lpstr>
      <vt:lpstr>PowerPoint 演示文稿</vt:lpstr>
      <vt:lpstr>1. 微信开发概述</vt:lpstr>
      <vt:lpstr>1. 微信开发概述</vt:lpstr>
      <vt:lpstr>1. 微信开发概述</vt:lpstr>
      <vt:lpstr>1. 微信开发概述</vt:lpstr>
      <vt:lpstr>1. 微信开发概述</vt:lpstr>
      <vt:lpstr>1. 微信开发概述</vt:lpstr>
      <vt:lpstr>1. 微信开发概述</vt:lpstr>
      <vt:lpstr>1. 微信开发概述</vt:lpstr>
      <vt:lpstr>开放平台和公众平台的区别</vt:lpstr>
      <vt:lpstr>PowerPoint 演示文稿</vt:lpstr>
      <vt:lpstr>2. 认识小程序</vt:lpstr>
      <vt:lpstr>2. 认识小程序</vt:lpstr>
      <vt:lpstr>2. 认识小程序</vt:lpstr>
      <vt:lpstr>2. 认识小程序</vt:lpstr>
      <vt:lpstr>2. 认识小程序</vt:lpstr>
      <vt:lpstr>PowerPoint 演示文稿</vt:lpstr>
      <vt:lpstr>3. 小程序中的组件和API</vt:lpstr>
      <vt:lpstr>3. 小程序中的组件和API</vt:lpstr>
      <vt:lpstr>3. 小程序中的组件和API</vt:lpstr>
      <vt:lpstr>3. 小程序中的组件和API</vt:lpstr>
      <vt:lpstr>组件和API的异同点</vt:lpstr>
      <vt:lpstr>PowerPoint 演示文稿</vt:lpstr>
      <vt:lpstr>4. 小程序开发账号</vt:lpstr>
      <vt:lpstr>4. 小程序开发账号</vt:lpstr>
      <vt:lpstr>4. 小程序开发账号</vt:lpstr>
      <vt:lpstr>4. 小程序开发账号</vt:lpstr>
      <vt:lpstr>4. 小程序开发账号</vt:lpstr>
      <vt:lpstr>4. 小程序开发账号</vt:lpstr>
      <vt:lpstr>4. 小程序开发账号</vt:lpstr>
      <vt:lpstr>4. 小程序开发账号</vt:lpstr>
      <vt:lpstr>4. 小程序开发账号</vt:lpstr>
      <vt:lpstr>PowerPoint 演示文稿</vt:lpstr>
      <vt:lpstr>5. 小程序开发者工具的使用</vt:lpstr>
      <vt:lpstr>5. 小程序开发者工具的使用</vt:lpstr>
      <vt:lpstr>5. 小程序开发者工具的使用</vt:lpstr>
      <vt:lpstr>5. 小程序开发者工具的使用</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Fan</dc:creator>
  <cp:lastModifiedBy>Windows 用户</cp:lastModifiedBy>
  <cp:revision>1377</cp:revision>
  <dcterms:created xsi:type="dcterms:W3CDTF">2018-10-05T21:01:23Z</dcterms:created>
  <dcterms:modified xsi:type="dcterms:W3CDTF">2019-03-25T09:55:03Z</dcterms:modified>
</cp:coreProperties>
</file>