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08"/>
    <p:restoredTop sz="94674"/>
  </p:normalViewPr>
  <p:slideViewPr>
    <p:cSldViewPr snapToGrid="0" snapToObjects="1">
      <p:cViewPr>
        <p:scale>
          <a:sx n="130" d="100"/>
          <a:sy n="130" d="100"/>
        </p:scale>
        <p:origin x="-3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EB363-5B08-C948-9056-A8A2376F900E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7D7EB-0F6D-3147-8F3A-C6F1685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2E9EC3-9E15-684F-A279-1649132FD0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724A7-B57A-AC4A-B4FC-13A9849141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9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SAT Scores in New York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Lorena Dominquez Ponce </a:t>
            </a:r>
            <a:r>
              <a:rPr lang="en-US" dirty="0" smtClean="0"/>
              <a:t>&amp; </a:t>
            </a:r>
            <a:r>
              <a:rPr lang="en-US" dirty="0"/>
              <a:t>Karoline </a:t>
            </a:r>
            <a:r>
              <a:rPr lang="en-US" dirty="0" smtClean="0"/>
              <a:t>Skatteboe</a:t>
            </a:r>
            <a:endParaRPr lang="en-US" dirty="0"/>
          </a:p>
          <a:p>
            <a:r>
              <a:rPr lang="en-US" dirty="0" smtClean="0"/>
              <a:t>Advanced Analytics Edge 15.071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2654710" y="1720645"/>
            <a:ext cx="7030064" cy="33239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822960" tIns="1097280" rIns="822960" bIns="1097280" rtlCol="0">
            <a:spAutoFit/>
          </a:bodyPr>
          <a:lstStyle/>
          <a:p>
            <a:r>
              <a:rPr lang="en-US" sz="3600" dirty="0" smtClean="0"/>
              <a:t>What factors influence SAT scores in NYC High Schools?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650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SAT scores important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19" y="2128838"/>
            <a:ext cx="4343400" cy="3457575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School graduation reduced the chance of having health problems, engage in criminal activity, and require public assistance</a:t>
            </a:r>
          </a:p>
          <a:p>
            <a:r>
              <a:rPr lang="en-US" dirty="0" smtClean="0"/>
              <a:t>SAT is required to attend higher education in the US</a:t>
            </a:r>
          </a:p>
          <a:p>
            <a:r>
              <a:rPr lang="en-US" dirty="0" smtClean="0"/>
              <a:t>A post high school education lead to higher salaries, higher job satisfaction, making better decisions, a more stable job situation</a:t>
            </a:r>
            <a:endParaRPr lang="en-US" dirty="0"/>
          </a:p>
          <a:p>
            <a:r>
              <a:rPr lang="en-US" dirty="0" smtClean="0"/>
              <a:t>SAT can serve as a proxy of school quality</a:t>
            </a:r>
          </a:p>
          <a:p>
            <a:r>
              <a:rPr lang="en-US" dirty="0" smtClean="0"/>
              <a:t>Students from high quality high schools have an easier transition and perform better at higher level institutions </a:t>
            </a:r>
          </a:p>
          <a:p>
            <a:r>
              <a:rPr lang="en-US" dirty="0" smtClean="0"/>
              <a:t>SAT is taken by high school juniors/seniors and consists of 3 sections, verbal, math, and writing. Total score is out of 2400, each section out of 800</a:t>
            </a:r>
          </a:p>
        </p:txBody>
      </p:sp>
    </p:spTree>
    <p:extLst>
      <p:ext uri="{BB962C8B-B14F-4D97-AF65-F5344CB8AC3E}">
        <p14:creationId xmlns:p14="http://schemas.microsoft.com/office/powerpoint/2010/main" val="95603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52622" cy="16447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data is collected from New York Department of Education and The College Board</a:t>
            </a:r>
          </a:p>
          <a:p>
            <a:r>
              <a:rPr lang="en-US" dirty="0" smtClean="0"/>
              <a:t>Created additional binary and numerical regarding demographic variables and school offering, languages, extra curricular, AP, sports</a:t>
            </a:r>
          </a:p>
          <a:p>
            <a:r>
              <a:rPr lang="en-US" dirty="0" smtClean="0"/>
              <a:t>The dependent variable is SAT Score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90452"/>
            <a:ext cx="4752622" cy="2795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22" y="1845734"/>
            <a:ext cx="4672781" cy="44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 and Total Score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365363"/>
            <a:ext cx="4937125" cy="2984524"/>
          </a:xfrm>
        </p:spPr>
      </p:pic>
    </p:spTree>
    <p:extLst>
      <p:ext uri="{BB962C8B-B14F-4D97-AF65-F5344CB8AC3E}">
        <p14:creationId xmlns:p14="http://schemas.microsoft.com/office/powerpoint/2010/main" val="43174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Using 4 Clusters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2713723"/>
              </p:ext>
            </p:extLst>
          </p:nvPr>
        </p:nvGraphicFramePr>
        <p:xfrm>
          <a:off x="7907101" y="1917291"/>
          <a:ext cx="3763790" cy="1838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062"/>
                <a:gridCol w="547001"/>
                <a:gridCol w="453494"/>
                <a:gridCol w="505632"/>
                <a:gridCol w="418601"/>
              </a:tblGrid>
              <a:tr h="918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920417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Entries in 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01" y="3824750"/>
            <a:ext cx="4086079" cy="24035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7" y="2041728"/>
            <a:ext cx="7010400" cy="387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Etnicity</a:t>
            </a:r>
            <a:r>
              <a:rPr lang="en-US" dirty="0" smtClean="0"/>
              <a:t> Influence AP Class Offerings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92429"/>
            <a:ext cx="4938712" cy="2730393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96176"/>
            <a:ext cx="4937125" cy="2722899"/>
          </a:xfrm>
        </p:spPr>
      </p:pic>
    </p:spTree>
    <p:extLst>
      <p:ext uri="{BB962C8B-B14F-4D97-AF65-F5344CB8AC3E}">
        <p14:creationId xmlns:p14="http://schemas.microsoft.com/office/powerpoint/2010/main" val="1846537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6940</TotalTime>
  <Words>211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Predicting SAT Scores in New York City</vt:lpstr>
      <vt:lpstr>PowerPoint Presentation</vt:lpstr>
      <vt:lpstr>Why are SAT scores important </vt:lpstr>
      <vt:lpstr>Data </vt:lpstr>
      <vt:lpstr>Zip Code and Total Score </vt:lpstr>
      <vt:lpstr>Cluster Analysis Using 4 Clusters </vt:lpstr>
      <vt:lpstr>Etnicity Influence AP Class Offerings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StubHub Personalization Midterm Presentation</dc:title>
  <dc:creator>Skatteboe, Karoline(AWF)</dc:creator>
  <cp:lastModifiedBy>Skatteboe, Karoline(AWF)</cp:lastModifiedBy>
  <cp:revision>56</cp:revision>
  <dcterms:created xsi:type="dcterms:W3CDTF">2017-03-23T02:38:31Z</dcterms:created>
  <dcterms:modified xsi:type="dcterms:W3CDTF">2017-05-07T18:44:20Z</dcterms:modified>
</cp:coreProperties>
</file>