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500" y="2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2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3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2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0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7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6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0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8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523E-964E-4EFA-80C3-2A1A0779450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BB20-F504-442A-B6AB-B3AE28EF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在亲密关系中的四种</a:t>
            </a:r>
            <a:r>
              <a:rPr lang="en-US" altLang="zh-CN" smtClean="0"/>
              <a:t>-</a:t>
            </a:r>
            <a:r>
              <a:rPr lang="zh-CN" altLang="en-US"/>
              <a:t>依</a:t>
            </a:r>
            <a:r>
              <a:rPr lang="zh-CN" altLang="en-US" smtClean="0"/>
              <a:t>恋人格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447" y="330200"/>
            <a:ext cx="6679853" cy="5721608"/>
          </a:xfrm>
        </p:spPr>
        <p:txBody>
          <a:bodyPr/>
          <a:lstStyle/>
          <a:p>
            <a:r>
              <a:rPr lang="zh-CN" altLang="en-US" sz="2400" b="1"/>
              <a:t>你</a:t>
            </a:r>
            <a:r>
              <a:rPr lang="zh-CN" altLang="en-US" sz="2400" b="1" smtClean="0"/>
              <a:t>想谈好一场恋爱吗？</a:t>
            </a:r>
            <a:endParaRPr lang="en-US" altLang="zh-CN" sz="2400" b="1" smtClean="0"/>
          </a:p>
          <a:p>
            <a:r>
              <a:rPr lang="zh-CN" altLang="en-US" sz="2400" b="1" smtClean="0"/>
              <a:t>你对于恋爱持什么态度？</a:t>
            </a:r>
            <a:endParaRPr lang="en-US" altLang="zh-CN" sz="2400" b="1" smtClean="0"/>
          </a:p>
          <a:p>
            <a:r>
              <a:rPr lang="zh-CN" altLang="en-US" sz="2400" b="1" smtClean="0"/>
              <a:t>你在童年时光中和父母做的最快乐的一件事是什么？</a:t>
            </a:r>
            <a:endParaRPr lang="en-US" altLang="zh-CN" sz="2400" b="1" smtClean="0"/>
          </a:p>
          <a:p>
            <a:r>
              <a:rPr lang="zh-CN" altLang="en-US" sz="2400" b="1"/>
              <a:t>你</a:t>
            </a:r>
            <a:r>
              <a:rPr lang="zh-CN" altLang="en-US" sz="2400" b="1" smtClean="0"/>
              <a:t>在童年生活中感觉父母对你做的最难受的一件事情是什么</a:t>
            </a:r>
            <a:r>
              <a:rPr lang="en-US" altLang="zh-CN" sz="2400" b="1" smtClean="0"/>
              <a:t>?</a:t>
            </a:r>
          </a:p>
          <a:p>
            <a:r>
              <a:rPr lang="zh-CN" altLang="en-US" sz="2400" b="1"/>
              <a:t>成</a:t>
            </a:r>
            <a:r>
              <a:rPr lang="zh-CN" altLang="en-US" sz="2400" b="1"/>
              <a:t>年</a:t>
            </a:r>
            <a:r>
              <a:rPr lang="zh-CN" altLang="en-US" sz="2400" b="1" smtClean="0"/>
              <a:t>后步入社会，你感觉</a:t>
            </a:r>
            <a:r>
              <a:rPr lang="zh-CN" altLang="en-US" sz="2400" b="1" smtClean="0"/>
              <a:t>最快乐的一件事是什么</a:t>
            </a:r>
            <a:r>
              <a:rPr lang="en-US" altLang="zh-CN" sz="2400" b="1" smtClean="0"/>
              <a:t>?</a:t>
            </a:r>
          </a:p>
          <a:p>
            <a:r>
              <a:rPr lang="zh-CN" altLang="en-US" sz="2400" b="1" smtClean="0"/>
              <a:t>成年后步入社会，你感觉最</a:t>
            </a:r>
            <a:r>
              <a:rPr lang="zh-CN" altLang="en-US" sz="2400" b="1"/>
              <a:t>难过</a:t>
            </a:r>
            <a:r>
              <a:rPr lang="zh-CN" altLang="en-US" sz="2400" b="1" smtClean="0"/>
              <a:t>的一件事是什么</a:t>
            </a:r>
            <a:r>
              <a:rPr lang="en-US" altLang="zh-CN" sz="2400" b="1" smtClean="0"/>
              <a:t>?</a:t>
            </a:r>
            <a:endParaRPr lang="zh-CN" altLang="en-US" sz="2400" b="1" smtClean="0"/>
          </a:p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76117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回避依恋型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2800" y="114300"/>
            <a:ext cx="7188199" cy="6743700"/>
          </a:xfrm>
        </p:spPr>
        <p:txBody>
          <a:bodyPr>
            <a:normAutofit/>
          </a:bodyPr>
          <a:lstStyle/>
          <a:p>
            <a:r>
              <a:rPr lang="zh-CN" altLang="en-US" sz="2000"/>
              <a:t>回避型极为独立，自己自足，通常在亲密关系中感到不自在。他们是逃避亲密关系的专家，可以找出各种冠冕堂皇的理由来解释自己逃避的理由。如果你觉得新冠病毒下与人隔离的生活方式挺好，多半你有点小回避。</a:t>
            </a:r>
          </a:p>
          <a:p>
            <a:r>
              <a:rPr lang="zh-CN" altLang="en-US" sz="2000"/>
              <a:t>当人们试图靠近他们，他们会感到“拥挤”或“窒息”。当他们相信别人想控制他们，限制他们的自由时，他们往往会做出偏执的行为。开始每段关系之前，他们总有退出策略。同时，回避型在关系中通常避免承诺或有过多的亲密接触。</a:t>
            </a:r>
          </a:p>
          <a:p>
            <a:r>
              <a:rPr lang="zh-CN" altLang="en-US" sz="2000"/>
              <a:t>在调查中，回避型在自信方面得分最高，而在情感表达和热情方面得分最低。他们很少主动关心伴侣和朋友，即使在有需要时也往往不依赖他人。他们作为照顾者的得分比其他类型的得分低，这意味着在遭遇困难时，他们很难被依赖。</a:t>
            </a:r>
          </a:p>
          <a:p>
            <a:r>
              <a:rPr lang="zh-CN" altLang="en-US" sz="2000" b="1"/>
              <a:t>不幸的是，恋爱关系中的强者往往是那个不在乎的人</a:t>
            </a:r>
            <a:r>
              <a:rPr lang="zh-CN" altLang="en-US" sz="2000"/>
              <a:t>。因此，回避型经常是两性关系中处于控制的一方，因为他们几乎总是愿意离开。这与焦虑型相反，他们往往属于被控制的一方。男性比女性更容易回避。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5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安全依恋型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0" y="803186"/>
            <a:ext cx="7569199" cy="5248622"/>
          </a:xfrm>
        </p:spPr>
        <p:txBody>
          <a:bodyPr>
            <a:normAutofit/>
          </a:bodyPr>
          <a:lstStyle/>
          <a:p>
            <a:r>
              <a:rPr lang="zh-CN" altLang="en-US" sz="2000"/>
              <a:t>安全型的人乐于表达自己的情感，也乐于独处，有自信心。他们能够正确的处理生活的优先次序，划清界限。他们是最好的伴侣，家庭成员，和朋友。尽管他们遭受困难和压力，仍能继续前进，他们信任自己身边的人并且值得信赖，忠诚，乐于奉献。安全类型可以不费力的建立亲密关系。他们依靠他人，也是出色的照顾者。</a:t>
            </a:r>
          </a:p>
          <a:p>
            <a:r>
              <a:rPr lang="zh-CN" altLang="en-US" sz="2000"/>
              <a:t>根据研究，超过</a:t>
            </a:r>
            <a:r>
              <a:rPr lang="en-US" altLang="zh-CN" sz="2000"/>
              <a:t>60</a:t>
            </a:r>
            <a:r>
              <a:rPr lang="zh-CN" altLang="en-US" sz="2000"/>
              <a:t>％的人属于安全型。安全型人的</a:t>
            </a:r>
            <a:r>
              <a:rPr lang="zh-CN" altLang="en-US" sz="2000"/>
              <a:t>特</a:t>
            </a:r>
            <a:r>
              <a:rPr lang="zh-CN" altLang="en-US" sz="2000" smtClean="0"/>
              <a:t>点：</a:t>
            </a:r>
            <a:endParaRPr lang="en-US" altLang="zh-CN" sz="2000" smtClean="0"/>
          </a:p>
          <a:p>
            <a:r>
              <a:rPr lang="en-US" altLang="zh-CN" sz="2000" b="1" smtClean="0"/>
              <a:t>1.</a:t>
            </a:r>
            <a:r>
              <a:rPr lang="zh-CN" altLang="en-US" sz="2000" b="1" smtClean="0"/>
              <a:t>我</a:t>
            </a:r>
            <a:r>
              <a:rPr lang="zh-CN" altLang="en-US" sz="2000" b="1"/>
              <a:t>发现很容易在情感上与伴侣保持亲密关系。</a:t>
            </a:r>
            <a:r>
              <a:rPr lang="zh-CN" altLang="en-US" sz="2000" b="1"/>
              <a:t/>
            </a:r>
            <a:br>
              <a:rPr lang="zh-CN" altLang="en-US" sz="2000" b="1"/>
            </a:br>
            <a:r>
              <a:rPr lang="en-US" altLang="zh-CN" sz="2000" b="1" smtClean="0"/>
              <a:t>2.</a:t>
            </a:r>
            <a:r>
              <a:rPr lang="zh-CN" altLang="en-US" sz="2000" b="1" smtClean="0"/>
              <a:t>当</a:t>
            </a:r>
            <a:r>
              <a:rPr lang="zh-CN" altLang="en-US" sz="2000" b="1"/>
              <a:t>我向伴侣展示自己的感受时，我知道他们对我的感受也一样。</a:t>
            </a:r>
            <a:r>
              <a:rPr lang="zh-CN" altLang="en-US" sz="2000" b="1"/>
              <a:t/>
            </a:r>
            <a:br>
              <a:rPr lang="zh-CN" altLang="en-US" sz="2000" b="1"/>
            </a:br>
            <a:r>
              <a:rPr lang="en-US" altLang="zh-CN" sz="2000" b="1" smtClean="0"/>
              <a:t>3.</a:t>
            </a:r>
            <a:r>
              <a:rPr lang="zh-CN" altLang="en-US" sz="2000" b="1" smtClean="0"/>
              <a:t>我</a:t>
            </a:r>
            <a:r>
              <a:rPr lang="zh-CN" altLang="en-US" sz="2000" b="1"/>
              <a:t>知道我的伴侣在我需要他们时会在那里。</a:t>
            </a:r>
            <a:r>
              <a:rPr lang="zh-CN" altLang="en-US" sz="2000" b="1"/>
              <a:t/>
            </a:r>
            <a:br>
              <a:rPr lang="zh-CN" altLang="en-US" sz="2000" b="1"/>
            </a:br>
            <a:r>
              <a:rPr lang="en-US" altLang="zh-CN" sz="2000" b="1" smtClean="0"/>
              <a:t>4.</a:t>
            </a:r>
            <a:r>
              <a:rPr lang="zh-CN" altLang="en-US" sz="2000" b="1" smtClean="0"/>
              <a:t>我</a:t>
            </a:r>
            <a:r>
              <a:rPr lang="zh-CN" altLang="en-US" sz="2000" b="1"/>
              <a:t>不高兴时想和我的伴侣在一起。</a:t>
            </a:r>
            <a:r>
              <a:rPr lang="zh-CN" altLang="en-US" sz="2000" b="1"/>
              <a:t/>
            </a:r>
            <a:br>
              <a:rPr lang="zh-CN" altLang="en-US" sz="2000" b="1"/>
            </a:br>
            <a:r>
              <a:rPr lang="en-US" altLang="zh-CN" sz="2000" b="1" smtClean="0"/>
              <a:t>5.</a:t>
            </a:r>
            <a:r>
              <a:rPr lang="zh-CN" altLang="en-US" sz="2000" b="1" smtClean="0"/>
              <a:t>我</a:t>
            </a:r>
            <a:r>
              <a:rPr lang="zh-CN" altLang="en-US" sz="2000" b="1"/>
              <a:t>不担心我的伴侣离开我。</a:t>
            </a:r>
          </a:p>
        </p:txBody>
      </p:sp>
    </p:spTree>
    <p:extLst>
      <p:ext uri="{BB962C8B-B14F-4D97-AF65-F5344CB8AC3E}">
        <p14:creationId xmlns:p14="http://schemas.microsoft.com/office/powerpoint/2010/main" val="340326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焦虑依恋型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2047" y="444500"/>
            <a:ext cx="7327553" cy="5732557"/>
          </a:xfrm>
        </p:spPr>
        <p:txBody>
          <a:bodyPr>
            <a:normAutofit/>
          </a:bodyPr>
          <a:lstStyle/>
          <a:p>
            <a:r>
              <a:rPr lang="zh-CN" altLang="en-US" sz="2000"/>
              <a:t>焦虑型经常感到亚历山大，并担心自己和另一半的关系。他们需要伴侣不断的回应和关爱，很难独自一人生活。他们通常会屈服于不健康不对等的两性关系。他们很难信任他人，即便是身边亲密的人，同时他们过分依赖外界来满足他们情感需求和解决他们的问题。在压力下，他们可能过度情绪化，想孩子一样哭闹。统计学上，女性比男性更容易焦虑。</a:t>
            </a:r>
          </a:p>
          <a:p>
            <a:r>
              <a:rPr lang="zh-CN" altLang="en-US" sz="2000"/>
              <a:t>根据研究，约</a:t>
            </a:r>
            <a:r>
              <a:rPr lang="en-US" altLang="zh-CN" sz="2000"/>
              <a:t>20</a:t>
            </a:r>
            <a:r>
              <a:rPr lang="zh-CN" altLang="en-US" sz="2000"/>
              <a:t>％的人属于焦虑型。焦虑型人的特点：</a:t>
            </a:r>
          </a:p>
          <a:p>
            <a:r>
              <a:rPr lang="en-US" altLang="zh-CN" sz="2000" b="1" smtClean="0"/>
              <a:t>1.</a:t>
            </a:r>
            <a:r>
              <a:rPr lang="zh-CN" altLang="en-US" sz="2000" b="1" smtClean="0"/>
              <a:t>每当在不一起时就在索取情绪价值，希望对方一直把注意放在自己身上</a:t>
            </a:r>
            <a:endParaRPr lang="en-US" altLang="zh-CN" sz="2000" b="1" smtClean="0"/>
          </a:p>
          <a:p>
            <a:r>
              <a:rPr lang="en-US" altLang="zh-CN" sz="2000" b="1" smtClean="0"/>
              <a:t>2.</a:t>
            </a:r>
            <a:r>
              <a:rPr lang="zh-CN" altLang="en-US" sz="2000" b="1" smtClean="0"/>
              <a:t>附带有讨好型人格，不多疑时一直在无条件满足对方</a:t>
            </a:r>
            <a:endParaRPr lang="en-US" altLang="zh-CN" sz="2000" b="1" smtClean="0"/>
          </a:p>
          <a:p>
            <a:r>
              <a:rPr lang="en-US" altLang="zh-CN" sz="2000" b="1" smtClean="0"/>
              <a:t>3.</a:t>
            </a:r>
            <a:r>
              <a:rPr lang="zh-CN" altLang="en-US" sz="2000" b="1" smtClean="0"/>
              <a:t>敢爱敢恨死缠烂打后，就会和之前的亲密说再也不见</a:t>
            </a:r>
            <a:endParaRPr lang="en-US" altLang="zh-CN" sz="2000" b="1" smtClean="0"/>
          </a:p>
          <a:p>
            <a:r>
              <a:rPr lang="en-US" altLang="zh-CN" sz="2000" b="1" smtClean="0"/>
              <a:t>4.</a:t>
            </a:r>
            <a:r>
              <a:rPr lang="zh-CN" altLang="en-US" sz="2000" b="1" smtClean="0"/>
              <a:t>多疑</a:t>
            </a:r>
            <a:r>
              <a:rPr lang="en-US" altLang="zh-CN" sz="2000" b="1" smtClean="0"/>
              <a:t>/</a:t>
            </a:r>
            <a:r>
              <a:rPr lang="zh-CN" altLang="en-US" sz="2000" b="1" smtClean="0"/>
              <a:t>敏感的小作精，恋爱时特别像小孩子</a:t>
            </a:r>
            <a:endParaRPr lang="en-US" altLang="zh-CN" sz="2000" b="1" smtClean="0"/>
          </a:p>
          <a:p>
            <a:r>
              <a:rPr lang="en-US" altLang="zh-CN" sz="2000" b="1" smtClean="0"/>
              <a:t>5.</a:t>
            </a:r>
            <a:r>
              <a:rPr lang="zh-CN" altLang="en-US" sz="2000" b="1" smtClean="0"/>
              <a:t>四型人格中最深情的人格，一旦分手复合成功率最高的类型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404452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恐惧依恋型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/>
              <a:t>恐惧型和</a:t>
            </a:r>
            <a:r>
              <a:rPr lang="zh-CN" altLang="en-US" sz="2000"/>
              <a:t>疏离型依恋的人不同，你知道你也需要亲密关系，你知道你也需要依赖他人。但一方面你又害怕和人过分亲近，你担心这会把你置于某种危险中。一方面你担心依赖别人会损害到你的自由，一方面你也担心依赖别人会被拒绝，被伤害，会因此变脆</a:t>
            </a:r>
            <a:r>
              <a:rPr lang="zh-CN" altLang="en-US" sz="2000"/>
              <a:t>弱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b="1"/>
              <a:t>所</a:t>
            </a:r>
            <a:r>
              <a:rPr lang="zh-CN" altLang="en-US" sz="2000" b="1" smtClean="0"/>
              <a:t>以恐惧型约等于回避型加焦虑型</a:t>
            </a:r>
            <a:endParaRPr lang="en-US" altLang="zh-CN" sz="2000" b="1" smtClean="0"/>
          </a:p>
          <a:p>
            <a:r>
              <a:rPr lang="zh-CN" altLang="en-US" sz="2000" b="1" smtClean="0"/>
              <a:t>此类型多出渣男渣女，忽冷忽热是他们的拿手好戏，不建议普通人和恐惧型谈恋爱</a:t>
            </a:r>
            <a:endParaRPr lang="en-US" altLang="zh-CN" sz="2000" b="1" smtClean="0"/>
          </a:p>
          <a:p>
            <a:r>
              <a:rPr lang="zh-CN" altLang="en-US" sz="2000" b="1" smtClean="0"/>
              <a:t>同时他们真的很可怜，被人狠狠伤害过，多见于父母离异，孩子送老人管，男女有多次失败婚姻或有多段不愉快恋爱体验的这两类人群</a:t>
            </a:r>
            <a:endParaRPr lang="en-US" altLang="zh-CN" sz="2000" b="1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6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pic3.zhimg.com/v2-ce26f098abc28d292bb37b69a8704222_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 t="4259" r="776" b="2681"/>
          <a:stretch/>
        </p:blipFill>
        <p:spPr bwMode="auto">
          <a:xfrm>
            <a:off x="0" y="0"/>
            <a:ext cx="12192000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0866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TM16401371[[fn=地图集]]</Template>
  <TotalTime>35</TotalTime>
  <Words>1267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Rockwell</vt:lpstr>
      <vt:lpstr>宋体</vt:lpstr>
      <vt:lpstr>Arial</vt:lpstr>
      <vt:lpstr>Calibri Light</vt:lpstr>
      <vt:lpstr>Wingdings</vt:lpstr>
      <vt:lpstr>Atlas</vt:lpstr>
      <vt:lpstr>在亲密关系中的四种-依恋人格</vt:lpstr>
      <vt:lpstr>回避依恋型</vt:lpstr>
      <vt:lpstr>安全依恋型</vt:lpstr>
      <vt:lpstr>焦虑依恋型</vt:lpstr>
      <vt:lpstr>恐惧依恋型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在亲密关系中的四种-依恋人格</dc:title>
  <dc:creator>Administrator</dc:creator>
  <cp:lastModifiedBy>Administrator</cp:lastModifiedBy>
  <cp:revision>4</cp:revision>
  <dcterms:created xsi:type="dcterms:W3CDTF">2024-02-21T13:04:08Z</dcterms:created>
  <dcterms:modified xsi:type="dcterms:W3CDTF">2024-02-21T13:39:15Z</dcterms:modified>
</cp:coreProperties>
</file>