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8" r:id="rId4"/>
    <p:sldId id="259" r:id="rId5"/>
    <p:sldId id="289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6" r:id="rId14"/>
    <p:sldId id="267" r:id="rId15"/>
    <p:sldId id="293" r:id="rId16"/>
    <p:sldId id="294" r:id="rId17"/>
    <p:sldId id="272" r:id="rId18"/>
    <p:sldId id="273" r:id="rId19"/>
    <p:sldId id="274" r:id="rId20"/>
    <p:sldId id="275" r:id="rId21"/>
    <p:sldId id="268" r:id="rId22"/>
    <p:sldId id="269" r:id="rId23"/>
    <p:sldId id="276" r:id="rId24"/>
    <p:sldId id="270" r:id="rId25"/>
    <p:sldId id="277" r:id="rId26"/>
    <p:sldId id="278" r:id="rId27"/>
    <p:sldId id="282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287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F2E95-324D-4A2D-BEF7-4E07B225DAF2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AB8D3DD-EFC0-48E8-AB33-766AE794BC67}">
      <dgm:prSet/>
      <dgm:spPr/>
      <dgm:t>
        <a:bodyPr/>
        <a:lstStyle/>
        <a:p>
          <a:r>
            <a:rPr lang="it-IT"/>
            <a:t>Domande aperte</a:t>
          </a:r>
          <a:endParaRPr lang="en-US"/>
        </a:p>
      </dgm:t>
    </dgm:pt>
    <dgm:pt modelId="{3A6EBD90-A9F2-4086-9561-48EC0B6CCD18}" type="parTrans" cxnId="{7E070F06-B344-4784-81ED-4BA8290F38D7}">
      <dgm:prSet/>
      <dgm:spPr/>
      <dgm:t>
        <a:bodyPr/>
        <a:lstStyle/>
        <a:p>
          <a:endParaRPr lang="en-US"/>
        </a:p>
      </dgm:t>
    </dgm:pt>
    <dgm:pt modelId="{091941C9-6B67-4D67-9FD8-38342ABC4C24}" type="sibTrans" cxnId="{7E070F06-B344-4784-81ED-4BA8290F38D7}">
      <dgm:prSet/>
      <dgm:spPr/>
      <dgm:t>
        <a:bodyPr/>
        <a:lstStyle/>
        <a:p>
          <a:endParaRPr lang="en-US"/>
        </a:p>
      </dgm:t>
    </dgm:pt>
    <dgm:pt modelId="{7FC62A21-FF93-40A8-990F-6C9DFA47A435}">
      <dgm:prSet/>
      <dgm:spPr/>
      <dgm:t>
        <a:bodyPr/>
        <a:lstStyle/>
        <a:p>
          <a:r>
            <a:rPr lang="it-IT"/>
            <a:t>Quali sono le condizioni su cui si basa il modello deterministico?</a:t>
          </a:r>
          <a:endParaRPr lang="en-US"/>
        </a:p>
      </dgm:t>
    </dgm:pt>
    <dgm:pt modelId="{BA92757C-3D44-4621-9AFD-0228E2FDAD07}" type="parTrans" cxnId="{C6BDD2B0-4946-4252-9FC8-F128A66AE42D}">
      <dgm:prSet/>
      <dgm:spPr/>
      <dgm:t>
        <a:bodyPr/>
        <a:lstStyle/>
        <a:p>
          <a:endParaRPr lang="en-US"/>
        </a:p>
      </dgm:t>
    </dgm:pt>
    <dgm:pt modelId="{E5EC9C6C-8A11-4254-8648-FA0BC12DC537}" type="sibTrans" cxnId="{C6BDD2B0-4946-4252-9FC8-F128A66AE42D}">
      <dgm:prSet/>
      <dgm:spPr/>
      <dgm:t>
        <a:bodyPr/>
        <a:lstStyle/>
        <a:p>
          <a:endParaRPr lang="en-US"/>
        </a:p>
      </dgm:t>
    </dgm:pt>
    <dgm:pt modelId="{6400F937-213E-434F-AA13-EBE8DF2EBF27}">
      <dgm:prSet/>
      <dgm:spPr/>
      <dgm:t>
        <a:bodyPr/>
        <a:lstStyle/>
        <a:p>
          <a:r>
            <a:rPr lang="it-IT"/>
            <a:t>Che cosa è un avversario?</a:t>
          </a:r>
          <a:endParaRPr lang="en-US"/>
        </a:p>
      </dgm:t>
    </dgm:pt>
    <dgm:pt modelId="{4BECFABA-88CB-495A-812F-72559238089F}" type="parTrans" cxnId="{6EC4B960-3E76-4676-89E7-FACDEE133F20}">
      <dgm:prSet/>
      <dgm:spPr/>
      <dgm:t>
        <a:bodyPr/>
        <a:lstStyle/>
        <a:p>
          <a:endParaRPr lang="en-US"/>
        </a:p>
      </dgm:t>
    </dgm:pt>
    <dgm:pt modelId="{9DFDD772-F8B1-47D3-9E7A-A145D0139189}" type="sibTrans" cxnId="{6EC4B960-3E76-4676-89E7-FACDEE133F20}">
      <dgm:prSet/>
      <dgm:spPr/>
      <dgm:t>
        <a:bodyPr/>
        <a:lstStyle/>
        <a:p>
          <a:endParaRPr lang="en-US"/>
        </a:p>
      </dgm:t>
    </dgm:pt>
    <dgm:pt modelId="{C01AB254-2738-43F5-8C7D-63A17CA0E554}">
      <dgm:prSet/>
      <dgm:spPr/>
      <dgm:t>
        <a:bodyPr/>
        <a:lstStyle/>
        <a:p>
          <a:r>
            <a:rPr lang="it-IT"/>
            <a:t>Domande chiuse</a:t>
          </a:r>
          <a:endParaRPr lang="en-US"/>
        </a:p>
      </dgm:t>
    </dgm:pt>
    <dgm:pt modelId="{CE08D91F-5E61-4049-937D-08D65DC1F73C}" type="parTrans" cxnId="{26AD9847-D99D-46C4-AF9F-BD7CE406D69C}">
      <dgm:prSet/>
      <dgm:spPr/>
      <dgm:t>
        <a:bodyPr/>
        <a:lstStyle/>
        <a:p>
          <a:endParaRPr lang="en-US"/>
        </a:p>
      </dgm:t>
    </dgm:pt>
    <dgm:pt modelId="{5B0E3AB5-915C-43B0-8724-BFDB26B0F228}" type="sibTrans" cxnId="{26AD9847-D99D-46C4-AF9F-BD7CE406D69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BFBC9FB-D6E8-4DF5-823E-67C9DB92A87A}">
          <dgm:prSet/>
          <dgm:spPr/>
          <dgm:t>
            <a:bodyPr/>
            <a:lstStyle/>
            <a:p>
              <a:r>
                <a:rPr lang="it-IT"/>
                <a:t>Quale è il limite inferiore della probabilità disaccordo </a:t>
              </a:r>
              <a14:m>
                <m:oMath xmlns:m="http://schemas.openxmlformats.org/officeDocument/2006/math">
                  <m:r>
                    <a:rPr lang="it-IT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𝜖</m:t>
                  </m:r>
                </m:oMath>
              </a14:m>
              <a:r>
                <a:rPr lang="it-IT"/>
                <a:t> più basso possibile per il modello randomizzato?</a:t>
              </a:r>
              <a:endParaRPr lang="en-US"/>
            </a:p>
          </dgm:t>
        </dgm:pt>
      </mc:Choice>
      <mc:Fallback>
        <dgm:pt modelId="{1BFBC9FB-D6E8-4DF5-823E-67C9DB92A87A}">
          <dgm:prSet/>
          <dgm:spPr/>
          <dgm:t>
            <a:bodyPr/>
            <a:lstStyle/>
            <a:p>
              <a:r>
                <a:rPr lang="it-IT"/>
                <a:t>Quale è il limite inferiore della probabilità disaccordo </a:t>
              </a:r>
              <a:r>
                <a:rPr lang="it-IT" i="0">
                  <a:latin typeface="Cambria Math" panose="02040503050406030204" pitchFamily="18" charset="0"/>
                  <a:ea typeface="Cambria Math" panose="02040503050406030204" pitchFamily="18" charset="0"/>
                </a:rPr>
                <a:t>𝜖</a:t>
              </a:r>
              <a:r>
                <a:rPr lang="it-IT"/>
                <a:t> più basso possibile per il modello randomizzato?</a:t>
              </a:r>
              <a:endParaRPr lang="en-US"/>
            </a:p>
          </dgm:t>
        </dgm:pt>
      </mc:Fallback>
    </mc:AlternateContent>
    <dgm:pt modelId="{A93B4F51-D4BA-433A-A307-1538590CEEC7}" type="parTrans" cxnId="{9CCF419F-C81D-4893-9F57-D833B6DB4178}">
      <dgm:prSet/>
      <dgm:spPr/>
      <dgm:t>
        <a:bodyPr/>
        <a:lstStyle/>
        <a:p>
          <a:endParaRPr lang="en-US"/>
        </a:p>
      </dgm:t>
    </dgm:pt>
    <dgm:pt modelId="{6F7967D7-DB1F-4C25-8C73-8E01153551A4}" type="sibTrans" cxnId="{9CCF419F-C81D-4893-9F57-D833B6DB4178}">
      <dgm:prSet/>
      <dgm:spPr/>
      <dgm:t>
        <a:bodyPr/>
        <a:lstStyle/>
        <a:p>
          <a:endParaRPr lang="en-US"/>
        </a:p>
      </dgm:t>
    </dgm:pt>
    <dgm:pt modelId="{05FCB0C5-D9CA-4649-89C4-BD65A22E0AC8}">
      <dgm:prSet/>
      <dgm:spPr/>
      <dgm:t>
        <a:bodyPr/>
        <a:lstStyle/>
        <a:p>
          <a:r>
            <a:rPr lang="it-IT"/>
            <a:t>Avendo dimostrato l’impossibilità per il modello sincrono, questa vale anche per quello asincrono. V o F</a:t>
          </a:r>
          <a:endParaRPr lang="en-US"/>
        </a:p>
      </dgm:t>
    </dgm:pt>
    <dgm:pt modelId="{13BFB3A7-48DC-44BF-B4B8-BD56C24A6D9A}" type="parTrans" cxnId="{E007D943-BEEB-4B41-8C7D-93B5CD94BC5D}">
      <dgm:prSet/>
      <dgm:spPr/>
      <dgm:t>
        <a:bodyPr/>
        <a:lstStyle/>
        <a:p>
          <a:endParaRPr lang="en-US"/>
        </a:p>
      </dgm:t>
    </dgm:pt>
    <dgm:pt modelId="{334A15F4-012E-453D-9EE5-94669729A747}" type="sibTrans" cxnId="{E007D943-BEEB-4B41-8C7D-93B5CD94BC5D}">
      <dgm:prSet/>
      <dgm:spPr/>
      <dgm:t>
        <a:bodyPr/>
        <a:lstStyle/>
        <a:p>
          <a:endParaRPr lang="en-US"/>
        </a:p>
      </dgm:t>
    </dgm:pt>
    <dgm:pt modelId="{CF97DEE9-D736-46F9-9797-F68C9D9FAD74}">
      <dgm:prSet/>
      <dgm:spPr/>
      <dgm:t>
        <a:bodyPr/>
        <a:lstStyle/>
        <a:p>
          <a:r>
            <a:rPr lang="en-US"/>
            <a:t>Che cosa è la key nel modello randomizzato?</a:t>
          </a:r>
        </a:p>
      </dgm:t>
    </dgm:pt>
    <dgm:pt modelId="{85C9094C-4D2C-4375-89FF-09A2934A9A52}" type="parTrans" cxnId="{5423F310-80CA-4C78-905B-287BA925145B}">
      <dgm:prSet/>
      <dgm:spPr/>
      <dgm:t>
        <a:bodyPr/>
        <a:lstStyle/>
        <a:p>
          <a:endParaRPr lang="it-IT"/>
        </a:p>
      </dgm:t>
    </dgm:pt>
    <dgm:pt modelId="{7731633F-5CDE-485B-BA7F-CCED571608C7}" type="sibTrans" cxnId="{5423F310-80CA-4C78-905B-287BA925145B}">
      <dgm:prSet/>
      <dgm:spPr/>
      <dgm:t>
        <a:bodyPr/>
        <a:lstStyle/>
        <a:p>
          <a:endParaRPr lang="it-IT"/>
        </a:p>
      </dgm:t>
    </dgm:pt>
    <dgm:pt modelId="{13D7BB24-4A46-4DBE-BAB2-3687D7455547}" type="pres">
      <dgm:prSet presAssocID="{BA8F2E95-324D-4A2D-BEF7-4E07B225DAF2}" presName="linear" presStyleCnt="0">
        <dgm:presLayoutVars>
          <dgm:dir/>
          <dgm:animLvl val="lvl"/>
          <dgm:resizeHandles val="exact"/>
        </dgm:presLayoutVars>
      </dgm:prSet>
      <dgm:spPr/>
    </dgm:pt>
    <dgm:pt modelId="{D508690A-9C47-4ABE-8DAC-C11C9A1232D4}" type="pres">
      <dgm:prSet presAssocID="{CAB8D3DD-EFC0-48E8-AB33-766AE794BC67}" presName="parentLin" presStyleCnt="0"/>
      <dgm:spPr/>
    </dgm:pt>
    <dgm:pt modelId="{3C6BA5CD-55BB-48E6-AD3F-162056802C63}" type="pres">
      <dgm:prSet presAssocID="{CAB8D3DD-EFC0-48E8-AB33-766AE794BC67}" presName="parentLeftMargin" presStyleLbl="node1" presStyleIdx="0" presStyleCnt="2"/>
      <dgm:spPr/>
    </dgm:pt>
    <dgm:pt modelId="{422CE354-C801-47BB-99CC-EF3D2CEC29A4}" type="pres">
      <dgm:prSet presAssocID="{CAB8D3DD-EFC0-48E8-AB33-766AE794BC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DD66E2-1858-4817-A41D-DFF162D253A7}" type="pres">
      <dgm:prSet presAssocID="{CAB8D3DD-EFC0-48E8-AB33-766AE794BC67}" presName="negativeSpace" presStyleCnt="0"/>
      <dgm:spPr/>
    </dgm:pt>
    <dgm:pt modelId="{BF1F88C5-9362-4C80-9C56-62C28B8D444F}" type="pres">
      <dgm:prSet presAssocID="{CAB8D3DD-EFC0-48E8-AB33-766AE794BC67}" presName="childText" presStyleLbl="conFgAcc1" presStyleIdx="0" presStyleCnt="2">
        <dgm:presLayoutVars>
          <dgm:bulletEnabled val="1"/>
        </dgm:presLayoutVars>
      </dgm:prSet>
      <dgm:spPr/>
    </dgm:pt>
    <dgm:pt modelId="{62125F0D-7171-425D-9135-3D8264CEC474}" type="pres">
      <dgm:prSet presAssocID="{091941C9-6B67-4D67-9FD8-38342ABC4C24}" presName="spaceBetweenRectangles" presStyleCnt="0"/>
      <dgm:spPr/>
    </dgm:pt>
    <dgm:pt modelId="{F8C8E2C4-6878-4243-BB64-25FC018A1E38}" type="pres">
      <dgm:prSet presAssocID="{C01AB254-2738-43F5-8C7D-63A17CA0E554}" presName="parentLin" presStyleCnt="0"/>
      <dgm:spPr/>
    </dgm:pt>
    <dgm:pt modelId="{A0AA6EFB-238A-42F1-BD00-CE2A99BAAD3A}" type="pres">
      <dgm:prSet presAssocID="{C01AB254-2738-43F5-8C7D-63A17CA0E554}" presName="parentLeftMargin" presStyleLbl="node1" presStyleIdx="0" presStyleCnt="2"/>
      <dgm:spPr/>
    </dgm:pt>
    <dgm:pt modelId="{FC311423-452C-4BFE-86A7-E1DE0087FE20}" type="pres">
      <dgm:prSet presAssocID="{C01AB254-2738-43F5-8C7D-63A17CA0E5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4DDA83-8799-44E5-9EB2-C6E50DB0B413}" type="pres">
      <dgm:prSet presAssocID="{C01AB254-2738-43F5-8C7D-63A17CA0E554}" presName="negativeSpace" presStyleCnt="0"/>
      <dgm:spPr/>
    </dgm:pt>
    <dgm:pt modelId="{A3224A58-56D1-44D5-8768-48F883472E7D}" type="pres">
      <dgm:prSet presAssocID="{C01AB254-2738-43F5-8C7D-63A17CA0E554}" presName="childText" presStyleLbl="conFgAcc1" presStyleIdx="1" presStyleCnt="2" custLinFactNeighborX="7821" custLinFactNeighborY="-13042">
        <dgm:presLayoutVars>
          <dgm:bulletEnabled val="1"/>
        </dgm:presLayoutVars>
      </dgm:prSet>
      <dgm:spPr/>
    </dgm:pt>
  </dgm:ptLst>
  <dgm:cxnLst>
    <dgm:cxn modelId="{4844F603-A943-4DFE-BFD3-C1979B12A0DB}" type="presOf" srcId="{CAB8D3DD-EFC0-48E8-AB33-766AE794BC67}" destId="{3C6BA5CD-55BB-48E6-AD3F-162056802C63}" srcOrd="0" destOrd="0" presId="urn:microsoft.com/office/officeart/2005/8/layout/list1"/>
    <dgm:cxn modelId="{7E070F06-B344-4784-81ED-4BA8290F38D7}" srcId="{BA8F2E95-324D-4A2D-BEF7-4E07B225DAF2}" destId="{CAB8D3DD-EFC0-48E8-AB33-766AE794BC67}" srcOrd="0" destOrd="0" parTransId="{3A6EBD90-A9F2-4086-9561-48EC0B6CCD18}" sibTransId="{091941C9-6B67-4D67-9FD8-38342ABC4C24}"/>
    <dgm:cxn modelId="{5423F310-80CA-4C78-905B-287BA925145B}" srcId="{C01AB254-2738-43F5-8C7D-63A17CA0E554}" destId="{CF97DEE9-D736-46F9-9797-F68C9D9FAD74}" srcOrd="2" destOrd="0" parTransId="{85C9094C-4D2C-4375-89FF-09A2934A9A52}" sibTransId="{7731633F-5CDE-485B-BA7F-CCED571608C7}"/>
    <dgm:cxn modelId="{6EC4B960-3E76-4676-89E7-FACDEE133F20}" srcId="{CAB8D3DD-EFC0-48E8-AB33-766AE794BC67}" destId="{6400F937-213E-434F-AA13-EBE8DF2EBF27}" srcOrd="1" destOrd="0" parTransId="{4BECFABA-88CB-495A-812F-72559238089F}" sibTransId="{9DFDD772-F8B1-47D3-9E7A-A145D0139189}"/>
    <dgm:cxn modelId="{E007D943-BEEB-4B41-8C7D-93B5CD94BC5D}" srcId="{C01AB254-2738-43F5-8C7D-63A17CA0E554}" destId="{05FCB0C5-D9CA-4649-89C4-BD65A22E0AC8}" srcOrd="1" destOrd="0" parTransId="{13BFB3A7-48DC-44BF-B4B8-BD56C24A6D9A}" sibTransId="{334A15F4-012E-453D-9EE5-94669729A747}"/>
    <dgm:cxn modelId="{26AD9847-D99D-46C4-AF9F-BD7CE406D69C}" srcId="{BA8F2E95-324D-4A2D-BEF7-4E07B225DAF2}" destId="{C01AB254-2738-43F5-8C7D-63A17CA0E554}" srcOrd="1" destOrd="0" parTransId="{CE08D91F-5E61-4049-937D-08D65DC1F73C}" sibTransId="{5B0E3AB5-915C-43B0-8724-BFDB26B0F228}"/>
    <dgm:cxn modelId="{FA2E1D75-9473-4A8F-967C-0DE3A8694A58}" type="presOf" srcId="{7FC62A21-FF93-40A8-990F-6C9DFA47A435}" destId="{BF1F88C5-9362-4C80-9C56-62C28B8D444F}" srcOrd="0" destOrd="0" presId="urn:microsoft.com/office/officeart/2005/8/layout/list1"/>
    <dgm:cxn modelId="{27907C8C-9E5D-4E63-A561-A7F28DE15BE5}" type="presOf" srcId="{CF97DEE9-D736-46F9-9797-F68C9D9FAD74}" destId="{A3224A58-56D1-44D5-8768-48F883472E7D}" srcOrd="0" destOrd="2" presId="urn:microsoft.com/office/officeart/2005/8/layout/list1"/>
    <dgm:cxn modelId="{9CCF419F-C81D-4893-9F57-D833B6DB4178}" srcId="{C01AB254-2738-43F5-8C7D-63A17CA0E554}" destId="{1BFBC9FB-D6E8-4DF5-823E-67C9DB92A87A}" srcOrd="0" destOrd="0" parTransId="{A93B4F51-D4BA-433A-A307-1538590CEEC7}" sibTransId="{6F7967D7-DB1F-4C25-8C73-8E01153551A4}"/>
    <dgm:cxn modelId="{B069A6A1-70B2-46A2-96F0-1A4525965D6C}" type="presOf" srcId="{C01AB254-2738-43F5-8C7D-63A17CA0E554}" destId="{A0AA6EFB-238A-42F1-BD00-CE2A99BAAD3A}" srcOrd="0" destOrd="0" presId="urn:microsoft.com/office/officeart/2005/8/layout/list1"/>
    <dgm:cxn modelId="{C6BDD2B0-4946-4252-9FC8-F128A66AE42D}" srcId="{CAB8D3DD-EFC0-48E8-AB33-766AE794BC67}" destId="{7FC62A21-FF93-40A8-990F-6C9DFA47A435}" srcOrd="0" destOrd="0" parTransId="{BA92757C-3D44-4621-9AFD-0228E2FDAD07}" sibTransId="{E5EC9C6C-8A11-4254-8648-FA0BC12DC537}"/>
    <dgm:cxn modelId="{5DB7F2B4-B93A-4A84-BB6B-283645F49AD2}" type="presOf" srcId="{CAB8D3DD-EFC0-48E8-AB33-766AE794BC67}" destId="{422CE354-C801-47BB-99CC-EF3D2CEC29A4}" srcOrd="1" destOrd="0" presId="urn:microsoft.com/office/officeart/2005/8/layout/list1"/>
    <dgm:cxn modelId="{529790BF-0D84-4B4A-8273-5AC75AF60E68}" type="presOf" srcId="{6400F937-213E-434F-AA13-EBE8DF2EBF27}" destId="{BF1F88C5-9362-4C80-9C56-62C28B8D444F}" srcOrd="0" destOrd="1" presId="urn:microsoft.com/office/officeart/2005/8/layout/list1"/>
    <dgm:cxn modelId="{DF3668DB-1577-4B9F-8F67-1381E2FCB7B0}" type="presOf" srcId="{1BFBC9FB-D6E8-4DF5-823E-67C9DB92A87A}" destId="{A3224A58-56D1-44D5-8768-48F883472E7D}" srcOrd="0" destOrd="0" presId="urn:microsoft.com/office/officeart/2005/8/layout/list1"/>
    <dgm:cxn modelId="{7EF66EE1-7820-4C85-9523-C6DC383D8105}" type="presOf" srcId="{BA8F2E95-324D-4A2D-BEF7-4E07B225DAF2}" destId="{13D7BB24-4A46-4DBE-BAB2-3687D7455547}" srcOrd="0" destOrd="0" presId="urn:microsoft.com/office/officeart/2005/8/layout/list1"/>
    <dgm:cxn modelId="{F52CD7EE-2C26-42CD-A649-9198D840A5B0}" type="presOf" srcId="{05FCB0C5-D9CA-4649-89C4-BD65A22E0AC8}" destId="{A3224A58-56D1-44D5-8768-48F883472E7D}" srcOrd="0" destOrd="1" presId="urn:microsoft.com/office/officeart/2005/8/layout/list1"/>
    <dgm:cxn modelId="{3690DAEF-8F43-4663-BE73-6FB88823AE46}" type="presOf" srcId="{C01AB254-2738-43F5-8C7D-63A17CA0E554}" destId="{FC311423-452C-4BFE-86A7-E1DE0087FE20}" srcOrd="1" destOrd="0" presId="urn:microsoft.com/office/officeart/2005/8/layout/list1"/>
    <dgm:cxn modelId="{F7E0C9F6-9189-431D-AEF7-397E501EB3A3}" type="presParOf" srcId="{13D7BB24-4A46-4DBE-BAB2-3687D7455547}" destId="{D508690A-9C47-4ABE-8DAC-C11C9A1232D4}" srcOrd="0" destOrd="0" presId="urn:microsoft.com/office/officeart/2005/8/layout/list1"/>
    <dgm:cxn modelId="{65C40996-70C9-4558-9873-45FC87C60972}" type="presParOf" srcId="{D508690A-9C47-4ABE-8DAC-C11C9A1232D4}" destId="{3C6BA5CD-55BB-48E6-AD3F-162056802C63}" srcOrd="0" destOrd="0" presId="urn:microsoft.com/office/officeart/2005/8/layout/list1"/>
    <dgm:cxn modelId="{254FE846-54A5-4C4C-A777-DCF3CBE57C63}" type="presParOf" srcId="{D508690A-9C47-4ABE-8DAC-C11C9A1232D4}" destId="{422CE354-C801-47BB-99CC-EF3D2CEC29A4}" srcOrd="1" destOrd="0" presId="urn:microsoft.com/office/officeart/2005/8/layout/list1"/>
    <dgm:cxn modelId="{C3159B32-6952-4414-BE48-89295E8DD699}" type="presParOf" srcId="{13D7BB24-4A46-4DBE-BAB2-3687D7455547}" destId="{5BDD66E2-1858-4817-A41D-DFF162D253A7}" srcOrd="1" destOrd="0" presId="urn:microsoft.com/office/officeart/2005/8/layout/list1"/>
    <dgm:cxn modelId="{E3573EC0-F2DE-4860-8F32-E1ED7A767679}" type="presParOf" srcId="{13D7BB24-4A46-4DBE-BAB2-3687D7455547}" destId="{BF1F88C5-9362-4C80-9C56-62C28B8D444F}" srcOrd="2" destOrd="0" presId="urn:microsoft.com/office/officeart/2005/8/layout/list1"/>
    <dgm:cxn modelId="{0ED5CBF5-DBEF-4CFF-8E37-C726D0CB7225}" type="presParOf" srcId="{13D7BB24-4A46-4DBE-BAB2-3687D7455547}" destId="{62125F0D-7171-425D-9135-3D8264CEC474}" srcOrd="3" destOrd="0" presId="urn:microsoft.com/office/officeart/2005/8/layout/list1"/>
    <dgm:cxn modelId="{C9837457-B6CA-4CA6-94F8-307A14339383}" type="presParOf" srcId="{13D7BB24-4A46-4DBE-BAB2-3687D7455547}" destId="{F8C8E2C4-6878-4243-BB64-25FC018A1E38}" srcOrd="4" destOrd="0" presId="urn:microsoft.com/office/officeart/2005/8/layout/list1"/>
    <dgm:cxn modelId="{3B015986-A66D-4032-A241-5A5A5D59CCCF}" type="presParOf" srcId="{F8C8E2C4-6878-4243-BB64-25FC018A1E38}" destId="{A0AA6EFB-238A-42F1-BD00-CE2A99BAAD3A}" srcOrd="0" destOrd="0" presId="urn:microsoft.com/office/officeart/2005/8/layout/list1"/>
    <dgm:cxn modelId="{BA3D5A44-BC15-4CB0-AA3F-3826D4A0CE58}" type="presParOf" srcId="{F8C8E2C4-6878-4243-BB64-25FC018A1E38}" destId="{FC311423-452C-4BFE-86A7-E1DE0087FE20}" srcOrd="1" destOrd="0" presId="urn:microsoft.com/office/officeart/2005/8/layout/list1"/>
    <dgm:cxn modelId="{46B230E7-C4B1-453C-A019-18A509612C98}" type="presParOf" srcId="{13D7BB24-4A46-4DBE-BAB2-3687D7455547}" destId="{984DDA83-8799-44E5-9EB2-C6E50DB0B413}" srcOrd="5" destOrd="0" presId="urn:microsoft.com/office/officeart/2005/8/layout/list1"/>
    <dgm:cxn modelId="{D1729910-A17C-49D9-9272-645F48C8E8DC}" type="presParOf" srcId="{13D7BB24-4A46-4DBE-BAB2-3687D7455547}" destId="{A3224A58-56D1-44D5-8768-48F883472E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F2E95-324D-4A2D-BEF7-4E07B225DAF2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AB8D3DD-EFC0-48E8-AB33-766AE794BC67}">
      <dgm:prSet/>
      <dgm:spPr/>
      <dgm:t>
        <a:bodyPr/>
        <a:lstStyle/>
        <a:p>
          <a:r>
            <a:rPr lang="it-IT"/>
            <a:t>Domande aperte</a:t>
          </a:r>
          <a:endParaRPr lang="en-US"/>
        </a:p>
      </dgm:t>
    </dgm:pt>
    <dgm:pt modelId="{3A6EBD90-A9F2-4086-9561-48EC0B6CCD18}" type="parTrans" cxnId="{7E070F06-B344-4784-81ED-4BA8290F38D7}">
      <dgm:prSet/>
      <dgm:spPr/>
      <dgm:t>
        <a:bodyPr/>
        <a:lstStyle/>
        <a:p>
          <a:endParaRPr lang="en-US"/>
        </a:p>
      </dgm:t>
    </dgm:pt>
    <dgm:pt modelId="{091941C9-6B67-4D67-9FD8-38342ABC4C24}" type="sibTrans" cxnId="{7E070F06-B344-4784-81ED-4BA8290F38D7}">
      <dgm:prSet/>
      <dgm:spPr/>
      <dgm:t>
        <a:bodyPr/>
        <a:lstStyle/>
        <a:p>
          <a:endParaRPr lang="en-US"/>
        </a:p>
      </dgm:t>
    </dgm:pt>
    <dgm:pt modelId="{7FC62A21-FF93-40A8-990F-6C9DFA47A435}">
      <dgm:prSet/>
      <dgm:spPr/>
      <dgm:t>
        <a:bodyPr/>
        <a:lstStyle/>
        <a:p>
          <a:r>
            <a:rPr lang="it-IT"/>
            <a:t>Quali sono le condizioni su cui si basa il modello deterministico?</a:t>
          </a:r>
          <a:endParaRPr lang="en-US"/>
        </a:p>
      </dgm:t>
    </dgm:pt>
    <dgm:pt modelId="{BA92757C-3D44-4621-9AFD-0228E2FDAD07}" type="parTrans" cxnId="{C6BDD2B0-4946-4252-9FC8-F128A66AE42D}">
      <dgm:prSet/>
      <dgm:spPr/>
      <dgm:t>
        <a:bodyPr/>
        <a:lstStyle/>
        <a:p>
          <a:endParaRPr lang="en-US"/>
        </a:p>
      </dgm:t>
    </dgm:pt>
    <dgm:pt modelId="{E5EC9C6C-8A11-4254-8648-FA0BC12DC537}" type="sibTrans" cxnId="{C6BDD2B0-4946-4252-9FC8-F128A66AE42D}">
      <dgm:prSet/>
      <dgm:spPr/>
      <dgm:t>
        <a:bodyPr/>
        <a:lstStyle/>
        <a:p>
          <a:endParaRPr lang="en-US"/>
        </a:p>
      </dgm:t>
    </dgm:pt>
    <dgm:pt modelId="{6400F937-213E-434F-AA13-EBE8DF2EBF27}">
      <dgm:prSet/>
      <dgm:spPr/>
      <dgm:t>
        <a:bodyPr/>
        <a:lstStyle/>
        <a:p>
          <a:r>
            <a:rPr lang="it-IT"/>
            <a:t>Che cosa è un avversario?</a:t>
          </a:r>
          <a:endParaRPr lang="en-US"/>
        </a:p>
      </dgm:t>
    </dgm:pt>
    <dgm:pt modelId="{4BECFABA-88CB-495A-812F-72559238089F}" type="parTrans" cxnId="{6EC4B960-3E76-4676-89E7-FACDEE133F20}">
      <dgm:prSet/>
      <dgm:spPr/>
      <dgm:t>
        <a:bodyPr/>
        <a:lstStyle/>
        <a:p>
          <a:endParaRPr lang="en-US"/>
        </a:p>
      </dgm:t>
    </dgm:pt>
    <dgm:pt modelId="{9DFDD772-F8B1-47D3-9E7A-A145D0139189}" type="sibTrans" cxnId="{6EC4B960-3E76-4676-89E7-FACDEE133F20}">
      <dgm:prSet/>
      <dgm:spPr/>
      <dgm:t>
        <a:bodyPr/>
        <a:lstStyle/>
        <a:p>
          <a:endParaRPr lang="en-US"/>
        </a:p>
      </dgm:t>
    </dgm:pt>
    <dgm:pt modelId="{C01AB254-2738-43F5-8C7D-63A17CA0E554}">
      <dgm:prSet/>
      <dgm:spPr/>
      <dgm:t>
        <a:bodyPr/>
        <a:lstStyle/>
        <a:p>
          <a:r>
            <a:rPr lang="it-IT"/>
            <a:t>Domande chiuse</a:t>
          </a:r>
          <a:endParaRPr lang="en-US"/>
        </a:p>
      </dgm:t>
    </dgm:pt>
    <dgm:pt modelId="{CE08D91F-5E61-4049-937D-08D65DC1F73C}" type="parTrans" cxnId="{26AD9847-D99D-46C4-AF9F-BD7CE406D69C}">
      <dgm:prSet/>
      <dgm:spPr/>
      <dgm:t>
        <a:bodyPr/>
        <a:lstStyle/>
        <a:p>
          <a:endParaRPr lang="en-US"/>
        </a:p>
      </dgm:t>
    </dgm:pt>
    <dgm:pt modelId="{5B0E3AB5-915C-43B0-8724-BFDB26B0F228}" type="sibTrans" cxnId="{26AD9847-D99D-46C4-AF9F-BD7CE406D69C}">
      <dgm:prSet/>
      <dgm:spPr/>
      <dgm:t>
        <a:bodyPr/>
        <a:lstStyle/>
        <a:p>
          <a:endParaRPr lang="en-US"/>
        </a:p>
      </dgm:t>
    </dgm:pt>
    <dgm:pt modelId="{1BFBC9FB-D6E8-4DF5-823E-67C9DB92A87A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A93B4F51-D4BA-433A-A307-1538590CEEC7}" type="parTrans" cxnId="{9CCF419F-C81D-4893-9F57-D833B6DB4178}">
      <dgm:prSet/>
      <dgm:spPr/>
      <dgm:t>
        <a:bodyPr/>
        <a:lstStyle/>
        <a:p>
          <a:endParaRPr lang="en-US"/>
        </a:p>
      </dgm:t>
    </dgm:pt>
    <dgm:pt modelId="{6F7967D7-DB1F-4C25-8C73-8E01153551A4}" type="sibTrans" cxnId="{9CCF419F-C81D-4893-9F57-D833B6DB4178}">
      <dgm:prSet/>
      <dgm:spPr/>
      <dgm:t>
        <a:bodyPr/>
        <a:lstStyle/>
        <a:p>
          <a:endParaRPr lang="en-US"/>
        </a:p>
      </dgm:t>
    </dgm:pt>
    <dgm:pt modelId="{05FCB0C5-D9CA-4649-89C4-BD65A22E0AC8}">
      <dgm:prSet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13BFB3A7-48DC-44BF-B4B8-BD56C24A6D9A}" type="parTrans" cxnId="{E007D943-BEEB-4B41-8C7D-93B5CD94BC5D}">
      <dgm:prSet/>
      <dgm:spPr/>
      <dgm:t>
        <a:bodyPr/>
        <a:lstStyle/>
        <a:p>
          <a:endParaRPr lang="en-US"/>
        </a:p>
      </dgm:t>
    </dgm:pt>
    <dgm:pt modelId="{334A15F4-012E-453D-9EE5-94669729A747}" type="sibTrans" cxnId="{E007D943-BEEB-4B41-8C7D-93B5CD94BC5D}">
      <dgm:prSet/>
      <dgm:spPr/>
      <dgm:t>
        <a:bodyPr/>
        <a:lstStyle/>
        <a:p>
          <a:endParaRPr lang="en-US"/>
        </a:p>
      </dgm:t>
    </dgm:pt>
    <dgm:pt modelId="{CF97DEE9-D736-46F9-9797-F68C9D9FAD74}">
      <dgm:prSet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85C9094C-4D2C-4375-89FF-09A2934A9A52}" type="parTrans" cxnId="{5423F310-80CA-4C78-905B-287BA925145B}">
      <dgm:prSet/>
      <dgm:spPr/>
      <dgm:t>
        <a:bodyPr/>
        <a:lstStyle/>
        <a:p>
          <a:endParaRPr lang="it-IT"/>
        </a:p>
      </dgm:t>
    </dgm:pt>
    <dgm:pt modelId="{7731633F-5CDE-485B-BA7F-CCED571608C7}" type="sibTrans" cxnId="{5423F310-80CA-4C78-905B-287BA925145B}">
      <dgm:prSet/>
      <dgm:spPr/>
      <dgm:t>
        <a:bodyPr/>
        <a:lstStyle/>
        <a:p>
          <a:endParaRPr lang="it-IT"/>
        </a:p>
      </dgm:t>
    </dgm:pt>
    <dgm:pt modelId="{13D7BB24-4A46-4DBE-BAB2-3687D7455547}" type="pres">
      <dgm:prSet presAssocID="{BA8F2E95-324D-4A2D-BEF7-4E07B225DAF2}" presName="linear" presStyleCnt="0">
        <dgm:presLayoutVars>
          <dgm:dir/>
          <dgm:animLvl val="lvl"/>
          <dgm:resizeHandles val="exact"/>
        </dgm:presLayoutVars>
      </dgm:prSet>
      <dgm:spPr/>
    </dgm:pt>
    <dgm:pt modelId="{D508690A-9C47-4ABE-8DAC-C11C9A1232D4}" type="pres">
      <dgm:prSet presAssocID="{CAB8D3DD-EFC0-48E8-AB33-766AE794BC67}" presName="parentLin" presStyleCnt="0"/>
      <dgm:spPr/>
    </dgm:pt>
    <dgm:pt modelId="{3C6BA5CD-55BB-48E6-AD3F-162056802C63}" type="pres">
      <dgm:prSet presAssocID="{CAB8D3DD-EFC0-48E8-AB33-766AE794BC67}" presName="parentLeftMargin" presStyleLbl="node1" presStyleIdx="0" presStyleCnt="2"/>
      <dgm:spPr/>
    </dgm:pt>
    <dgm:pt modelId="{422CE354-C801-47BB-99CC-EF3D2CEC29A4}" type="pres">
      <dgm:prSet presAssocID="{CAB8D3DD-EFC0-48E8-AB33-766AE794BC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DD66E2-1858-4817-A41D-DFF162D253A7}" type="pres">
      <dgm:prSet presAssocID="{CAB8D3DD-EFC0-48E8-AB33-766AE794BC67}" presName="negativeSpace" presStyleCnt="0"/>
      <dgm:spPr/>
    </dgm:pt>
    <dgm:pt modelId="{BF1F88C5-9362-4C80-9C56-62C28B8D444F}" type="pres">
      <dgm:prSet presAssocID="{CAB8D3DD-EFC0-48E8-AB33-766AE794BC67}" presName="childText" presStyleLbl="conFgAcc1" presStyleIdx="0" presStyleCnt="2">
        <dgm:presLayoutVars>
          <dgm:bulletEnabled val="1"/>
        </dgm:presLayoutVars>
      </dgm:prSet>
      <dgm:spPr/>
    </dgm:pt>
    <dgm:pt modelId="{62125F0D-7171-425D-9135-3D8264CEC474}" type="pres">
      <dgm:prSet presAssocID="{091941C9-6B67-4D67-9FD8-38342ABC4C24}" presName="spaceBetweenRectangles" presStyleCnt="0"/>
      <dgm:spPr/>
    </dgm:pt>
    <dgm:pt modelId="{F8C8E2C4-6878-4243-BB64-25FC018A1E38}" type="pres">
      <dgm:prSet presAssocID="{C01AB254-2738-43F5-8C7D-63A17CA0E554}" presName="parentLin" presStyleCnt="0"/>
      <dgm:spPr/>
    </dgm:pt>
    <dgm:pt modelId="{A0AA6EFB-238A-42F1-BD00-CE2A99BAAD3A}" type="pres">
      <dgm:prSet presAssocID="{C01AB254-2738-43F5-8C7D-63A17CA0E554}" presName="parentLeftMargin" presStyleLbl="node1" presStyleIdx="0" presStyleCnt="2"/>
      <dgm:spPr/>
    </dgm:pt>
    <dgm:pt modelId="{FC311423-452C-4BFE-86A7-E1DE0087FE20}" type="pres">
      <dgm:prSet presAssocID="{C01AB254-2738-43F5-8C7D-63A17CA0E5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4DDA83-8799-44E5-9EB2-C6E50DB0B413}" type="pres">
      <dgm:prSet presAssocID="{C01AB254-2738-43F5-8C7D-63A17CA0E554}" presName="negativeSpace" presStyleCnt="0"/>
      <dgm:spPr/>
    </dgm:pt>
    <dgm:pt modelId="{A3224A58-56D1-44D5-8768-48F883472E7D}" type="pres">
      <dgm:prSet presAssocID="{C01AB254-2738-43F5-8C7D-63A17CA0E554}" presName="childText" presStyleLbl="conFgAcc1" presStyleIdx="1" presStyleCnt="2" custLinFactNeighborX="7821" custLinFactNeighborY="-13042">
        <dgm:presLayoutVars>
          <dgm:bulletEnabled val="1"/>
        </dgm:presLayoutVars>
      </dgm:prSet>
      <dgm:spPr/>
    </dgm:pt>
  </dgm:ptLst>
  <dgm:cxnLst>
    <dgm:cxn modelId="{4844F603-A943-4DFE-BFD3-C1979B12A0DB}" type="presOf" srcId="{CAB8D3DD-EFC0-48E8-AB33-766AE794BC67}" destId="{3C6BA5CD-55BB-48E6-AD3F-162056802C63}" srcOrd="0" destOrd="0" presId="urn:microsoft.com/office/officeart/2005/8/layout/list1"/>
    <dgm:cxn modelId="{7E070F06-B344-4784-81ED-4BA8290F38D7}" srcId="{BA8F2E95-324D-4A2D-BEF7-4E07B225DAF2}" destId="{CAB8D3DD-EFC0-48E8-AB33-766AE794BC67}" srcOrd="0" destOrd="0" parTransId="{3A6EBD90-A9F2-4086-9561-48EC0B6CCD18}" sibTransId="{091941C9-6B67-4D67-9FD8-38342ABC4C24}"/>
    <dgm:cxn modelId="{5423F310-80CA-4C78-905B-287BA925145B}" srcId="{C01AB254-2738-43F5-8C7D-63A17CA0E554}" destId="{CF97DEE9-D736-46F9-9797-F68C9D9FAD74}" srcOrd="2" destOrd="0" parTransId="{85C9094C-4D2C-4375-89FF-09A2934A9A52}" sibTransId="{7731633F-5CDE-485B-BA7F-CCED571608C7}"/>
    <dgm:cxn modelId="{6EC4B960-3E76-4676-89E7-FACDEE133F20}" srcId="{CAB8D3DD-EFC0-48E8-AB33-766AE794BC67}" destId="{6400F937-213E-434F-AA13-EBE8DF2EBF27}" srcOrd="1" destOrd="0" parTransId="{4BECFABA-88CB-495A-812F-72559238089F}" sibTransId="{9DFDD772-F8B1-47D3-9E7A-A145D0139189}"/>
    <dgm:cxn modelId="{E007D943-BEEB-4B41-8C7D-93B5CD94BC5D}" srcId="{C01AB254-2738-43F5-8C7D-63A17CA0E554}" destId="{05FCB0C5-D9CA-4649-89C4-BD65A22E0AC8}" srcOrd="1" destOrd="0" parTransId="{13BFB3A7-48DC-44BF-B4B8-BD56C24A6D9A}" sibTransId="{334A15F4-012E-453D-9EE5-94669729A747}"/>
    <dgm:cxn modelId="{26AD9847-D99D-46C4-AF9F-BD7CE406D69C}" srcId="{BA8F2E95-324D-4A2D-BEF7-4E07B225DAF2}" destId="{C01AB254-2738-43F5-8C7D-63A17CA0E554}" srcOrd="1" destOrd="0" parTransId="{CE08D91F-5E61-4049-937D-08D65DC1F73C}" sibTransId="{5B0E3AB5-915C-43B0-8724-BFDB26B0F228}"/>
    <dgm:cxn modelId="{FA2E1D75-9473-4A8F-967C-0DE3A8694A58}" type="presOf" srcId="{7FC62A21-FF93-40A8-990F-6C9DFA47A435}" destId="{BF1F88C5-9362-4C80-9C56-62C28B8D444F}" srcOrd="0" destOrd="0" presId="urn:microsoft.com/office/officeart/2005/8/layout/list1"/>
    <dgm:cxn modelId="{27907C8C-9E5D-4E63-A561-A7F28DE15BE5}" type="presOf" srcId="{CF97DEE9-D736-46F9-9797-F68C9D9FAD74}" destId="{A3224A58-56D1-44D5-8768-48F883472E7D}" srcOrd="0" destOrd="2" presId="urn:microsoft.com/office/officeart/2005/8/layout/list1"/>
    <dgm:cxn modelId="{9CCF419F-C81D-4893-9F57-D833B6DB4178}" srcId="{C01AB254-2738-43F5-8C7D-63A17CA0E554}" destId="{1BFBC9FB-D6E8-4DF5-823E-67C9DB92A87A}" srcOrd="0" destOrd="0" parTransId="{A93B4F51-D4BA-433A-A307-1538590CEEC7}" sibTransId="{6F7967D7-DB1F-4C25-8C73-8E01153551A4}"/>
    <dgm:cxn modelId="{B069A6A1-70B2-46A2-96F0-1A4525965D6C}" type="presOf" srcId="{C01AB254-2738-43F5-8C7D-63A17CA0E554}" destId="{A0AA6EFB-238A-42F1-BD00-CE2A99BAAD3A}" srcOrd="0" destOrd="0" presId="urn:microsoft.com/office/officeart/2005/8/layout/list1"/>
    <dgm:cxn modelId="{C6BDD2B0-4946-4252-9FC8-F128A66AE42D}" srcId="{CAB8D3DD-EFC0-48E8-AB33-766AE794BC67}" destId="{7FC62A21-FF93-40A8-990F-6C9DFA47A435}" srcOrd="0" destOrd="0" parTransId="{BA92757C-3D44-4621-9AFD-0228E2FDAD07}" sibTransId="{E5EC9C6C-8A11-4254-8648-FA0BC12DC537}"/>
    <dgm:cxn modelId="{5DB7F2B4-B93A-4A84-BB6B-283645F49AD2}" type="presOf" srcId="{CAB8D3DD-EFC0-48E8-AB33-766AE794BC67}" destId="{422CE354-C801-47BB-99CC-EF3D2CEC29A4}" srcOrd="1" destOrd="0" presId="urn:microsoft.com/office/officeart/2005/8/layout/list1"/>
    <dgm:cxn modelId="{529790BF-0D84-4B4A-8273-5AC75AF60E68}" type="presOf" srcId="{6400F937-213E-434F-AA13-EBE8DF2EBF27}" destId="{BF1F88C5-9362-4C80-9C56-62C28B8D444F}" srcOrd="0" destOrd="1" presId="urn:microsoft.com/office/officeart/2005/8/layout/list1"/>
    <dgm:cxn modelId="{DF3668DB-1577-4B9F-8F67-1381E2FCB7B0}" type="presOf" srcId="{1BFBC9FB-D6E8-4DF5-823E-67C9DB92A87A}" destId="{A3224A58-56D1-44D5-8768-48F883472E7D}" srcOrd="0" destOrd="0" presId="urn:microsoft.com/office/officeart/2005/8/layout/list1"/>
    <dgm:cxn modelId="{7EF66EE1-7820-4C85-9523-C6DC383D8105}" type="presOf" srcId="{BA8F2E95-324D-4A2D-BEF7-4E07B225DAF2}" destId="{13D7BB24-4A46-4DBE-BAB2-3687D7455547}" srcOrd="0" destOrd="0" presId="urn:microsoft.com/office/officeart/2005/8/layout/list1"/>
    <dgm:cxn modelId="{F52CD7EE-2C26-42CD-A649-9198D840A5B0}" type="presOf" srcId="{05FCB0C5-D9CA-4649-89C4-BD65A22E0AC8}" destId="{A3224A58-56D1-44D5-8768-48F883472E7D}" srcOrd="0" destOrd="1" presId="urn:microsoft.com/office/officeart/2005/8/layout/list1"/>
    <dgm:cxn modelId="{3690DAEF-8F43-4663-BE73-6FB88823AE46}" type="presOf" srcId="{C01AB254-2738-43F5-8C7D-63A17CA0E554}" destId="{FC311423-452C-4BFE-86A7-E1DE0087FE20}" srcOrd="1" destOrd="0" presId="urn:microsoft.com/office/officeart/2005/8/layout/list1"/>
    <dgm:cxn modelId="{F7E0C9F6-9189-431D-AEF7-397E501EB3A3}" type="presParOf" srcId="{13D7BB24-4A46-4DBE-BAB2-3687D7455547}" destId="{D508690A-9C47-4ABE-8DAC-C11C9A1232D4}" srcOrd="0" destOrd="0" presId="urn:microsoft.com/office/officeart/2005/8/layout/list1"/>
    <dgm:cxn modelId="{65C40996-70C9-4558-9873-45FC87C60972}" type="presParOf" srcId="{D508690A-9C47-4ABE-8DAC-C11C9A1232D4}" destId="{3C6BA5CD-55BB-48E6-AD3F-162056802C63}" srcOrd="0" destOrd="0" presId="urn:microsoft.com/office/officeart/2005/8/layout/list1"/>
    <dgm:cxn modelId="{254FE846-54A5-4C4C-A777-DCF3CBE57C63}" type="presParOf" srcId="{D508690A-9C47-4ABE-8DAC-C11C9A1232D4}" destId="{422CE354-C801-47BB-99CC-EF3D2CEC29A4}" srcOrd="1" destOrd="0" presId="urn:microsoft.com/office/officeart/2005/8/layout/list1"/>
    <dgm:cxn modelId="{C3159B32-6952-4414-BE48-89295E8DD699}" type="presParOf" srcId="{13D7BB24-4A46-4DBE-BAB2-3687D7455547}" destId="{5BDD66E2-1858-4817-A41D-DFF162D253A7}" srcOrd="1" destOrd="0" presId="urn:microsoft.com/office/officeart/2005/8/layout/list1"/>
    <dgm:cxn modelId="{E3573EC0-F2DE-4860-8F32-E1ED7A767679}" type="presParOf" srcId="{13D7BB24-4A46-4DBE-BAB2-3687D7455547}" destId="{BF1F88C5-9362-4C80-9C56-62C28B8D444F}" srcOrd="2" destOrd="0" presId="urn:microsoft.com/office/officeart/2005/8/layout/list1"/>
    <dgm:cxn modelId="{0ED5CBF5-DBEF-4CFF-8E37-C726D0CB7225}" type="presParOf" srcId="{13D7BB24-4A46-4DBE-BAB2-3687D7455547}" destId="{62125F0D-7171-425D-9135-3D8264CEC474}" srcOrd="3" destOrd="0" presId="urn:microsoft.com/office/officeart/2005/8/layout/list1"/>
    <dgm:cxn modelId="{C9837457-B6CA-4CA6-94F8-307A14339383}" type="presParOf" srcId="{13D7BB24-4A46-4DBE-BAB2-3687D7455547}" destId="{F8C8E2C4-6878-4243-BB64-25FC018A1E38}" srcOrd="4" destOrd="0" presId="urn:microsoft.com/office/officeart/2005/8/layout/list1"/>
    <dgm:cxn modelId="{3B015986-A66D-4032-A241-5A5A5D59CCCF}" type="presParOf" srcId="{F8C8E2C4-6878-4243-BB64-25FC018A1E38}" destId="{A0AA6EFB-238A-42F1-BD00-CE2A99BAAD3A}" srcOrd="0" destOrd="0" presId="urn:microsoft.com/office/officeart/2005/8/layout/list1"/>
    <dgm:cxn modelId="{BA3D5A44-BC15-4CB0-AA3F-3826D4A0CE58}" type="presParOf" srcId="{F8C8E2C4-6878-4243-BB64-25FC018A1E38}" destId="{FC311423-452C-4BFE-86A7-E1DE0087FE20}" srcOrd="1" destOrd="0" presId="urn:microsoft.com/office/officeart/2005/8/layout/list1"/>
    <dgm:cxn modelId="{46B230E7-C4B1-453C-A019-18A509612C98}" type="presParOf" srcId="{13D7BB24-4A46-4DBE-BAB2-3687D7455547}" destId="{984DDA83-8799-44E5-9EB2-C6E50DB0B413}" srcOrd="5" destOrd="0" presId="urn:microsoft.com/office/officeart/2005/8/layout/list1"/>
    <dgm:cxn modelId="{D1729910-A17C-49D9-9272-645F48C8E8DC}" type="presParOf" srcId="{13D7BB24-4A46-4DBE-BAB2-3687D7455547}" destId="{A3224A58-56D1-44D5-8768-48F883472E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solidFill>
                <a:schemeClr val="bg1"/>
              </a:solidFill>
              <a:effectLst/>
              <a:latin typeface="inherit"/>
            </a:rPr>
            <a:t>Viene generato il messaggio attraverso la funzione MSGS e viene inviato ai canali di output</a:t>
          </a:r>
          <a:endParaRPr lang="it-IT" sz="1900">
            <a:solidFill>
              <a:schemeClr val="bg1"/>
            </a:solidFill>
          </a:endParaRPr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solidFill>
                <a:schemeClr val="bg1"/>
              </a:solidFill>
              <a:effectLst/>
              <a:latin typeface="inherit"/>
            </a:rPr>
            <a:t>Viene applicata TRANS per calcolare il nuovo stato e vengono rimossi i messaggi dai canali </a:t>
          </a:r>
          <a:endParaRPr lang="it-IT" sz="1900">
            <a:solidFill>
              <a:schemeClr val="bg1"/>
            </a:solidFill>
          </a:endParaRPr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solidFill>
                        <a:srgbClr val="404040"/>
                      </a:solidFill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solidFill>
                        <a:srgbClr val="404040"/>
                      </a:solidFill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solidFill>
                        <a:srgbClr val="404040"/>
                      </a:solidFill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solidFill>
                        <a:srgbClr val="404040"/>
                      </a:solidFill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solidFill>
                    <a:srgbClr val="404040"/>
                  </a:solidFill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F88C5-9362-4C80-9C56-62C28B8D444F}">
      <dsp:nvSpPr>
        <dsp:cNvPr id="0" name=""/>
        <dsp:cNvSpPr/>
      </dsp:nvSpPr>
      <dsp:spPr>
        <a:xfrm>
          <a:off x="0" y="300602"/>
          <a:ext cx="1005839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Quali sono le condizioni su cui si basa il modello deterministico?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Che cosa è un avversario?</a:t>
          </a:r>
          <a:endParaRPr lang="en-US" sz="1900" kern="1200"/>
        </a:p>
      </dsp:txBody>
      <dsp:txXfrm>
        <a:off x="0" y="300602"/>
        <a:ext cx="10058399" cy="1107225"/>
      </dsp:txXfrm>
    </dsp:sp>
    <dsp:sp modelId="{422CE354-C801-47BB-99CC-EF3D2CEC29A4}">
      <dsp:nvSpPr>
        <dsp:cNvPr id="0" name=""/>
        <dsp:cNvSpPr/>
      </dsp:nvSpPr>
      <dsp:spPr>
        <a:xfrm>
          <a:off x="502920" y="20162"/>
          <a:ext cx="704088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Domande aperte</a:t>
          </a:r>
          <a:endParaRPr lang="en-US" sz="1900" kern="1200"/>
        </a:p>
      </dsp:txBody>
      <dsp:txXfrm>
        <a:off x="530300" y="47542"/>
        <a:ext cx="6986120" cy="506120"/>
      </dsp:txXfrm>
    </dsp:sp>
    <dsp:sp modelId="{A3224A58-56D1-44D5-8768-48F883472E7D}">
      <dsp:nvSpPr>
        <dsp:cNvPr id="0" name=""/>
        <dsp:cNvSpPr/>
      </dsp:nvSpPr>
      <dsp:spPr>
        <a:xfrm>
          <a:off x="0" y="1754292"/>
          <a:ext cx="10058399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Quale è il limite inferiore della probabilità disaccordo </a:t>
          </a:r>
          <a14:m xmlns:a14="http://schemas.microsoft.com/office/drawing/2010/main">
            <m:oMath xmlns:m="http://schemas.openxmlformats.org/officeDocument/2006/math">
              <m:r>
                <a:rPr lang="it-IT" sz="19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𝜖</m:t>
              </m:r>
            </m:oMath>
          </a14:m>
          <a:r>
            <a:rPr lang="it-IT" sz="1900" kern="1200"/>
            <a:t> più basso possibile per il modello randomizzato?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Avendo dimostrato l’impossibilità per il modello sincrono, questa vale anche per quello asincrono. V o F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Che cosa è la key nel modello randomizzato?</a:t>
          </a:r>
        </a:p>
      </dsp:txBody>
      <dsp:txXfrm>
        <a:off x="0" y="1754292"/>
        <a:ext cx="10058399" cy="1975050"/>
      </dsp:txXfrm>
    </dsp:sp>
    <dsp:sp modelId="{FC311423-452C-4BFE-86A7-E1DE0087FE20}">
      <dsp:nvSpPr>
        <dsp:cNvPr id="0" name=""/>
        <dsp:cNvSpPr/>
      </dsp:nvSpPr>
      <dsp:spPr>
        <a:xfrm>
          <a:off x="502920" y="1510427"/>
          <a:ext cx="704088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Domande chiuse</a:t>
          </a:r>
          <a:endParaRPr lang="en-US" sz="1900" kern="1200"/>
        </a:p>
      </dsp:txBody>
      <dsp:txXfrm>
        <a:off x="530300" y="1537807"/>
        <a:ext cx="698612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solidFill>
                <a:schemeClr val="bg1"/>
              </a:solidFill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>
            <a:solidFill>
              <a:schemeClr val="bg1"/>
            </a:solidFill>
          </a:endParaRPr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solidFill>
                <a:schemeClr val="bg1"/>
              </a:solidFill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>
            <a:solidFill>
              <a:schemeClr val="bg1"/>
            </a:solidFill>
          </a:endParaRPr>
        </a:p>
      </dsp:txBody>
      <dsp:txXfrm>
        <a:off x="5748379" y="286879"/>
        <a:ext cx="3130719" cy="2087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solidFill>
                <a:srgbClr val="40404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solidFill>
                <a:srgbClr val="40404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solidFill>
                <a:srgbClr val="40404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solidFill>
                <a:srgbClr val="40404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solidFill>
                <a:srgbClr val="40404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solidFill>
                    <a:srgbClr val="40404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solidFill>
                <a:srgbClr val="404040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4.xml"/><Relationship Id="rId18" Type="http://schemas.openxmlformats.org/officeDocument/2006/relationships/diagramQuickStyle" Target="../diagrams/quickStyle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50.xml"/><Relationship Id="rId1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6" Type="http://schemas.openxmlformats.org/officeDocument/2006/relationships/diagramData" Target="../diagrams/data6.xml"/><Relationship Id="rId20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19" Type="http://schemas.openxmlformats.org/officeDocument/2006/relationships/diagramColors" Target="../diagrams/colors5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9" y="2650815"/>
            <a:ext cx="8991600" cy="1723549"/>
          </a:xfrm>
        </p:spPr>
        <p:txBody>
          <a:bodyPr>
            <a:normAutofit/>
          </a:bodyPr>
          <a:lstStyle/>
          <a:p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non ammette possibilità di disaccordo, tutti i processi devono essere d’accordo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471477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25398521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25398521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249879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3B8D0-B93C-4ADE-BDC2-D53ADDD3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1248"/>
            <a:ext cx="10058400" cy="896112"/>
          </a:xfrm>
        </p:spPr>
        <p:txBody>
          <a:bodyPr/>
          <a:lstStyle/>
          <a:p>
            <a:r>
              <a:rPr lang="it-IT" b="1"/>
              <a:t>Dimostrazione – 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FE00361-262D-4F04-AA40-801194D17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64397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inoltre che entrambi i processi inviino messaggi ad ogni round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 dal momento che possiamo sempre costringerli ad inviare messaggi fittizi.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FE00361-262D-4F04-AA40-801194D17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643970"/>
              </a:xfrm>
              <a:blipFill>
                <a:blip r:embed="rId2"/>
                <a:stretch>
                  <a:fillRect l="-1515" t="-1152" r="-2000" b="-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1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Parte 2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iniziano con il valore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consegnati.</a:t>
                </a:r>
              </a:p>
              <a:p>
                <a:r>
                  <a:rPr lang="it-IT"/>
                  <a:t>Per la condizione di terminazione, entrambi i processi dovranno decidere alla fine e, per la seconda condizione di validità,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.</a:t>
                </a:r>
              </a:p>
              <a:p>
                <a:r>
                  <a:rPr lang="it-IT"/>
                  <a:t>Supponiamo che entrambi decidano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turni.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171"/>
            <a:ext cx="10058400" cy="1450757"/>
          </a:xfrm>
        </p:spPr>
        <p:txBody>
          <a:bodyPr/>
          <a:lstStyle/>
          <a:p>
            <a:r>
              <a:rPr lang="it-IT" b="1"/>
              <a:t>Dimostrazione – Parte 3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2899"/>
                <a:ext cx="6088611" cy="81517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2899"/>
                <a:ext cx="6088611" cy="815170"/>
              </a:xfrm>
              <a:blipFill>
                <a:blip r:embed="rId2"/>
                <a:stretch>
                  <a:fillRect l="-601" t="-5970" r="-200" b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BD7B977-B91B-44CB-954F-5EB4D7DB4A9C}"/>
              </a:ext>
            </a:extLst>
          </p:cNvPr>
          <p:cNvCxnSpPr>
            <a:cxnSpLocks/>
          </p:cNvCxnSpPr>
          <p:nvPr/>
        </p:nvCxnSpPr>
        <p:spPr>
          <a:xfrm flipH="1">
            <a:off x="8410349" y="4590989"/>
            <a:ext cx="2270529" cy="106505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9CFCC7C-0A40-41C3-BAFA-58E95C389716}"/>
              </a:ext>
            </a:extLst>
          </p:cNvPr>
          <p:cNvCxnSpPr>
            <a:cxnSpLocks/>
          </p:cNvCxnSpPr>
          <p:nvPr/>
        </p:nvCxnSpPr>
        <p:spPr>
          <a:xfrm>
            <a:off x="8391700" y="4542263"/>
            <a:ext cx="2289178" cy="1118409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0677297-43D1-443D-9B61-DD6BFF71C91A}"/>
              </a:ext>
            </a:extLst>
          </p:cNvPr>
          <p:cNvCxnSpPr>
            <a:cxnSpLocks/>
          </p:cNvCxnSpPr>
          <p:nvPr/>
        </p:nvCxnSpPr>
        <p:spPr>
          <a:xfrm flipH="1">
            <a:off x="8410350" y="3501785"/>
            <a:ext cx="2270529" cy="106505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E0DF953-D5BB-4263-9329-3ED49DEAA2FA}"/>
              </a:ext>
            </a:extLst>
          </p:cNvPr>
          <p:cNvCxnSpPr>
            <a:cxnSpLocks/>
          </p:cNvCxnSpPr>
          <p:nvPr/>
        </p:nvCxnSpPr>
        <p:spPr>
          <a:xfrm>
            <a:off x="8391701" y="3453059"/>
            <a:ext cx="2289178" cy="1118409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B2EB8F4F-A226-4683-A54C-C57AC6D346F3}"/>
              </a:ext>
            </a:extLst>
          </p:cNvPr>
          <p:cNvCxnSpPr>
            <a:cxnSpLocks/>
          </p:cNvCxnSpPr>
          <p:nvPr/>
        </p:nvCxnSpPr>
        <p:spPr>
          <a:xfrm flipH="1">
            <a:off x="8410351" y="2412581"/>
            <a:ext cx="2270529" cy="106505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CE5D27A-B489-4525-B637-6FCE98D0390A}"/>
              </a:ext>
            </a:extLst>
          </p:cNvPr>
          <p:cNvCxnSpPr>
            <a:cxnSpLocks/>
          </p:cNvCxnSpPr>
          <p:nvPr/>
        </p:nvCxnSpPr>
        <p:spPr>
          <a:xfrm>
            <a:off x="8391702" y="2363855"/>
            <a:ext cx="2289178" cy="1118409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7BF8567-1AAB-452D-AAA1-7145500BCA3A}"/>
              </a:ext>
            </a:extLst>
          </p:cNvPr>
          <p:cNvCxnSpPr>
            <a:cxnSpLocks/>
          </p:cNvCxnSpPr>
          <p:nvPr/>
        </p:nvCxnSpPr>
        <p:spPr>
          <a:xfrm>
            <a:off x="10680880" y="2367689"/>
            <a:ext cx="0" cy="39502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10022851-1A14-4E1F-A4E0-235625E95861}"/>
              </a:ext>
            </a:extLst>
          </p:cNvPr>
          <p:cNvCxnSpPr>
            <a:cxnSpLocks/>
          </p:cNvCxnSpPr>
          <p:nvPr/>
        </p:nvCxnSpPr>
        <p:spPr>
          <a:xfrm>
            <a:off x="8397928" y="2367689"/>
            <a:ext cx="12421" cy="39502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15C6C8C-87E7-4777-B91B-3FCCA13FD174}"/>
                  </a:ext>
                </a:extLst>
              </p:cNvPr>
              <p:cNvSpPr txBox="1"/>
              <p:nvPr/>
            </p:nvSpPr>
            <p:spPr>
              <a:xfrm>
                <a:off x="7824904" y="1712480"/>
                <a:ext cx="1319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15C6C8C-87E7-4777-B91B-3FCCA13FD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04" y="1712480"/>
                <a:ext cx="1319784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B12F0469-2B3E-4B8F-AF3F-5C43763A0D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82" y="2079260"/>
            <a:ext cx="391427" cy="391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E49E196-EF2E-476C-91C1-4D3A7B758E63}"/>
                  </a:ext>
                </a:extLst>
              </p:cNvPr>
              <p:cNvSpPr txBox="1"/>
              <p:nvPr/>
            </p:nvSpPr>
            <p:spPr>
              <a:xfrm>
                <a:off x="10117380" y="1709928"/>
                <a:ext cx="1319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E49E196-EF2E-476C-91C1-4D3A7B758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380" y="1709928"/>
                <a:ext cx="1319784" cy="369332"/>
              </a:xfrm>
              <a:prstGeom prst="rect">
                <a:avLst/>
              </a:prstGeom>
              <a:blipFill>
                <a:blip r:embed="rId5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8027ECED-CE11-4041-8206-DF70EE78D92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558" y="2076708"/>
            <a:ext cx="391427" cy="391427"/>
          </a:xfrm>
          <a:prstGeom prst="rect">
            <a:avLst/>
          </a:prstGeom>
        </p:spPr>
      </p:pic>
      <p:sp>
        <p:nvSpPr>
          <p:cNvPr id="33" name="Ovale 32">
            <a:extLst>
              <a:ext uri="{FF2B5EF4-FFF2-40B4-BE49-F238E27FC236}">
                <a16:creationId xmlns:a16="http://schemas.microsoft.com/office/drawing/2014/main" id="{9D21951C-9507-46A9-A8A5-F14FFC035CFC}"/>
              </a:ext>
            </a:extLst>
          </p:cNvPr>
          <p:cNvSpPr/>
          <p:nvPr/>
        </p:nvSpPr>
        <p:spPr>
          <a:xfrm>
            <a:off x="10607729" y="3422090"/>
            <a:ext cx="146302" cy="128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275BADC3-F645-48C9-91A9-2CA80B0DF31B}"/>
              </a:ext>
            </a:extLst>
          </p:cNvPr>
          <p:cNvSpPr/>
          <p:nvPr/>
        </p:nvSpPr>
        <p:spPr>
          <a:xfrm>
            <a:off x="10604679" y="4504061"/>
            <a:ext cx="146302" cy="128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DF4E3EDF-9536-49DB-B56E-27C363C24323}"/>
              </a:ext>
            </a:extLst>
          </p:cNvPr>
          <p:cNvSpPr/>
          <p:nvPr/>
        </p:nvSpPr>
        <p:spPr>
          <a:xfrm>
            <a:off x="10613953" y="5570858"/>
            <a:ext cx="146302" cy="128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59DEB53E-1504-48B7-8286-6C389957E570}"/>
              </a:ext>
            </a:extLst>
          </p:cNvPr>
          <p:cNvSpPr/>
          <p:nvPr/>
        </p:nvSpPr>
        <p:spPr>
          <a:xfrm>
            <a:off x="8338493" y="5566917"/>
            <a:ext cx="146302" cy="128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F1210C7E-9A7B-41C4-9E60-6225B49D7E63}"/>
              </a:ext>
            </a:extLst>
          </p:cNvPr>
          <p:cNvSpPr/>
          <p:nvPr/>
        </p:nvSpPr>
        <p:spPr>
          <a:xfrm>
            <a:off x="8338493" y="4502287"/>
            <a:ext cx="146302" cy="128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26C10D68-D846-4055-B548-EA9D6EA492C9}"/>
              </a:ext>
            </a:extLst>
          </p:cNvPr>
          <p:cNvSpPr/>
          <p:nvPr/>
        </p:nvSpPr>
        <p:spPr>
          <a:xfrm>
            <a:off x="8338493" y="3415941"/>
            <a:ext cx="146302" cy="128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4DBAB52F-8192-4507-BB65-0245FF2F619C}"/>
                  </a:ext>
                </a:extLst>
              </p:cNvPr>
              <p:cNvSpPr txBox="1"/>
              <p:nvPr/>
            </p:nvSpPr>
            <p:spPr>
              <a:xfrm>
                <a:off x="10747805" y="4916801"/>
                <a:ext cx="1319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Round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4DBAB52F-8192-4507-BB65-0245FF2F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05" y="4916801"/>
                <a:ext cx="1319784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12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34D33442-D148-4775-BF80-91F053E57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956" y="622156"/>
            <a:ext cx="5776964" cy="1450757"/>
          </a:xfrm>
        </p:spPr>
        <p:txBody>
          <a:bodyPr>
            <a:normAutofit/>
          </a:bodyPr>
          <a:lstStyle/>
          <a:p>
            <a:r>
              <a:rPr lang="it-IT" b="1"/>
              <a:t>Dimostrazione – Parte 3</a:t>
            </a:r>
            <a:endParaRPr lang="it-IT"/>
          </a:p>
        </p:txBody>
      </p: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E8EF2C47-53DA-4F9F-918A-F6057C8EB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1955" y="2198914"/>
                <a:ext cx="5627613" cy="367018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1955" y="2198914"/>
                <a:ext cx="5627613" cy="3670180"/>
              </a:xfrm>
              <a:blipFill>
                <a:blip r:embed="rId2"/>
                <a:stretch>
                  <a:fillRect l="-1192" t="-1827" r="-3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1">
            <a:extLst>
              <a:ext uri="{FF2B5EF4-FFF2-40B4-BE49-F238E27FC236}">
                <a16:creationId xmlns:a16="http://schemas.microsoft.com/office/drawing/2014/main" id="{BD5E068D-E677-4E1B-8CE2-8CE1826A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AD6E12-8A58-4D86-AACD-D58C4B256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8966DA44-5BCB-4B4A-B0E2-2FE9A340EE47}"/>
              </a:ext>
            </a:extLst>
          </p:cNvPr>
          <p:cNvCxnSpPr/>
          <p:nvPr/>
        </p:nvCxnSpPr>
        <p:spPr>
          <a:xfrm>
            <a:off x="2071685" y="1356679"/>
            <a:ext cx="2032000" cy="9516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8BFE5C09-47EA-48B8-A5FF-67B336A6060A}"/>
              </a:ext>
            </a:extLst>
          </p:cNvPr>
          <p:cNvCxnSpPr>
            <a:cxnSpLocks/>
          </p:cNvCxnSpPr>
          <p:nvPr/>
        </p:nvCxnSpPr>
        <p:spPr>
          <a:xfrm flipH="1">
            <a:off x="2071685" y="1356679"/>
            <a:ext cx="2032000" cy="9516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9196766F-E255-440B-B582-8CC959D34580}"/>
              </a:ext>
            </a:extLst>
          </p:cNvPr>
          <p:cNvCxnSpPr/>
          <p:nvPr/>
        </p:nvCxnSpPr>
        <p:spPr>
          <a:xfrm>
            <a:off x="2071685" y="2297738"/>
            <a:ext cx="2032000" cy="9516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4E0BE734-1628-4F7D-AE24-6707B4DCE35F}"/>
              </a:ext>
            </a:extLst>
          </p:cNvPr>
          <p:cNvCxnSpPr>
            <a:cxnSpLocks/>
          </p:cNvCxnSpPr>
          <p:nvPr/>
        </p:nvCxnSpPr>
        <p:spPr>
          <a:xfrm flipH="1">
            <a:off x="2071685" y="2297738"/>
            <a:ext cx="2032000" cy="9516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B4470B0A-F711-48C3-B01C-C4B4B64463E1}"/>
              </a:ext>
            </a:extLst>
          </p:cNvPr>
          <p:cNvCxnSpPr/>
          <p:nvPr/>
        </p:nvCxnSpPr>
        <p:spPr>
          <a:xfrm>
            <a:off x="2071685" y="3249413"/>
            <a:ext cx="2032000" cy="9516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DC7A8E5-4BA4-4932-8F71-60344B2D42D6}"/>
              </a:ext>
            </a:extLst>
          </p:cNvPr>
          <p:cNvCxnSpPr>
            <a:cxnSpLocks/>
          </p:cNvCxnSpPr>
          <p:nvPr/>
        </p:nvCxnSpPr>
        <p:spPr>
          <a:xfrm flipH="1">
            <a:off x="2071685" y="3249413"/>
            <a:ext cx="2032000" cy="9516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8C49AF73-F262-40B9-A254-6C07A262F645}"/>
              </a:ext>
            </a:extLst>
          </p:cNvPr>
          <p:cNvCxnSpPr/>
          <p:nvPr/>
        </p:nvCxnSpPr>
        <p:spPr>
          <a:xfrm>
            <a:off x="2071685" y="4190472"/>
            <a:ext cx="2032000" cy="9516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4715719-0A9D-4CC2-BECB-68F0C502C65B}"/>
              </a:ext>
            </a:extLst>
          </p:cNvPr>
          <p:cNvCxnSpPr>
            <a:cxnSpLocks/>
          </p:cNvCxnSpPr>
          <p:nvPr/>
        </p:nvCxnSpPr>
        <p:spPr>
          <a:xfrm flipH="1">
            <a:off x="2071685" y="4190472"/>
            <a:ext cx="2032000" cy="95167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magine 51">
            <a:extLst>
              <a:ext uri="{FF2B5EF4-FFF2-40B4-BE49-F238E27FC236}">
                <a16:creationId xmlns:a16="http://schemas.microsoft.com/office/drawing/2014/main" id="{7D8A5A97-6E0B-4F05-8854-66654CDCFE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31" y="643121"/>
            <a:ext cx="713558" cy="713558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F484B18F-286B-41AC-B2EE-47C8C3D2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55" y="643121"/>
            <a:ext cx="713558" cy="713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E10025A-6D1D-4F63-BE5C-F08D4FA393A0}"/>
                  </a:ext>
                </a:extLst>
              </p:cNvPr>
              <p:cNvSpPr txBox="1"/>
              <p:nvPr/>
            </p:nvSpPr>
            <p:spPr>
              <a:xfrm>
                <a:off x="1882272" y="231076"/>
                <a:ext cx="455676" cy="400110"/>
              </a:xfrm>
              <a:prstGeom prst="rect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E10025A-6D1D-4F63-BE5C-F08D4FA39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72" y="231076"/>
                <a:ext cx="45567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153FEC6-7090-4191-90FE-46E76629C344}"/>
                  </a:ext>
                </a:extLst>
              </p:cNvPr>
              <p:cNvSpPr txBox="1"/>
              <p:nvPr/>
            </p:nvSpPr>
            <p:spPr>
              <a:xfrm>
                <a:off x="3875847" y="231076"/>
                <a:ext cx="455676" cy="400110"/>
              </a:xfrm>
              <a:prstGeom prst="rect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2</m:t>
                      </m:r>
                    </m:oMath>
                  </m:oMathPara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153FEC6-7090-4191-90FE-46E76629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847" y="231076"/>
                <a:ext cx="4556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7E9E6ED1-4940-448F-9880-03C7449EB801}"/>
                  </a:ext>
                </a:extLst>
              </p:cNvPr>
              <p:cNvSpPr txBox="1"/>
              <p:nvPr/>
            </p:nvSpPr>
            <p:spPr>
              <a:xfrm>
                <a:off x="4523547" y="4466254"/>
                <a:ext cx="1074372" cy="400110"/>
              </a:xfrm>
              <a:prstGeom prst="rect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Round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r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7E9E6ED1-4940-448F-9880-03C7449E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47" y="4466254"/>
                <a:ext cx="1074372" cy="400110"/>
              </a:xfrm>
              <a:prstGeom prst="rect">
                <a:avLst/>
              </a:prstGeom>
              <a:blipFill>
                <a:blip r:embed="rId6"/>
                <a:stretch>
                  <a:fillRect l="-1099" t="-4225" b="-21127"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CF5A3C9-6E78-4506-9E73-8C936FD90AE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100334" y="1356679"/>
            <a:ext cx="3351" cy="41446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7C68F15-6D9E-4A6A-B803-A47D078F9B73}"/>
              </a:ext>
            </a:extLst>
          </p:cNvPr>
          <p:cNvCxnSpPr>
            <a:cxnSpLocks/>
          </p:cNvCxnSpPr>
          <p:nvPr/>
        </p:nvCxnSpPr>
        <p:spPr>
          <a:xfrm flipH="1">
            <a:off x="2044669" y="1347535"/>
            <a:ext cx="38011" cy="415378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magine 60">
            <a:extLst>
              <a:ext uri="{FF2B5EF4-FFF2-40B4-BE49-F238E27FC236}">
                <a16:creationId xmlns:a16="http://schemas.microsoft.com/office/drawing/2014/main" id="{0D9B83A2-A675-4F35-9EFC-CA39C40DDF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22" y="5501698"/>
            <a:ext cx="713558" cy="713558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C50CACD5-06BC-4B9A-ABBB-8A9501AA87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31" y="5501321"/>
            <a:ext cx="713558" cy="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Parte 4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18677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Costruiamo a partire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/>
                  <a:t> una serie di esecuzioni: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assumesse stati differenti dopo il round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nelle esecuzioni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questa differenza non verrebbe mai comunicata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pertanto vale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186770"/>
              </a:xfrm>
              <a:blipFill>
                <a:blip r:embed="rId2"/>
                <a:stretch>
                  <a:fillRect l="-606" t="-19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5A5F4F8-2DFD-41CD-9672-2AE332425494}"/>
                  </a:ext>
                </a:extLst>
              </p:cNvPr>
              <p:cNvSpPr txBox="1"/>
              <p:nvPr/>
            </p:nvSpPr>
            <p:spPr>
              <a:xfrm>
                <a:off x="1097280" y="4748272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5A5F4F8-2DFD-41CD-9672-2AE33242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748272"/>
                <a:ext cx="10058400" cy="1134541"/>
              </a:xfrm>
              <a:prstGeom prst="rect">
                <a:avLst/>
              </a:prstGeom>
              <a:blipFill>
                <a:blip r:embed="rId3"/>
                <a:stretch>
                  <a:fillRect l="-606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6CADE683-07E5-4304-A50E-135918FD8A18}"/>
              </a:ext>
            </a:extLst>
          </p:cNvPr>
          <p:cNvGrpSpPr/>
          <p:nvPr/>
        </p:nvGrpSpPr>
        <p:grpSpPr>
          <a:xfrm>
            <a:off x="5334381" y="416650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900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Parte 5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3445934"/>
                <a:ext cx="100584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terminazione e di accordo, farà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45934"/>
                <a:ext cx="10058400" cy="2246769"/>
              </a:xfrm>
              <a:prstGeom prst="rect">
                <a:avLst/>
              </a:prstGeom>
              <a:blipFill>
                <a:blip r:embed="rId3"/>
                <a:stretch>
                  <a:fillRect l="-606" t="-1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Parte 6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400"/>
                  <a:t>Consideriamo ora l’esecuzione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400"/>
                  <a:t>nella quale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inizia con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ed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 inizia con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400"/>
                  <a:t>Abbiamo che per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′′~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400"/>
                  <a:t> quindi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decide sempre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in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400"/>
                  <a:t>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24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400"/>
                  <a:t>Ma per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 si ha che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′′~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400"/>
                  <a:t>, dove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400"/>
                  <a:t> è l’esecuzione nella quale entrambi i processi partono con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/>
                  <a:t> e nessun messaggio è consegnato. Il processo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400"/>
                  <a:t> decide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40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40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400"/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/>
                  <a:t> in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400"/>
                  <a:t>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0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Avversario </a:t>
            </a:r>
            <a:r>
              <a:rPr lang="it-IT" sz="1600" err="1"/>
              <a:t>pruned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teornema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possivilità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ϵ indica quanto è probabile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Dire (i,j,k) significa dire che è stato inviato un messaggio da i a j durante il round k ed il messaggio è arrivato senza perdersi.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Definiamo un communication pattern come un sottoinsieme ɣ: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/>
              <a:t> ɣ sottoinsieme di {(i, j, k ) t.c. ( i , j) sono nodi del grafo, e 1 ≤ k, ove k è un turno}.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E diciamo che il pattern ɣ è “buono” se k ≤ r, ovvero una sequenza di tutti i “messaggi” inviati da tutti i nodi del grafo dal round 1 al round r.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0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Un possibile avversario è una combinazione di: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l’assegnamento di un input a tutti i processi,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un pattern “buono”, in pratica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Per prima cosa definiamo il una caratteristica del pattern ɣ, un ordinamento parziale ≤ɣ composto dalle coppie (i,k)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se (i,k) ≤ɣ (i’, k’) e (i’,k’) ≤ɣ (i’’,k’’) allora (i,k) ≤ɣ (i’’,k’’). “≤ɣ” è una operazione transitiva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</a:t>
            </a:r>
            <a:r>
              <a:rPr lang="it-IT" b="1" err="1"/>
              <a:t>levelɣ</a:t>
            </a:r>
            <a:r>
              <a:rPr lang="it-IT" b="1"/>
              <a:t>(</a:t>
            </a:r>
            <a:r>
              <a:rPr lang="it-IT" b="1" err="1"/>
              <a:t>i,k</a:t>
            </a:r>
            <a:r>
              <a:rPr lang="it-IT" b="1"/>
              <a:t>).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/>
              <a:t>se k = 0.</a:t>
            </a:r>
            <a:br>
              <a:rPr lang="it-IT"/>
            </a:br>
            <a:r>
              <a:rPr lang="it-IT"/>
              <a:t>levelɣ(i,k) = 0, il nodo non può aver ricevuto alcuna informazione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/>
              <a:t>se k &gt;0 ed esiste un j != i tale che (j,0) !≤ɣ (i,k)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/>
              <a:t>levelɣ (i,k) = 0. la situazione (j,0) !≤ɣ (i,k) si verifica solamente quando i round passano ma i non riceve alcun messaggio, perciò se i non riceve messaggi il suo livello non aumenta.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/>
              <a:t>3)     se k &gt;0 e (j,0) ≤ɣ (i,k) per tutti i j != i levelɣ(i,k) = 1 + min{ max{levelɣ(j,k), considerando tutti i k} , considerando tutti i j != i}. In pratica ogni processo non può passare ad un livello successivo finchè non ha saputo che tutti gli altri processi hanno raggiunto il livello attuale.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Lemma 5.2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/>
              <a:t>Lemma 5.2 Per ogni communication pattern buono ~/, posti:</a:t>
            </a:r>
          </a:p>
          <a:p>
            <a:pPr lvl="1"/>
            <a:r>
              <a:rPr lang="en-US" sz="2000"/>
              <a:t>K tale che 0 &lt;_ k &lt;_ r</a:t>
            </a:r>
          </a:p>
          <a:p>
            <a:pPr lvl="1"/>
            <a:r>
              <a:rPr lang="en-US" sz="2000"/>
              <a:t>i e j, due processi qualsiasi</a:t>
            </a:r>
          </a:p>
          <a:p>
            <a:pPr lvl="1"/>
            <a:endParaRPr lang="en-US" sz="2000"/>
          </a:p>
          <a:p>
            <a:pPr marL="457200" lvl="1" indent="0" algn="ctr">
              <a:buNone/>
            </a:pPr>
            <a:r>
              <a:rPr lang="en-US" sz="2000"/>
              <a:t>]level~(i, k) - level~(j, k)] &lt;_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Lemma 5.3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endParaRPr lang="en-US"/>
          </a:p>
          <a:p>
            <a:pPr marL="0" indent="0">
              <a:buNone/>
            </a:pPr>
            <a:r>
              <a:rPr lang="en-US"/>
              <a:t>Se tutti i messaggi sono stati ricevuti, dato un numero di rounds k, si ha che:</a:t>
            </a:r>
          </a:p>
          <a:p>
            <a:pPr marL="457200" lvl="1" indent="0" algn="ctr">
              <a:buNone/>
            </a:pPr>
            <a:r>
              <a:rPr lang="it-IT" sz="2000"/>
              <a:t>levelγ(i, k)=k</a:t>
            </a:r>
          </a:p>
          <a:p>
            <a:pPr marL="457200" lvl="1" indent="0" algn="ctr">
              <a:buNone/>
            </a:pP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8D1540-BD44-4B52-93CF-D0267BD11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8"/>
          <a:stretch/>
        </p:blipFill>
        <p:spPr>
          <a:xfrm>
            <a:off x="4850676" y="3225800"/>
            <a:ext cx="3212670" cy="3429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F3489C-23AB-4AF9-89D1-1A162FB5DFE4}"/>
              </a:ext>
            </a:extLst>
          </p:cNvPr>
          <p:cNvSpPr txBox="1"/>
          <p:nvPr/>
        </p:nvSpPr>
        <p:spPr>
          <a:xfrm>
            <a:off x="5273964" y="29157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3CD25-B8B6-48D7-BEE0-86F5A7FFB5D1}"/>
              </a:ext>
            </a:extLst>
          </p:cNvPr>
          <p:cNvSpPr txBox="1"/>
          <p:nvPr/>
        </p:nvSpPr>
        <p:spPr>
          <a:xfrm>
            <a:off x="7005782" y="2929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002B35-5DB3-47E6-8AF4-61901C42DA33}"/>
              </a:ext>
            </a:extLst>
          </p:cNvPr>
          <p:cNvSpPr txBox="1"/>
          <p:nvPr/>
        </p:nvSpPr>
        <p:spPr>
          <a:xfrm>
            <a:off x="7323498" y="4110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4962E5-AB9A-4230-B8B2-E0BA4C0E8289}"/>
              </a:ext>
            </a:extLst>
          </p:cNvPr>
          <p:cNvSpPr txBox="1"/>
          <p:nvPr/>
        </p:nvSpPr>
        <p:spPr>
          <a:xfrm>
            <a:off x="4972278" y="412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2B8BC7-7DC6-4155-9326-D890B5142113}"/>
              </a:ext>
            </a:extLst>
          </p:cNvPr>
          <p:cNvSpPr txBox="1"/>
          <p:nvPr/>
        </p:nvSpPr>
        <p:spPr>
          <a:xfrm>
            <a:off x="7323498" y="4994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D030E58-357A-4F22-A023-114506BFCAD2}"/>
              </a:ext>
            </a:extLst>
          </p:cNvPr>
          <p:cNvSpPr txBox="1"/>
          <p:nvPr/>
        </p:nvSpPr>
        <p:spPr>
          <a:xfrm>
            <a:off x="4972278" y="5031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B053E0-05E3-455A-AB72-2C0B475B79C1}"/>
              </a:ext>
            </a:extLst>
          </p:cNvPr>
          <p:cNvSpPr txBox="1"/>
          <p:nvPr/>
        </p:nvSpPr>
        <p:spPr>
          <a:xfrm>
            <a:off x="7313793" y="5896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222A95-81D9-46EC-8915-69C567B54508}"/>
              </a:ext>
            </a:extLst>
          </p:cNvPr>
          <p:cNvSpPr txBox="1"/>
          <p:nvPr/>
        </p:nvSpPr>
        <p:spPr>
          <a:xfrm>
            <a:off x="4976192" y="5933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9441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Algoritmo informale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ogni processo tiene traccia del suo livello (e di quello degli altri), e di un valore “key”.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Ogni nodo tiene traccia di tutti i valori di decisione iniziali degli altri nodi.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key è un intero compreso tra 1 ed r, deciso dal processo n°1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Key, value e level sono diffusi tra un nodo e l’altro, piggybacked nei messaggi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Dopo r  round ogni processo decide 1 se e solo se il suo livello è &gt;= al valore key e tutti gli initial values dei nodi sono = 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15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Algoritmo formale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it-IT" sz="2200"/>
              <a:t>states: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rounds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decision = unknown. Può essere: {unknown, 0, 1}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key = undefined se il processo  i  non è il processo n°1, un valore random tra [1,r] altrimenti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level. Un vettore contenente il livello a cui si trova ogni processo. Inizalmente level(i) = 0, tutti gli altri valori = -1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value. Un vettore contenente i valori iniziali di ogni processo. Inizalmente value(i) = valore iniziale di i, tutti gli altri valori = undefined</a:t>
            </a:r>
          </a:p>
          <a:p>
            <a:pPr marL="0" indent="0">
              <a:lnSpc>
                <a:spcPct val="50000"/>
              </a:lnSpc>
              <a:buNone/>
            </a:pPr>
            <a:endParaRPr lang="it-IT" sz="2200"/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msgsi: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	message = (L, V ,K) inviato a tutti i nodi, dove L è il vettore level e V il vettore value, K è la key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/>
              <a:t>transi: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rounds := rounds + 1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If K != undefined key=K #se la chiave te l’ha detta qualcuno che la sa te la salvi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Foreach message do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for j != i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        value(j) == undefined then val( j ) := V(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        if L( j ) &gt; level( j ) then level( j ):= L(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level(i) := 1 + min {level(j): j != i}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if rounds = r then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if key != undefined and level(i) &gt;= key and val(j) = 1 for all then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	decision := 1	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/>
              <a:t>	else decision := 0</a:t>
            </a:r>
          </a:p>
          <a:p>
            <a:pPr marL="0" indent="0">
              <a:lnSpc>
                <a:spcPct val="50000"/>
              </a:lnSpc>
              <a:buNone/>
            </a:pPr>
            <a:endParaRPr lang="it-IT" sz="1400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9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173BF-C6FA-4907-B030-29B54220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Questionario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Segnaposto contenuto 2">
                <a:extLst>
                  <a:ext uri="{FF2B5EF4-FFF2-40B4-BE49-F238E27FC236}">
                    <a16:creationId xmlns:a16="http://schemas.microsoft.com/office/drawing/2014/main" id="{2B37B627-2153-4186-8E05-0CD3EC6E3A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1488128"/>
                  </p:ext>
                </p:extLst>
              </p:nvPr>
            </p:nvGraphicFramePr>
            <p:xfrm>
              <a:off x="1096963" y="2098515"/>
              <a:ext cx="10058400" cy="37860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Segnaposto contenuto 2">
                <a:extLst>
                  <a:ext uri="{FF2B5EF4-FFF2-40B4-BE49-F238E27FC236}">
                    <a16:creationId xmlns:a16="http://schemas.microsoft.com/office/drawing/2014/main" id="{2B37B627-2153-4186-8E05-0CD3EC6E3A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1488128"/>
                  </p:ext>
                </p:extLst>
              </p:nvPr>
            </p:nvGraphicFramePr>
            <p:xfrm>
              <a:off x="1096963" y="2098515"/>
              <a:ext cx="10058400" cy="37860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170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Teorema algoritmo </a:t>
            </a:r>
            <a:r>
              <a:rPr lang="it-IT" sz="44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RandomAttack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L'Algoritmo del </a:t>
            </a:r>
            <a:r>
              <a:rPr lang="it-IT" err="1"/>
              <a:t>RandomAttack</a:t>
            </a:r>
            <a:r>
              <a:rPr lang="it-IT"/>
              <a:t> risolve la versione randomizzata del problema dell’attacco coordinato (versione randomica)  con un ϵ = 1/r ove r è il numero di round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011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Dimostrazione informale </a:t>
            </a:r>
            <a:r>
              <a:rPr lang="it-IT" sz="4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Teorema algoritmo </a:t>
            </a:r>
            <a:r>
              <a:rPr lang="it-IT" sz="44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RandomAttack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/>
              <a:t>Li = level(i) al round r, quando i deve prendere una decisione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Se key ≤ min{ li } tutti sono d’accordo perchè tutti hanno superato key</a:t>
            </a:r>
          </a:p>
          <a:p>
            <a:pPr marL="0" indent="0">
              <a:buNone/>
            </a:pPr>
            <a:r>
              <a:rPr lang="it-IT"/>
              <a:t>Se invece key &gt; max{ li } si decide 0 perchè non si è raggiunto il livello necessario.</a:t>
            </a:r>
          </a:p>
          <a:p>
            <a:pPr marL="0" indent="0">
              <a:buNone/>
            </a:pPr>
            <a:r>
              <a:rPr lang="it-IT"/>
              <a:t>L’unica situazione in cui i processi possono essere in disaccordo è quando min{ li } &lt; key ≤ max{ li } cioè quando il valore di level(i) non è lo stesso per tutti i processi e key è più grande del valore più piccolo.</a:t>
            </a:r>
          </a:p>
          <a:p>
            <a:pPr marL="0" indent="0">
              <a:buNone/>
            </a:pPr>
            <a:r>
              <a:rPr lang="it-IT"/>
              <a:t>Ma i diversi li (uno per ogni nodo) si possono distaccare al massimo di 1 per quanto detto nel Lemma 5.2 quindi:</a:t>
            </a:r>
          </a:p>
          <a:p>
            <a:pPr marL="0" indent="0">
              <a:buNone/>
            </a:pPr>
            <a:r>
              <a:rPr lang="it-IT"/>
              <a:t>Dire min{ li } &lt; key ≤ max{ li } è come dire key = max { li }. Dato che key è un valore randomico tra 1 ed r la probabilità che ciò succeda è 1/r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350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2840323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di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output.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5D75D-9CAF-473C-839D-040E669E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45734"/>
            <a:ext cx="10058400" cy="4023360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674098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indistinguibilità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10CEC3-C823-4AE5-B000-9FA986AA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Lynch N.A. Distributed Algorithms -  </a:t>
            </a:r>
            <a:r>
              <a:rPr lang="en-US" err="1"/>
              <a:t>guarda</a:t>
            </a:r>
            <a:r>
              <a:rPr lang="en-US"/>
              <a:t> </a:t>
            </a:r>
            <a:r>
              <a:rPr lang="en-US" err="1"/>
              <a:t>sul</a:t>
            </a:r>
            <a:r>
              <a:rPr lang="en-US"/>
              <a:t> </a:t>
            </a:r>
            <a:r>
              <a:rPr lang="en-US" err="1"/>
              <a:t>libro</a:t>
            </a:r>
            <a:endParaRPr lang="en-US"/>
          </a:p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74624D-AB58-40BC-A731-4B8E35BD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2709862"/>
            <a:ext cx="4638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decidano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2786</Words>
  <Application>Microsoft Office PowerPoint</Application>
  <PresentationFormat>Widescreen</PresentationFormat>
  <Paragraphs>227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Corbel</vt:lpstr>
      <vt:lpstr>inherit</vt:lpstr>
      <vt:lpstr>Wingdings</vt:lpstr>
      <vt:lpstr>Retrospettivo</vt:lpstr>
      <vt:lpstr>Il problema dell’attacco coordinato</vt:lpstr>
      <vt:lpstr>Indice</vt:lpstr>
      <vt:lpstr>Questionario</vt:lpstr>
      <vt:lpstr>Illustrazione del problema</vt:lpstr>
      <vt:lpstr>Problema dell’attacco coordinato</vt:lpstr>
      <vt:lpstr>Modello sincrono</vt:lpstr>
      <vt:lpstr>Modello sincrono</vt:lpstr>
      <vt:lpstr>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 – Parte 1</vt:lpstr>
      <vt:lpstr>Dimostrazione – Parte 2</vt:lpstr>
      <vt:lpstr>Dimostrazione – Parte 3</vt:lpstr>
      <vt:lpstr>Dimostrazione – Parte 3</vt:lpstr>
      <vt:lpstr>Dimostrazione – Parte 4</vt:lpstr>
      <vt:lpstr>Dimostrazione – Parte 5</vt:lpstr>
      <vt:lpstr>Dimostrazione – Parte 6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levelɣ(i,k).</vt:lpstr>
      <vt:lpstr>Lemma 5.2</vt:lpstr>
      <vt:lpstr>Lemma 5.3</vt:lpstr>
      <vt:lpstr>Algoritmo informale</vt:lpstr>
      <vt:lpstr>Algoritmo formale</vt:lpstr>
      <vt:lpstr>Teorema algoritmo RandomAttack</vt:lpstr>
      <vt:lpstr>Dimostrazione informale Teorema algoritmo RandomAttack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125</cp:revision>
  <dcterms:created xsi:type="dcterms:W3CDTF">2022-01-02T13:46:20Z</dcterms:created>
  <dcterms:modified xsi:type="dcterms:W3CDTF">2022-01-03T10:57:02Z</dcterms:modified>
</cp:coreProperties>
</file>