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269" r:id="rId24"/>
    <p:sldId id="276" r:id="rId25"/>
    <p:sldId id="270" r:id="rId26"/>
    <p:sldId id="277" r:id="rId27"/>
    <p:sldId id="278" r:id="rId28"/>
    <p:sldId id="279" r:id="rId29"/>
    <p:sldId id="309" r:id="rId30"/>
    <p:sldId id="280" r:id="rId31"/>
    <p:sldId id="307" r:id="rId32"/>
    <p:sldId id="308" r:id="rId33"/>
    <p:sldId id="306" r:id="rId34"/>
    <p:sldId id="283" r:id="rId35"/>
    <p:sldId id="284" r:id="rId36"/>
    <p:sldId id="285" r:id="rId37"/>
    <p:sldId id="286" r:id="rId38"/>
    <p:sldId id="287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9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non ammette possibilità di disaccordo, tutti i processi devono essere d’accordo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397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47A8F91-C7A7-46C4-AE60-FBE7A22B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teornema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possivilità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:r>
                  <a:rPr lang="it-IT" sz="2800" dirty="0"/>
                  <a:t>≤ɣ </a:t>
                </a:r>
                <a:r>
                  <a:rPr lang="it-IT" dirty="0"/>
                  <a:t>è un ordinamento parziale che può essere visto come “quantità di informazione” ricevuta </a:t>
                </a:r>
                <a:r>
                  <a:rPr lang="it-IT"/>
                  <a:t>dai processi.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/>
                  <a:t> in quanto il processo </a:t>
                </a:r>
                <a:r>
                  <a:rPr lang="it-IT" dirty="0"/>
                  <a:t>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</a:t>
                </a:r>
                <a:r>
                  <a:rPr lang="it-IT"/>
                  <a:t>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</a:t>
                </a:r>
                <a:r>
                  <a:rPr lang="it-IT" dirty="0"/>
                  <a:t>riceve </a:t>
                </a:r>
                <a:r>
                  <a:rPr lang="it-IT"/>
                  <a:t>alcun messaggio e pertanto il suo livello non aumenta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𝑙𝑒𝑣𝑒𝑙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>
                    <a:solidFill>
                      <a:srgbClr val="C00000"/>
                    </a:solidFill>
                  </a:rPr>
                  <a:t>In pratica ogni processo non può passare ad un livello successivo </a:t>
                </a:r>
                <a:r>
                  <a:rPr lang="it-IT" dirty="0" err="1">
                    <a:solidFill>
                      <a:srgbClr val="C00000"/>
                    </a:solidFill>
                  </a:rPr>
                  <a:t>finchè</a:t>
                </a:r>
                <a:r>
                  <a:rPr lang="it-IT" dirty="0">
                    <a:solidFill>
                      <a:srgbClr val="C00000"/>
                    </a:solidFill>
                  </a:rPr>
                  <a:t> non ha saputo che tutti gli altri processi hanno raggiunto il livello attuale.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1" t="-1364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  <a:blipFill>
                <a:blip r:embed="rId2"/>
                <a:stretch>
                  <a:fillRect l="-1515" t="-868" r="-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states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decision</a:t>
            </a:r>
            <a:r>
              <a:rPr lang="it-IT" sz="2200" dirty="0"/>
              <a:t> = </a:t>
            </a:r>
            <a:r>
              <a:rPr lang="it-IT" sz="2200" dirty="0" err="1"/>
              <a:t>unknown</a:t>
            </a:r>
            <a:r>
              <a:rPr lang="it-IT" sz="2200" dirty="0"/>
              <a:t>. Può essere: {</a:t>
            </a:r>
            <a:r>
              <a:rPr lang="it-IT" sz="2200" dirty="0" err="1"/>
              <a:t>unknown</a:t>
            </a:r>
            <a:r>
              <a:rPr lang="it-IT" sz="2200" dirty="0"/>
              <a:t>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key = </a:t>
            </a:r>
            <a:r>
              <a:rPr lang="it-IT" sz="2200" dirty="0" err="1"/>
              <a:t>undefined</a:t>
            </a:r>
            <a:r>
              <a:rPr lang="it-IT" sz="2200" dirty="0"/>
              <a:t>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. Un vettore contenente il livello a cui si trova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value</a:t>
            </a:r>
            <a:r>
              <a:rPr lang="it-IT" sz="2200" dirty="0"/>
              <a:t>. Un vettore contenente i valori iniziali di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value</a:t>
            </a:r>
            <a:r>
              <a:rPr lang="it-IT" sz="2200" dirty="0"/>
              <a:t>(i) = valore iniziale di i, tutti gli altri valori = </a:t>
            </a:r>
            <a:r>
              <a:rPr lang="it-IT" sz="2200" dirty="0" err="1"/>
              <a:t>undefined</a:t>
            </a: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msgsi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message</a:t>
            </a:r>
            <a:r>
              <a:rPr lang="it-IT" sz="2200" dirty="0"/>
              <a:t> = (L, V ,K) inviato a tutti i nodi, dove L è il vettore </a:t>
            </a:r>
            <a:r>
              <a:rPr lang="it-IT" sz="2200" dirty="0" err="1"/>
              <a:t>level</a:t>
            </a:r>
            <a:r>
              <a:rPr lang="it-IT" sz="2200" dirty="0"/>
              <a:t> e V il vettore </a:t>
            </a:r>
            <a:r>
              <a:rPr lang="it-IT" sz="2200" dirty="0" err="1"/>
              <a:t>value</a:t>
            </a:r>
            <a:r>
              <a:rPr lang="it-IT" sz="2200" dirty="0"/>
              <a:t>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K != </a:t>
            </a:r>
            <a:r>
              <a:rPr lang="it-IT" sz="2200" dirty="0" err="1"/>
              <a:t>undefined</a:t>
            </a:r>
            <a:r>
              <a:rPr lang="it-IT" sz="2200" dirty="0"/>
              <a:t> key=K  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Foreach</a:t>
            </a:r>
            <a:r>
              <a:rPr lang="it-IT" sz="2200" dirty="0"/>
              <a:t> </a:t>
            </a:r>
            <a:r>
              <a:rPr lang="it-IT" sz="2200" dirty="0" err="1"/>
              <a:t>message</a:t>
            </a:r>
            <a:r>
              <a:rPr lang="it-IT" sz="2200" dirty="0"/>
              <a:t>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value</a:t>
            </a:r>
            <a:r>
              <a:rPr lang="it-IT" sz="2200" dirty="0"/>
              <a:t>(j) == </a:t>
            </a:r>
            <a:r>
              <a:rPr lang="it-IT" sz="2200" dirty="0" err="1"/>
              <a:t>undefined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r>
              <a:rPr lang="it-IT" sz="2200" dirty="0"/>
              <a:t>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if</a:t>
            </a:r>
            <a:r>
              <a:rPr lang="it-IT" sz="2200" dirty="0"/>
              <a:t> L( j ) &gt; </a:t>
            </a:r>
            <a:r>
              <a:rPr lang="it-IT" sz="2200" dirty="0" err="1"/>
              <a:t>level</a:t>
            </a:r>
            <a:r>
              <a:rPr lang="it-IT" sz="2200" dirty="0"/>
              <a:t>( j ) </a:t>
            </a:r>
            <a:r>
              <a:rPr lang="it-IT" sz="2200" dirty="0" err="1"/>
              <a:t>then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(i) := 1 + min {</a:t>
            </a:r>
            <a:r>
              <a:rPr lang="it-IT" sz="2200" dirty="0" err="1"/>
              <a:t>level</a:t>
            </a:r>
            <a:r>
              <a:rPr lang="it-IT" sz="2200" dirty="0"/>
              <a:t>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rounds = r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if</a:t>
            </a:r>
            <a:r>
              <a:rPr lang="it-IT" sz="2200" dirty="0"/>
              <a:t> key != </a:t>
            </a:r>
            <a:r>
              <a:rPr lang="it-IT" sz="2200" dirty="0" err="1"/>
              <a:t>undefined</a:t>
            </a:r>
            <a:r>
              <a:rPr lang="it-IT" sz="2200" dirty="0"/>
              <a:t> and </a:t>
            </a:r>
            <a:r>
              <a:rPr lang="it-IT" sz="2200" dirty="0" err="1"/>
              <a:t>level</a:t>
            </a:r>
            <a:r>
              <a:rPr lang="it-IT" sz="2200" dirty="0"/>
              <a:t>(i) &gt;= key and val(j) = 1 for </a:t>
            </a:r>
            <a:r>
              <a:rPr lang="it-IT" sz="2200" dirty="0" err="1"/>
              <a:t>all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	</a:t>
            </a:r>
            <a:r>
              <a:rPr lang="it-IT" sz="2200" dirty="0" err="1"/>
              <a:t>decision</a:t>
            </a:r>
            <a:r>
              <a:rPr lang="it-IT" sz="2200" dirty="0"/>
              <a:t>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else </a:t>
            </a:r>
            <a:r>
              <a:rPr lang="it-IT" sz="2200" dirty="0" err="1"/>
              <a:t>decision</a:t>
            </a:r>
            <a:r>
              <a:rPr lang="it-IT" sz="2200" dirty="0"/>
              <a:t>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orbel" panose="020B0503020204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orbel" panose="020B0503020204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orbel" panose="020B050302020402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orbel" panose="020B050302020402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orbel" panose="020B050302020402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cioè quando il valore di </a:t>
                </a:r>
                <a:r>
                  <a:rPr lang="it-IT" dirty="0" err="1"/>
                  <a:t>level</a:t>
                </a:r>
                <a:r>
                  <a:rPr lang="it-IT" dirty="0"/>
                  <a:t>(i) non è lo stesso per tutti i processi e key è più grande del valore più piccolo.</a:t>
                </a: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(uno per ogni nodo) 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ciò succeda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024737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024737"/>
                <a:ext cx="10058400" cy="1221614"/>
              </a:xfrm>
              <a:blipFill>
                <a:blip r:embed="rId2"/>
                <a:stretch>
                  <a:fillRect l="-606" t="-2488" r="-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4"/>
                <a:ext cx="10058400" cy="285272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è un’assegnazione di stato e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un’assegnazione di messaggio.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.</a:t>
                </a:r>
              </a:p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endParaRPr lang="it-IT">
                  <a:latin typeface="inherit"/>
                </a:endParaRPr>
              </a:p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endParaRPr lang="it-IT">
                  <a:latin typeface="inherit"/>
                </a:endParaRPr>
              </a:p>
              <a:p>
                <a:endParaRPr lang="it-IT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2852726"/>
              </a:xfrm>
              <a:prstGeom prst="rect">
                <a:avLst/>
              </a:prstGeom>
              <a:blipFill>
                <a:blip r:embed="rId5"/>
                <a:stretch>
                  <a:fillRect l="-1515" t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decidano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3022</Words>
  <Application>Microsoft Office PowerPoint</Application>
  <PresentationFormat>Widescreen</PresentationFormat>
  <Paragraphs>274</Paragraphs>
  <Slides>40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informale</vt:lpstr>
      <vt:lpstr>Algoritmo formale</vt:lpstr>
      <vt:lpstr>Algoritmo formale(1)</vt:lpstr>
      <vt:lpstr>Algoritmo formale(2)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276</cp:revision>
  <dcterms:created xsi:type="dcterms:W3CDTF">2022-01-02T13:46:20Z</dcterms:created>
  <dcterms:modified xsi:type="dcterms:W3CDTF">2022-01-04T18:31:33Z</dcterms:modified>
</cp:coreProperties>
</file>