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66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95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4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65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3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416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5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28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9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73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4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8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5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7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5F0C2-3D10-4E81-9BFB-85ED13C176F9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E5B0-3798-4DA9-96B8-DA231074A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74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CCFE9-5C3B-4F46-AEDF-5C9AB44F1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4297"/>
            <a:ext cx="9144000" cy="103180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Les cookies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AE4D66-0BFA-4B79-851D-E959335AB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4528"/>
            <a:ext cx="8825658" cy="86142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Qu’est ce que c’est ?</a:t>
            </a:r>
          </a:p>
        </p:txBody>
      </p:sp>
    </p:spTree>
    <p:extLst>
      <p:ext uri="{BB962C8B-B14F-4D97-AF65-F5344CB8AC3E}">
        <p14:creationId xmlns:p14="http://schemas.microsoft.com/office/powerpoint/2010/main" val="62789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C688D-276E-4076-BAA7-0E6E51D8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68" y="426214"/>
            <a:ext cx="5449889" cy="872499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Vous l’avez tous vu !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7A61540-01D6-4C62-B0D1-73347B4B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444488"/>
            <a:ext cx="10442713" cy="4742898"/>
          </a:xfrm>
        </p:spPr>
      </p:pic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5609822D-D722-4125-B3A7-CD4E68ED4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53024"/>
              </p:ext>
            </p:extLst>
          </p:nvPr>
        </p:nvGraphicFramePr>
        <p:xfrm>
          <a:off x="6095997" y="2622550"/>
          <a:ext cx="569845" cy="6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 d’environnement du Gestionnaire de liaisons" showAsIcon="1" r:id="rId3" imgW="1332720" imgH="488520" progId="Package">
                  <p:embed/>
                </p:oleObj>
              </mc:Choice>
              <mc:Fallback>
                <p:oleObj name="Objet d’environnement du Gestionnaire de liaisons" showAsIcon="1" r:id="rId3" imgW="13327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5997" y="2622550"/>
                        <a:ext cx="569845" cy="67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8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20995-862E-46F5-8958-41DFD855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470" y="1041789"/>
            <a:ext cx="3144991" cy="1349665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Et ensuite…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9BB4EA-BFCA-4F86-A870-97FEFFE6F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3260035"/>
            <a:ext cx="8963785" cy="2556176"/>
          </a:xfrm>
        </p:spPr>
      </p:pic>
    </p:spTree>
    <p:extLst>
      <p:ext uri="{BB962C8B-B14F-4D97-AF65-F5344CB8AC3E}">
        <p14:creationId xmlns:p14="http://schemas.microsoft.com/office/powerpoint/2010/main" val="360734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0B10A-8B96-46F9-8ACA-288E044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FD62D-2F80-4B0F-9B8D-1468B693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un fichier texte de petite taille généré par le serveur d’un site web qu’on visite.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3911B6-BE82-4872-B63B-DC07B1F3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285" y="3578088"/>
            <a:ext cx="3604593" cy="22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C2925-1E0B-4D15-94F2-AB4E863E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189" y="609601"/>
            <a:ext cx="6483559" cy="806239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Les cookies tierce partie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C7F16FC-76B3-4058-9BEA-6DF8283EB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67" y="2052638"/>
            <a:ext cx="6293642" cy="4195762"/>
          </a:xfrm>
        </p:spPr>
      </p:pic>
    </p:spTree>
    <p:extLst>
      <p:ext uri="{BB962C8B-B14F-4D97-AF65-F5344CB8AC3E}">
        <p14:creationId xmlns:p14="http://schemas.microsoft.com/office/powerpoint/2010/main" val="340197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A0963-E276-46EB-80BE-AD30FC97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0" y="305644"/>
            <a:ext cx="8825660" cy="82659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Son rôle ?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F55339C-0C26-4898-A3E9-C3BBFC4A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101517"/>
            <a:ext cx="8825659" cy="2643839"/>
          </a:xfrm>
        </p:spPr>
        <p:txBody>
          <a:bodyPr>
            <a:normAutofit fontScale="92500"/>
          </a:bodyPr>
          <a:lstStyle/>
          <a:p>
            <a:r>
              <a:rPr lang="fr-FR" dirty="0"/>
              <a:t>Il a plusieurs usages.</a:t>
            </a:r>
          </a:p>
          <a:p>
            <a:r>
              <a:rPr lang="fr-FR" dirty="0"/>
              <a:t> Il peut permettre de reconnaitre un internaute lorsqu’il revient sur le site.</a:t>
            </a:r>
          </a:p>
          <a:p>
            <a:r>
              <a:rPr lang="fr-FR" dirty="0"/>
              <a:t>Son objectif c’est de rendre plus facile la navigation sur un site lors des prochaines visites.</a:t>
            </a:r>
          </a:p>
          <a:p>
            <a:r>
              <a:rPr lang="fr-FR" dirty="0"/>
              <a:t>Grace au cookies un site web peut conserver vos préférences, de nous garder connecté d’une session à l’autre ou proposer du contenu personnalisé.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066439-2D9D-442C-A867-A9E40F46634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84" y="1759625"/>
            <a:ext cx="2667000" cy="1714500"/>
          </a:xfrm>
        </p:spPr>
      </p:pic>
    </p:spTree>
    <p:extLst>
      <p:ext uri="{BB962C8B-B14F-4D97-AF65-F5344CB8AC3E}">
        <p14:creationId xmlns:p14="http://schemas.microsoft.com/office/powerpoint/2010/main" val="1755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0B44177-ACBC-4361-8D15-6A34E961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550504"/>
            <a:ext cx="3401064" cy="589722"/>
          </a:xfrm>
        </p:spPr>
        <p:txBody>
          <a:bodyPr/>
          <a:lstStyle/>
          <a:p>
            <a:r>
              <a:rPr lang="fr-FR" sz="3600" dirty="0">
                <a:solidFill>
                  <a:srgbClr val="FF0000"/>
                </a:solidFill>
              </a:rPr>
              <a:t>C.N.I.L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F40E5E6-9ACE-42F8-A130-3EE6A1AD4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1550505"/>
            <a:ext cx="5261113" cy="3551582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5ABD1F1-1E92-4289-AFF5-3F423535E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200" dirty="0"/>
              <a:t>Il sont la pour protéger vos donnés personnel et préserver les libertés individuelles.</a:t>
            </a:r>
          </a:p>
        </p:txBody>
      </p:sp>
    </p:spTree>
    <p:extLst>
      <p:ext uri="{BB962C8B-B14F-4D97-AF65-F5344CB8AC3E}">
        <p14:creationId xmlns:p14="http://schemas.microsoft.com/office/powerpoint/2010/main" val="2042322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124</Words>
  <Application>Microsoft Office PowerPoint</Application>
  <PresentationFormat>Grand écran</PresentationFormat>
  <Paragraphs>15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Package</vt:lpstr>
      <vt:lpstr>Les cookies</vt:lpstr>
      <vt:lpstr>Vous l’avez tous vu !</vt:lpstr>
      <vt:lpstr>Et ensuite…</vt:lpstr>
      <vt:lpstr>C’est quoi ?</vt:lpstr>
      <vt:lpstr>Les cookies tierce partie</vt:lpstr>
      <vt:lpstr>Son rôle ?</vt:lpstr>
      <vt:lpstr>C.N.I.L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cookies</dc:title>
  <dc:creator>stagiaire</dc:creator>
  <cp:lastModifiedBy>stagiaire</cp:lastModifiedBy>
  <cp:revision>11</cp:revision>
  <dcterms:created xsi:type="dcterms:W3CDTF">2021-04-09T07:41:50Z</dcterms:created>
  <dcterms:modified xsi:type="dcterms:W3CDTF">2021-04-09T10:06:29Z</dcterms:modified>
</cp:coreProperties>
</file>