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C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88-48A0-A4D9-8D3B011BD9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88-48A0-A4D9-8D3B011BD9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88-48A0-A4D9-8D3B011BD9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88359400"/>
        <c:axId val="888367240"/>
      </c:barChart>
      <c:catAx>
        <c:axId val="888359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88367240"/>
        <c:crosses val="autoZero"/>
        <c:auto val="1"/>
        <c:lblAlgn val="ctr"/>
        <c:lblOffset val="100"/>
        <c:noMultiLvlLbl val="0"/>
      </c:catAx>
      <c:valAx>
        <c:axId val="888367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835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spPr>
      <a:prstGeom prst="rect">
        <a:avLst/>
      </a:prstGeom>
    </cs:spPr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C712D637-7FF1-401C-9304-F85D1B95B226}">
      <dgm:prSet phldrT="[Text]"/>
      <dgm:spPr/>
      <dgm:t>
        <a:bodyPr rtlCol="0"/>
        <a:lstStyle/>
        <a:p>
          <a:pPr rtl="0"/>
          <a:r>
            <a:rPr lang="it-IT" noProof="0" dirty="0"/>
            <a:t>Passaggio 1</a:t>
          </a:r>
        </a:p>
      </dgm:t>
    </dgm:pt>
    <dgm:pt modelId="{05E1DD5C-7FEF-48F0-9651-C74D082ACBA9}" type="par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F14B97BF-E90F-4D5A-A42B-6364BCB81249}" type="sib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743FE7B1-011B-42E6-8768-1EB3E95741FA}">
      <dgm:prSet phldrT="[Text]" custT="1"/>
      <dgm:spPr/>
      <dgm:t>
        <a:bodyPr rtlCol="0"/>
        <a:lstStyle/>
        <a:p>
          <a:pPr rtl="0"/>
          <a:r>
            <a:rPr lang="it-IT" sz="2000" noProof="0" dirty="0"/>
            <a:t>Descrizione attività</a:t>
          </a:r>
        </a:p>
      </dgm:t>
    </dgm:pt>
    <dgm:pt modelId="{921AFB12-2D70-40FB-8AB1-299E0FF2C5A6}" type="parTrans" cxnId="{6D29C741-1B1E-4EBC-A0C7-F287A8ED285A}">
      <dgm:prSet/>
      <dgm:spPr/>
      <dgm:t>
        <a:bodyPr rtlCol="0"/>
        <a:lstStyle/>
        <a:p>
          <a:pPr rtl="0"/>
          <a:endParaRPr lang="en-US"/>
        </a:p>
      </dgm:t>
    </dgm:pt>
    <dgm:pt modelId="{FFAF77DD-A644-4C36-8908-6204BB0D9268}" type="sibTrans" cxnId="{6D29C741-1B1E-4EBC-A0C7-F287A8ED285A}">
      <dgm:prSet/>
      <dgm:spPr/>
      <dgm:t>
        <a:bodyPr rtlCol="0"/>
        <a:lstStyle/>
        <a:p>
          <a:pPr rtl="0"/>
          <a:endParaRPr lang="en-US"/>
        </a:p>
      </dgm:t>
    </dgm:pt>
    <dgm:pt modelId="{DA33CDF4-5B94-4B92-9E0A-4DFD4CBFAF2D}">
      <dgm:prSet phldrT="[Text]" custT="1"/>
      <dgm:spPr/>
      <dgm:t>
        <a:bodyPr rtlCol="0"/>
        <a:lstStyle/>
        <a:p>
          <a:pPr rtl="0"/>
          <a:r>
            <a:rPr lang="it-IT" sz="2000" noProof="0" dirty="0"/>
            <a:t>Descrizione attività</a:t>
          </a:r>
        </a:p>
      </dgm:t>
    </dgm:pt>
    <dgm:pt modelId="{B7ECB8E0-4CD3-4804-BE8C-5260A5083C57}" type="parTrans" cxnId="{88A87FA6-C1EB-4109-9B9E-2FE10DE80F14}">
      <dgm:prSet/>
      <dgm:spPr/>
      <dgm:t>
        <a:bodyPr rtlCol="0"/>
        <a:lstStyle/>
        <a:p>
          <a:pPr rtl="0"/>
          <a:endParaRPr lang="en-US"/>
        </a:p>
      </dgm:t>
    </dgm:pt>
    <dgm:pt modelId="{D3EF4DE2-351E-4A5C-980A-1BBDC899AAC2}" type="sibTrans" cxnId="{88A87FA6-C1EB-4109-9B9E-2FE10DE80F14}">
      <dgm:prSet/>
      <dgm:spPr/>
      <dgm:t>
        <a:bodyPr rtlCol="0"/>
        <a:lstStyle/>
        <a:p>
          <a:pPr rtl="0"/>
          <a:endParaRPr lang="en-US"/>
        </a:p>
      </dgm:t>
    </dgm:pt>
    <dgm:pt modelId="{DB6AA457-F75F-415D-BDD5-92045774FE4B}">
      <dgm:prSet phldrT="[Text]"/>
      <dgm:spPr/>
      <dgm:t>
        <a:bodyPr rtlCol="0"/>
        <a:lstStyle/>
        <a:p>
          <a:pPr rtl="0"/>
          <a:r>
            <a:rPr lang="it-IT" noProof="0" dirty="0"/>
            <a:t>Passaggio 2</a:t>
          </a:r>
        </a:p>
      </dgm:t>
    </dgm:pt>
    <dgm:pt modelId="{195DBB62-3C1E-4BED-ADB6-6E31CA6ABD63}" type="par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C684833D-85CC-4010-A138-ABC65E139C69}" type="sib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99C943DF-AAA4-4E2C-A283-FA2BF761F447}">
      <dgm:prSet phldrT="[Text]" custT="1"/>
      <dgm:spPr/>
      <dgm:t>
        <a:bodyPr rtlCol="0"/>
        <a:lstStyle/>
        <a:p>
          <a:pPr rtl="0"/>
          <a:r>
            <a:rPr lang="it-IT" sz="2000" noProof="0" dirty="0"/>
            <a:t>Descrizione attività</a:t>
          </a:r>
        </a:p>
      </dgm:t>
    </dgm:pt>
    <dgm:pt modelId="{20F107AF-35DA-4D25-AB35-B8AD821D3FE7}" type="parTrans" cxnId="{F9232B4D-645E-4C93-A5D6-A89B30504327}">
      <dgm:prSet/>
      <dgm:spPr/>
      <dgm:t>
        <a:bodyPr rtlCol="0"/>
        <a:lstStyle/>
        <a:p>
          <a:pPr rtl="0"/>
          <a:endParaRPr lang="en-US"/>
        </a:p>
      </dgm:t>
    </dgm:pt>
    <dgm:pt modelId="{4802CB64-7B32-458C-A9FF-C35C0A51E69A}" type="sibTrans" cxnId="{F9232B4D-645E-4C93-A5D6-A89B30504327}">
      <dgm:prSet/>
      <dgm:spPr/>
      <dgm:t>
        <a:bodyPr rtlCol="0"/>
        <a:lstStyle/>
        <a:p>
          <a:pPr rtl="0"/>
          <a:endParaRPr lang="en-US"/>
        </a:p>
      </dgm:t>
    </dgm:pt>
    <dgm:pt modelId="{3FE03ED9-3066-4E28-8291-0B1764DC85D6}">
      <dgm:prSet phldrT="[Text]" custT="1"/>
      <dgm:spPr/>
      <dgm:t>
        <a:bodyPr rtlCol="0"/>
        <a:lstStyle/>
        <a:p>
          <a:pPr rtl="0"/>
          <a:r>
            <a:rPr lang="it-IT" sz="2000" noProof="0" dirty="0"/>
            <a:t>Descrizione attività</a:t>
          </a:r>
        </a:p>
      </dgm:t>
    </dgm:pt>
    <dgm:pt modelId="{70F79093-990B-4C69-A0BC-6E28D692D24F}" type="parTrans" cxnId="{EF7A2011-FCAC-41A8-A305-634BF780B59D}">
      <dgm:prSet/>
      <dgm:spPr/>
      <dgm:t>
        <a:bodyPr rtlCol="0"/>
        <a:lstStyle/>
        <a:p>
          <a:pPr rtl="0"/>
          <a:endParaRPr lang="en-US"/>
        </a:p>
      </dgm:t>
    </dgm:pt>
    <dgm:pt modelId="{2D17DCF5-1F10-4F99-AFA5-9D17F12D0A73}" type="sibTrans" cxnId="{EF7A2011-FCAC-41A8-A305-634BF780B59D}">
      <dgm:prSet/>
      <dgm:spPr/>
      <dgm:t>
        <a:bodyPr rtlCol="0"/>
        <a:lstStyle/>
        <a:p>
          <a:pPr rtl="0"/>
          <a:endParaRPr lang="en-US"/>
        </a:p>
      </dgm:t>
    </dgm:pt>
    <dgm:pt modelId="{C3DC95A2-4D92-42C5-966E-8600E4BA31BD}">
      <dgm:prSet phldrT="[Text]"/>
      <dgm:spPr/>
      <dgm:t>
        <a:bodyPr rtlCol="0"/>
        <a:lstStyle/>
        <a:p>
          <a:pPr rtl="0"/>
          <a:r>
            <a:rPr lang="it-IT" noProof="0" dirty="0"/>
            <a:t>Passaggio 3</a:t>
          </a:r>
        </a:p>
      </dgm:t>
    </dgm:pt>
    <dgm:pt modelId="{F9D94033-59E5-4228-A5F3-6CB272E77E3B}" type="parTrans" cxnId="{8A476EEB-6A39-4004-AD8C-BD56913E7B26}">
      <dgm:prSet/>
      <dgm:spPr/>
      <dgm:t>
        <a:bodyPr rtlCol="0"/>
        <a:lstStyle/>
        <a:p>
          <a:pPr rtl="0"/>
          <a:endParaRPr lang="en-US"/>
        </a:p>
      </dgm:t>
    </dgm:pt>
    <dgm:pt modelId="{A43E3114-C8AC-4F44-952D-8A0D6A8A6B45}" type="sibTrans" cxnId="{8A476EEB-6A39-4004-AD8C-BD56913E7B26}">
      <dgm:prSet/>
      <dgm:spPr/>
      <dgm:t>
        <a:bodyPr rtlCol="0"/>
        <a:lstStyle/>
        <a:p>
          <a:pPr rtl="0"/>
          <a:endParaRPr lang="en-US"/>
        </a:p>
      </dgm:t>
    </dgm:pt>
    <dgm:pt modelId="{17ACD041-408C-4E7D-B463-7267D32756A1}">
      <dgm:prSet phldrT="[Text]" custT="1"/>
      <dgm:spPr/>
      <dgm:t>
        <a:bodyPr rtlCol="0"/>
        <a:lstStyle/>
        <a:p>
          <a:pPr rtl="0"/>
          <a:r>
            <a:rPr lang="it-IT" sz="2000" noProof="0" dirty="0"/>
            <a:t>Descrizione attività</a:t>
          </a:r>
        </a:p>
      </dgm:t>
    </dgm:pt>
    <dgm:pt modelId="{209FC651-3F8E-4BF8-8C06-328027667041}" type="parTrans" cxnId="{EBCDDEFB-4955-4864-90AB-7D693BE5DA0A}">
      <dgm:prSet/>
      <dgm:spPr/>
      <dgm:t>
        <a:bodyPr rtlCol="0"/>
        <a:lstStyle/>
        <a:p>
          <a:pPr rtl="0"/>
          <a:endParaRPr lang="en-US"/>
        </a:p>
      </dgm:t>
    </dgm:pt>
    <dgm:pt modelId="{A6AA8096-532A-4378-9BB6-B585B46357E5}" type="sibTrans" cxnId="{EBCDDEFB-4955-4864-90AB-7D693BE5DA0A}">
      <dgm:prSet/>
      <dgm:spPr/>
      <dgm:t>
        <a:bodyPr rtlCol="0"/>
        <a:lstStyle/>
        <a:p>
          <a:pPr rtl="0"/>
          <a:endParaRPr lang="en-US"/>
        </a:p>
      </dgm:t>
    </dgm:pt>
    <dgm:pt modelId="{B5387FF0-0982-441E-9F8E-19335142671C}">
      <dgm:prSet phldrT="[Text]" custT="1"/>
      <dgm:spPr/>
      <dgm:t>
        <a:bodyPr rtlCol="0"/>
        <a:lstStyle/>
        <a:p>
          <a:pPr rtl="0"/>
          <a:r>
            <a:rPr lang="it-IT" sz="2000" noProof="0" dirty="0"/>
            <a:t>Descrizione attività</a:t>
          </a:r>
        </a:p>
      </dgm:t>
    </dgm:pt>
    <dgm:pt modelId="{FE9534D2-E5E4-4494-A37E-5724362DB3AC}" type="parTrans" cxnId="{7F70C7BE-72E8-441E-B7CF-522ADEA91ECB}">
      <dgm:prSet/>
      <dgm:spPr/>
      <dgm:t>
        <a:bodyPr rtlCol="0"/>
        <a:lstStyle/>
        <a:p>
          <a:pPr rtl="0"/>
          <a:endParaRPr lang="en-US"/>
        </a:p>
      </dgm:t>
    </dgm:pt>
    <dgm:pt modelId="{0DB486FB-DB2E-4894-89D1-AA4679580390}" type="sibTrans" cxnId="{7F70C7BE-72E8-441E-B7CF-522ADEA91ECB}">
      <dgm:prSet/>
      <dgm:spPr/>
      <dgm:t>
        <a:bodyPr rtlCol="0"/>
        <a:lstStyle/>
        <a:p>
          <a:pPr rtl="0"/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</dgm:pt>
    <dgm:pt modelId="{B752F9F5-2482-4D52-A33E-BE0263F4B0EA}" type="pres">
      <dgm:prSet presAssocID="{C3DC95A2-4D92-42C5-966E-8600E4BA31BD}" presName="entireBox" presStyleLbl="node1" presStyleIdx="0" presStyleCnt="3"/>
      <dgm:spPr/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</dgm:pt>
    <dgm:pt modelId="{80AD606B-F25E-46DF-B405-18F7D2EAE74A}" type="pres">
      <dgm:prSet presAssocID="{DB6AA457-F75F-415D-BDD5-92045774FE4B}" presName="arrow" presStyleLbl="node1" presStyleIdx="1" presStyleCnt="3"/>
      <dgm:spPr/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</dgm:pt>
    <dgm:pt modelId="{A48265CE-F3A3-46DB-9DD2-97590B4DBB84}" type="pres">
      <dgm:prSet presAssocID="{C712D637-7FF1-401C-9304-F85D1B95B226}" presName="arrow" presStyleLbl="node1" presStyleIdx="2" presStyleCnt="3"/>
      <dgm:spPr/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48006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 dirty="0"/>
            <a:t>Passaggio 3</a:t>
          </a:r>
        </a:p>
      </dsp:txBody>
      <dsp:txXfrm>
        <a:off x="0" y="3443976"/>
        <a:ext cx="48006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4003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/>
            <a:t>Descrizione attività</a:t>
          </a:r>
        </a:p>
      </dsp:txBody>
      <dsp:txXfrm>
        <a:off x="0" y="4031779"/>
        <a:ext cx="2400300" cy="519979"/>
      </dsp:txXfrm>
    </dsp:sp>
    <dsp:sp modelId="{0F0AC827-ACAE-4C23-875D-A4B53006A73F}">
      <dsp:nvSpPr>
        <dsp:cNvPr id="0" name=""/>
        <dsp:cNvSpPr/>
      </dsp:nvSpPr>
      <dsp:spPr>
        <a:xfrm>
          <a:off x="2400300" y="4031779"/>
          <a:ext cx="2400300" cy="519979"/>
        </a:xfrm>
        <a:prstGeom prst="rect">
          <a:avLst/>
        </a:prstGeom>
        <a:solidFill>
          <a:schemeClr val="accent3">
            <a:tint val="40000"/>
            <a:alpha val="90000"/>
            <a:hueOff val="-1096691"/>
            <a:satOff val="-573"/>
            <a:lumOff val="4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096691"/>
              <a:satOff val="-573"/>
              <a:lumOff val="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/>
            <a:t>Descrizione attività</a:t>
          </a:r>
        </a:p>
      </dsp:txBody>
      <dsp:txXfrm>
        <a:off x="2400300" y="4031779"/>
        <a:ext cx="24003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4800600" cy="1738539"/>
        </a:xfrm>
        <a:prstGeom prst="upArrowCallout">
          <a:avLst/>
        </a:prstGeom>
        <a:solidFill>
          <a:schemeClr val="accent3">
            <a:hueOff val="-2534557"/>
            <a:satOff val="-11694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 dirty="0"/>
            <a:t>Passaggio 2</a:t>
          </a:r>
        </a:p>
      </dsp:txBody>
      <dsp:txXfrm rot="-10800000">
        <a:off x="0" y="1722392"/>
        <a:ext cx="48006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2193382"/>
            <a:satOff val="-1145"/>
            <a:lumOff val="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193382"/>
              <a:satOff val="-1145"/>
              <a:lumOff val="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/>
            <a:t>Descrizione attività</a:t>
          </a:r>
        </a:p>
      </dsp:txBody>
      <dsp:txXfrm>
        <a:off x="0" y="2332619"/>
        <a:ext cx="2400300" cy="519823"/>
      </dsp:txXfrm>
    </dsp:sp>
    <dsp:sp modelId="{A6EE397C-6C28-4128-BFFE-CFF44F70153F}">
      <dsp:nvSpPr>
        <dsp:cNvPr id="0" name=""/>
        <dsp:cNvSpPr/>
      </dsp:nvSpPr>
      <dsp:spPr>
        <a:xfrm>
          <a:off x="2400300" y="2332619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3290073"/>
            <a:satOff val="-1718"/>
            <a:lumOff val="14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290073"/>
              <a:satOff val="-1718"/>
              <a:lumOff val="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/>
            <a:t>Descrizione attività</a:t>
          </a:r>
        </a:p>
      </dsp:txBody>
      <dsp:txXfrm>
        <a:off x="2400300" y="2332619"/>
        <a:ext cx="24003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4800600" cy="1738539"/>
        </a:xfrm>
        <a:prstGeom prst="upArrowCallout">
          <a:avLst/>
        </a:prstGeom>
        <a:solidFill>
          <a:schemeClr val="accent3">
            <a:hueOff val="-5069114"/>
            <a:satOff val="-23387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noProof="0" dirty="0"/>
            <a:t>Passaggio 1</a:t>
          </a:r>
        </a:p>
      </dsp:txBody>
      <dsp:txXfrm rot="-10800000">
        <a:off x="0" y="808"/>
        <a:ext cx="48006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4386764"/>
            <a:satOff val="-2290"/>
            <a:lumOff val="19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386764"/>
              <a:satOff val="-2290"/>
              <a:lumOff val="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/>
            <a:t>Descrizione attività</a:t>
          </a:r>
        </a:p>
      </dsp:txBody>
      <dsp:txXfrm>
        <a:off x="0" y="611036"/>
        <a:ext cx="2400300" cy="519823"/>
      </dsp:txXfrm>
    </dsp:sp>
    <dsp:sp modelId="{3EC7D028-ECEA-492B-A6F1-68E9B57B69C6}">
      <dsp:nvSpPr>
        <dsp:cNvPr id="0" name=""/>
        <dsp:cNvSpPr/>
      </dsp:nvSpPr>
      <dsp:spPr>
        <a:xfrm>
          <a:off x="2400300" y="611036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5483455"/>
            <a:satOff val="-2863"/>
            <a:lumOff val="2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5483455"/>
              <a:satOff val="-2863"/>
              <a:lumOff val="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/>
            <a:t>Descrizione attività</a:t>
          </a:r>
        </a:p>
      </dsp:txBody>
      <dsp:txXfrm>
        <a:off x="2400300" y="611036"/>
        <a:ext cx="24003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58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20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325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36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002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395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175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52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895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459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98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05/12/2020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532" y="4653136"/>
            <a:ext cx="4098175" cy="685800"/>
          </a:xfrm>
        </p:spPr>
        <p:txBody>
          <a:bodyPr rtlCol="0"/>
          <a:lstStyle/>
          <a:p>
            <a:pPr algn="ctr" rtl="0"/>
            <a:r>
              <a:rPr lang="it-IT" dirty="0"/>
              <a:t>Gestionale </a:t>
            </a:r>
            <a:r>
              <a:rPr lang="it-IT" dirty="0" err="1"/>
              <a:t>Covid</a:t>
            </a:r>
            <a:r>
              <a:rPr lang="it-IT" dirty="0"/>
              <a:t>-Hospital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5F01135-03E7-4817-B5AE-A8081954B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407" y="1491695"/>
            <a:ext cx="3816424" cy="38164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5124CAA-A478-4840-B0F0-4694B6362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7" y="0"/>
            <a:ext cx="7032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- 5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elenco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Aggiungere qui il primo punto elenco</a:t>
            </a:r>
          </a:p>
          <a:p>
            <a:pPr rtl="0"/>
            <a:r>
              <a:rPr lang="it-IT" dirty="0"/>
              <a:t>Aggiungere qui il secondo punto elenco</a:t>
            </a:r>
          </a:p>
          <a:p>
            <a:pPr rtl="0"/>
            <a:r>
              <a:rPr lang="it-IT" dirty="0"/>
              <a:t>Aggiungere qui il terzo punto elenco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grafico</a:t>
            </a:r>
          </a:p>
        </p:txBody>
      </p:sp>
      <p:graphicFrame>
        <p:nvGraphicFramePr>
          <p:cNvPr id="6" name="Segnaposto contenuto 5" descr="Istogramma a colonne raggruppate che mostra i valori di 3 serie per 4 categorie. Sono presenti griglie ad asse verticale principali per ognuna delle 4 categori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742899"/>
              </p:ext>
            </p:extLst>
          </p:nvPr>
        </p:nvGraphicFramePr>
        <p:xfrm>
          <a:off x="1524000" y="18288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due contenuti con tabella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/>
              <a:t>Primo punto elenco qui</a:t>
            </a:r>
          </a:p>
          <a:p>
            <a:pPr rtl="0"/>
            <a:r>
              <a:rPr lang="it-IT" dirty="0"/>
              <a:t>Secondo punto elenco qui</a:t>
            </a:r>
          </a:p>
          <a:p>
            <a:pPr rtl="0"/>
            <a:r>
              <a:rPr lang="it-IT" dirty="0"/>
              <a:t>Terzo punto elenco qui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9561319"/>
              </p:ext>
            </p:extLst>
          </p:nvPr>
        </p:nvGraphicFramePr>
        <p:xfrm>
          <a:off x="6324600" y="1825623"/>
          <a:ext cx="4800600" cy="2289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it-IT" b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b="0" dirty="0"/>
                        <a:t>Gruppo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b="0" dirty="0"/>
                        <a:t>Gruppo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due contenuti con </a:t>
            </a:r>
            <a:r>
              <a:rPr lang="it-IT" dirty="0" err="1"/>
              <a:t>SmartArt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/>
              <a:t>Primo punto elenco qui</a:t>
            </a:r>
          </a:p>
          <a:p>
            <a:pPr rtl="0"/>
            <a:r>
              <a:rPr lang="it-IT" dirty="0"/>
              <a:t>Secondo punto elenco qui</a:t>
            </a:r>
          </a:p>
          <a:p>
            <a:pPr rtl="0"/>
            <a:r>
              <a:rPr lang="it-IT" dirty="0"/>
              <a:t>Terzo punto elenco qui</a:t>
            </a:r>
          </a:p>
        </p:txBody>
      </p:sp>
      <p:graphicFrame>
        <p:nvGraphicFramePr>
          <p:cNvPr id="7" name="Segnaposto contenuto 6" descr="Processo segmentato che mostra 3 attività disposte una sotto l'altra, con frecce rivolte verso il basso per indicare la progressione dalla prima attività alla seconda e dalla seconda attività alla terza. Testo segnaposto per la descrizione delle attività presente sotto ogni grupp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6402381"/>
              </p:ext>
            </p:extLst>
          </p:nvPr>
        </p:nvGraphicFramePr>
        <p:xfrm>
          <a:off x="6324600" y="1825625"/>
          <a:ext cx="48006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- 1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- 2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17</TotalTime>
  <Words>147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Design medico 16:9</vt:lpstr>
      <vt:lpstr>Presentazione standard di PowerPoint</vt:lpstr>
      <vt:lpstr>Layout titolo e contenuto con elenco</vt:lpstr>
      <vt:lpstr>Layout titolo e contenuto con grafico</vt:lpstr>
      <vt:lpstr>Layout due contenuti con tabella</vt:lpstr>
      <vt:lpstr>Layout due contenuti con SmartArt</vt:lpstr>
      <vt:lpstr>Aggiungere un titolo di diapositiva - 1</vt:lpstr>
      <vt:lpstr>Aggiungere un titolo di diapositiva - 2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Carmine Adamo</dc:creator>
  <cp:lastModifiedBy>Ivan Carmine Adamo</cp:lastModifiedBy>
  <cp:revision>2</cp:revision>
  <dcterms:created xsi:type="dcterms:W3CDTF">2020-12-05T16:42:42Z</dcterms:created>
  <dcterms:modified xsi:type="dcterms:W3CDTF">2020-12-05T17:01:19Z</dcterms:modified>
</cp:coreProperties>
</file>