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8E25-2819-4E9B-B181-1EF8158C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474C4-D4DD-4132-9CF3-AE2BCD6A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6427B-8008-464A-8881-86A0E9C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0B661-CAB3-41BE-ABEC-0E42270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24CDA1-77FC-4BDE-ADBD-972AD3F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14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EF1D9-A5D4-4CD5-B264-206D6028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C5092-A7EA-42DC-A6CA-CCC3762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23F8A-53E5-47E6-AF40-6F1C27A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7ECB3-3DF6-4CA5-AF84-18F646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9067A-B5D4-47B5-87EC-0F67A21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7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8F591A-DF0B-4464-8635-D02C1AE9B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5E069-08AE-48C3-A931-B0E886DC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FCA27-99B8-4D02-B04D-B282451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CE150-EF68-4525-B176-F9B06D9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DF1A8-6598-47FB-AA2F-0F56A6E9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7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B4559-9A90-44E5-B73E-1CB911F8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3058C-F404-4A30-96C2-AA0F2A0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47587-7FF7-4FAB-B80F-6465082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EFE2B-9D15-47D9-970F-D73AC91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424D-DD13-4AF2-BA12-AD5558A8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19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EEA3-7076-4782-8BC3-74DFDDB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27056-6EFD-4B87-9236-D4036C87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09DA3-69E0-48CC-8E1A-AE2BD9D2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033EF-EEF7-4500-A2FB-D0BA3BBE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A40D8-0A32-4DCC-906A-89A9BE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66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3CF30-135B-4B45-8671-6B0DF4F0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74566-082C-4A5D-BDAE-686489C4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88D40F-ACAE-443A-82FB-23337E74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6208D0-EBD7-4C66-B303-2BA8CF2A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758F2B-0F36-4F8C-B650-A693B86E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C7F2B-A96B-4FA2-97E1-1C585E6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22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5B16-D0B5-4B85-B98A-0544042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BBB82-A79D-4D22-B29B-3A64A42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D974AE-E919-4DE4-A1EB-48E0BB67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37ACB6-1D73-4CE8-A185-C9E95B52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EEBBF9-09AF-44D3-9BE4-F3FB107D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9F6EB-B08B-466F-A06B-99BFBC5A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67A8E1-5C34-4DDB-A99B-8AB1681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05658-0AC6-458E-AB11-F74C572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0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574EB-EAEB-4519-91DF-D91BC5B9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DCB1AB-24CC-4078-8D7C-5149BC1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1DBAC7-A95D-48CB-9C89-8DF93D0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B7CB57-8A22-40E9-9AAD-CEA9EE0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2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CEB8E9-9F19-452E-B905-9EDFD95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A37E53-6980-47D2-BDC6-7C25567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7D1DD4-E99B-4090-929D-2683B1E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3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095D5-0C13-49DD-B79C-F5F27AB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41B22-8F32-4CC4-9D4B-38B59327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C86F90-1109-43C3-B12A-A7FC54BA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663AA-4D70-4816-BBD0-D6D78FB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A1F16-563A-4E58-9572-C3CA2F9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FB2763-9634-4017-AA69-B92D010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1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5F4A7-A732-44B4-B8B6-F2F6D50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922EF7-51DF-4B1E-843B-CFB2C89C8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1173F-1147-4677-ABD4-7B07B0713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7BCF7-1A73-45F6-B9EE-412D63E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572C9C-2A83-49DD-913D-CF70554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2407-546C-42BE-9219-7BB0420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9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F046DD-DECE-4E96-87F3-40089E03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87A56-1D3B-4DFF-A836-01F7FD6E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7D4D9-1B4A-4C99-88BF-497DE11D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E6574-8386-4995-AAA3-47CA0FA6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67C1D-E835-48C0-BABE-5AC1971D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>
                <a:latin typeface="Arial Rounded MT Bold" panose="020F0704030504030204" pitchFamily="34" charset="0"/>
              </a:rPr>
              <a:t>Team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di Office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Ivan Carmine Adamo</dc:creator>
  <cp:lastModifiedBy>Ivan Carmine Adamo</cp:lastModifiedBy>
  <cp:revision>1</cp:revision>
  <dcterms:created xsi:type="dcterms:W3CDTF">2020-12-10T15:36:52Z</dcterms:created>
  <dcterms:modified xsi:type="dcterms:W3CDTF">2020-12-10T15:37:10Z</dcterms:modified>
</cp:coreProperties>
</file>