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937" r:id="rId3"/>
    <p:sldId id="257" r:id="rId4"/>
    <p:sldId id="935" r:id="rId5"/>
    <p:sldId id="936" r:id="rId6"/>
    <p:sldId id="260" r:id="rId7"/>
    <p:sldId id="938" r:id="rId8"/>
    <p:sldId id="939" r:id="rId9"/>
    <p:sldId id="940" r:id="rId10"/>
    <p:sldId id="941" r:id="rId11"/>
    <p:sldId id="942" r:id="rId12"/>
    <p:sldId id="943" r:id="rId13"/>
    <p:sldId id="944" r:id="rId14"/>
    <p:sldId id="945" r:id="rId15"/>
    <p:sldId id="946" r:id="rId16"/>
    <p:sldId id="947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C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181C2-C932-4D92-AB19-D13D1E55592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B1777B9-62A7-42FD-955B-592049750A76}">
      <dgm:prSet phldrT="[Testo]"/>
      <dgm:spPr/>
      <dgm:t>
        <a:bodyPr/>
        <a:lstStyle/>
        <a:p>
          <a:r>
            <a:rPr lang="it-IT" dirty="0"/>
            <a:t> </a:t>
          </a:r>
        </a:p>
      </dgm:t>
    </dgm:pt>
    <dgm:pt modelId="{E56A93C4-6547-461E-B248-D20520E58129}" type="parTrans" cxnId="{1345738D-1C27-4646-B914-DA5C7BE9B44F}">
      <dgm:prSet/>
      <dgm:spPr/>
      <dgm:t>
        <a:bodyPr/>
        <a:lstStyle/>
        <a:p>
          <a:endParaRPr lang="it-IT"/>
        </a:p>
      </dgm:t>
    </dgm:pt>
    <dgm:pt modelId="{1D7FD7F8-01C7-4429-96E8-E0E48BA89027}" type="sibTrans" cxnId="{1345738D-1C27-4646-B914-DA5C7BE9B44F}">
      <dgm:prSet/>
      <dgm:spPr/>
      <dgm:t>
        <a:bodyPr/>
        <a:lstStyle/>
        <a:p>
          <a:endParaRPr lang="it-IT"/>
        </a:p>
      </dgm:t>
    </dgm:pt>
    <dgm:pt modelId="{1AFED46E-E1AA-42CE-BDA2-70243D027A1B}">
      <dgm:prSet phldrT="[Testo]"/>
      <dgm:spPr>
        <a:solidFill>
          <a:schemeClr val="bg2"/>
        </a:solidFill>
      </dgm:spPr>
      <dgm:t>
        <a:bodyPr/>
        <a:lstStyle/>
        <a:p>
          <a:endParaRPr lang="it-IT" dirty="0"/>
        </a:p>
      </dgm:t>
    </dgm:pt>
    <dgm:pt modelId="{670E4117-F094-4BFC-BDC9-408A22114251}" type="sibTrans" cxnId="{D72D4979-E1CE-4218-B9FE-8C14F9EE8156}">
      <dgm:prSet/>
      <dgm:spPr>
        <a:solidFill>
          <a:schemeClr val="bg2"/>
        </a:solidFill>
      </dgm:spPr>
      <dgm:t>
        <a:bodyPr/>
        <a:lstStyle/>
        <a:p>
          <a:endParaRPr lang="it-IT"/>
        </a:p>
      </dgm:t>
    </dgm:pt>
    <dgm:pt modelId="{BE36D9FF-6C7C-49A6-B8B3-5FB1E926F0FF}" type="parTrans" cxnId="{D72D4979-E1CE-4218-B9FE-8C14F9EE8156}">
      <dgm:prSet/>
      <dgm:spPr/>
      <dgm:t>
        <a:bodyPr/>
        <a:lstStyle/>
        <a:p>
          <a:endParaRPr lang="it-IT"/>
        </a:p>
      </dgm:t>
    </dgm:pt>
    <dgm:pt modelId="{6457ABA4-F05E-4EF3-8793-DF582AD9C332}">
      <dgm:prSet phldrT="[Testo]"/>
      <dgm:spPr/>
      <dgm:t>
        <a:bodyPr/>
        <a:lstStyle/>
        <a:p>
          <a:r>
            <a:rPr lang="it-IT" dirty="0"/>
            <a:t> </a:t>
          </a:r>
        </a:p>
      </dgm:t>
    </dgm:pt>
    <dgm:pt modelId="{C2E447FC-6EA0-496D-8130-77684A3A6E67}" type="sibTrans" cxnId="{D9667783-3C52-4290-AA30-DD671B5D073C}">
      <dgm:prSet/>
      <dgm:spPr/>
      <dgm:t>
        <a:bodyPr/>
        <a:lstStyle/>
        <a:p>
          <a:endParaRPr lang="it-IT"/>
        </a:p>
      </dgm:t>
    </dgm:pt>
    <dgm:pt modelId="{B04D51F2-B6E1-4ABE-AE12-EA5D1B162D6A}" type="parTrans" cxnId="{D9667783-3C52-4290-AA30-DD671B5D073C}">
      <dgm:prSet/>
      <dgm:spPr/>
      <dgm:t>
        <a:bodyPr/>
        <a:lstStyle/>
        <a:p>
          <a:endParaRPr lang="it-IT"/>
        </a:p>
      </dgm:t>
    </dgm:pt>
    <dgm:pt modelId="{EC0BFF9E-5B3D-44AD-B4C2-72655D025188}">
      <dgm:prSet phldrT="[Testo]"/>
      <dgm:spPr>
        <a:solidFill>
          <a:schemeClr val="bg2"/>
        </a:solidFill>
      </dgm:spPr>
      <dgm:t>
        <a:bodyPr/>
        <a:lstStyle/>
        <a:p>
          <a:r>
            <a:rPr lang="it-IT" dirty="0"/>
            <a:t> </a:t>
          </a:r>
        </a:p>
      </dgm:t>
    </dgm:pt>
    <dgm:pt modelId="{18E22E47-8D4A-4D51-92D6-28719A871FEE}" type="sibTrans" cxnId="{A585D468-0A9A-48FC-9332-E74FA8776B11}">
      <dgm:prSet/>
      <dgm:spPr>
        <a:solidFill>
          <a:schemeClr val="bg2"/>
        </a:solidFill>
      </dgm:spPr>
      <dgm:t>
        <a:bodyPr/>
        <a:lstStyle/>
        <a:p>
          <a:endParaRPr lang="it-IT"/>
        </a:p>
      </dgm:t>
    </dgm:pt>
    <dgm:pt modelId="{38102815-3B19-4903-BCAD-4853E6C7D666}" type="parTrans" cxnId="{A585D468-0A9A-48FC-9332-E74FA8776B11}">
      <dgm:prSet/>
      <dgm:spPr/>
      <dgm:t>
        <a:bodyPr/>
        <a:lstStyle/>
        <a:p>
          <a:endParaRPr lang="it-IT"/>
        </a:p>
      </dgm:t>
    </dgm:pt>
    <dgm:pt modelId="{6F968B57-B8A5-4EBE-A3F9-84155C4A396F}">
      <dgm:prSet phldrT="[Testo]"/>
      <dgm:spPr/>
      <dgm:t>
        <a:bodyPr/>
        <a:lstStyle/>
        <a:p>
          <a:r>
            <a:rPr lang="it-IT" dirty="0"/>
            <a:t> </a:t>
          </a:r>
        </a:p>
      </dgm:t>
    </dgm:pt>
    <dgm:pt modelId="{2B2D4DC3-20F6-4F67-BCB8-572381610F78}" type="sibTrans" cxnId="{BE46CD99-1387-40FE-81E0-6DA99A911847}">
      <dgm:prSet/>
      <dgm:spPr/>
      <dgm:t>
        <a:bodyPr/>
        <a:lstStyle/>
        <a:p>
          <a:endParaRPr lang="it-IT"/>
        </a:p>
      </dgm:t>
    </dgm:pt>
    <dgm:pt modelId="{1516DB6B-2540-453F-B7E9-D7B26CAF58D8}" type="parTrans" cxnId="{BE46CD99-1387-40FE-81E0-6DA99A911847}">
      <dgm:prSet/>
      <dgm:spPr/>
      <dgm:t>
        <a:bodyPr/>
        <a:lstStyle/>
        <a:p>
          <a:endParaRPr lang="it-IT"/>
        </a:p>
      </dgm:t>
    </dgm:pt>
    <dgm:pt modelId="{6ABD1785-C8BD-4ECC-8EC5-FC0BBFE299AE}">
      <dgm:prSet phldrT="[Testo]"/>
      <dgm:spPr>
        <a:solidFill>
          <a:schemeClr val="bg2"/>
        </a:solidFill>
      </dgm:spPr>
      <dgm:t>
        <a:bodyPr/>
        <a:lstStyle/>
        <a:p>
          <a:r>
            <a:rPr lang="it-IT" dirty="0"/>
            <a:t> </a:t>
          </a:r>
        </a:p>
      </dgm:t>
    </dgm:pt>
    <dgm:pt modelId="{F23CB026-6EC5-431C-AA36-DE7E32A3E8CC}" type="sibTrans" cxnId="{8FFE9871-357C-4591-B734-3EBC9E71B8BA}">
      <dgm:prSet/>
      <dgm:spPr>
        <a:solidFill>
          <a:schemeClr val="bg2"/>
        </a:solidFill>
      </dgm:spPr>
      <dgm:t>
        <a:bodyPr/>
        <a:lstStyle/>
        <a:p>
          <a:endParaRPr lang="it-IT"/>
        </a:p>
      </dgm:t>
    </dgm:pt>
    <dgm:pt modelId="{F40A0594-B88A-4C2E-8CE9-1C052AEBB834}" type="parTrans" cxnId="{8FFE9871-357C-4591-B734-3EBC9E71B8BA}">
      <dgm:prSet/>
      <dgm:spPr/>
      <dgm:t>
        <a:bodyPr/>
        <a:lstStyle/>
        <a:p>
          <a:endParaRPr lang="it-IT"/>
        </a:p>
      </dgm:t>
    </dgm:pt>
    <dgm:pt modelId="{0C7D68C1-A67A-4806-8A2E-6A660FCE1D9A}" type="pres">
      <dgm:prSet presAssocID="{B88181C2-C932-4D92-AB19-D13D1E555920}" presName="Name0" presStyleCnt="0">
        <dgm:presLayoutVars>
          <dgm:chMax/>
          <dgm:chPref/>
          <dgm:dir/>
          <dgm:animLvl val="lvl"/>
        </dgm:presLayoutVars>
      </dgm:prSet>
      <dgm:spPr/>
    </dgm:pt>
    <dgm:pt modelId="{11836202-F3AD-4909-AD5E-0AD4E56A63F6}" type="pres">
      <dgm:prSet presAssocID="{1AFED46E-E1AA-42CE-BDA2-70243D027A1B}" presName="composite" presStyleCnt="0"/>
      <dgm:spPr/>
    </dgm:pt>
    <dgm:pt modelId="{A58B0991-A36B-48D3-9821-65C1F4EAB5D5}" type="pres">
      <dgm:prSet presAssocID="{1AFED46E-E1AA-42CE-BDA2-70243D027A1B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8B2F922-FE28-4B0E-B5F0-107A01B21ED9}" type="pres">
      <dgm:prSet presAssocID="{1AFED46E-E1AA-42CE-BDA2-70243D027A1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E18C8FF-9EEE-4A8D-AA3F-9C0C11B82C8A}" type="pres">
      <dgm:prSet presAssocID="{1AFED46E-E1AA-42CE-BDA2-70243D027A1B}" presName="BalanceSpacing" presStyleCnt="0"/>
      <dgm:spPr/>
    </dgm:pt>
    <dgm:pt modelId="{2B2C6F1C-FAC8-4578-974D-3F15BF385522}" type="pres">
      <dgm:prSet presAssocID="{1AFED46E-E1AA-42CE-BDA2-70243D027A1B}" presName="BalanceSpacing1" presStyleCnt="0"/>
      <dgm:spPr/>
    </dgm:pt>
    <dgm:pt modelId="{B0A4159E-0D3E-416A-8AB1-EC64A3F0B07A}" type="pres">
      <dgm:prSet presAssocID="{670E4117-F094-4BFC-BDC9-408A22114251}" presName="Accent1Text" presStyleLbl="node1" presStyleIdx="1" presStyleCnt="6"/>
      <dgm:spPr/>
    </dgm:pt>
    <dgm:pt modelId="{121219D4-C06C-47C2-9426-59DD0A020D1A}" type="pres">
      <dgm:prSet presAssocID="{670E4117-F094-4BFC-BDC9-408A22114251}" presName="spaceBetweenRectangles" presStyleCnt="0"/>
      <dgm:spPr/>
    </dgm:pt>
    <dgm:pt modelId="{54FF2887-0987-4578-A388-4EBC088A6C6D}" type="pres">
      <dgm:prSet presAssocID="{EC0BFF9E-5B3D-44AD-B4C2-72655D025188}" presName="composite" presStyleCnt="0"/>
      <dgm:spPr/>
    </dgm:pt>
    <dgm:pt modelId="{E7BF0F13-FB36-42C2-B0D4-7F257E407A08}" type="pres">
      <dgm:prSet presAssocID="{EC0BFF9E-5B3D-44AD-B4C2-72655D02518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2F487C93-2982-4F19-945D-37B93892E23F}" type="pres">
      <dgm:prSet presAssocID="{EC0BFF9E-5B3D-44AD-B4C2-72655D02518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AC6B4A0-B40B-4E79-B272-94681608B30C}" type="pres">
      <dgm:prSet presAssocID="{EC0BFF9E-5B3D-44AD-B4C2-72655D025188}" presName="BalanceSpacing" presStyleCnt="0"/>
      <dgm:spPr/>
    </dgm:pt>
    <dgm:pt modelId="{F11D98DA-25D8-4D79-9BCE-899120F0125F}" type="pres">
      <dgm:prSet presAssocID="{EC0BFF9E-5B3D-44AD-B4C2-72655D025188}" presName="BalanceSpacing1" presStyleCnt="0"/>
      <dgm:spPr/>
    </dgm:pt>
    <dgm:pt modelId="{6D1C9C40-D958-4F94-B1B3-A89908AA636B}" type="pres">
      <dgm:prSet presAssocID="{18E22E47-8D4A-4D51-92D6-28719A871FEE}" presName="Accent1Text" presStyleLbl="node1" presStyleIdx="3" presStyleCnt="6"/>
      <dgm:spPr/>
    </dgm:pt>
    <dgm:pt modelId="{3A2CCABB-CFE6-45D7-A2C7-989B4ECEE662}" type="pres">
      <dgm:prSet presAssocID="{18E22E47-8D4A-4D51-92D6-28719A871FEE}" presName="spaceBetweenRectangles" presStyleCnt="0"/>
      <dgm:spPr/>
    </dgm:pt>
    <dgm:pt modelId="{37CC2DA0-66DC-4AFC-A829-AE0B44F258F4}" type="pres">
      <dgm:prSet presAssocID="{6ABD1785-C8BD-4ECC-8EC5-FC0BBFE299AE}" presName="composite" presStyleCnt="0"/>
      <dgm:spPr/>
    </dgm:pt>
    <dgm:pt modelId="{BACE13D7-6538-4D1D-85FD-0FBC59058B33}" type="pres">
      <dgm:prSet presAssocID="{6ABD1785-C8BD-4ECC-8EC5-FC0BBFE299A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937E4392-AA23-493B-B07A-2C6EB5412943}" type="pres">
      <dgm:prSet presAssocID="{6ABD1785-C8BD-4ECC-8EC5-FC0BBFE299A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278713C-6B5E-4842-9FBF-F01F1415378D}" type="pres">
      <dgm:prSet presAssocID="{6ABD1785-C8BD-4ECC-8EC5-FC0BBFE299AE}" presName="BalanceSpacing" presStyleCnt="0"/>
      <dgm:spPr/>
    </dgm:pt>
    <dgm:pt modelId="{104136C1-95FF-4B24-AC57-223924215077}" type="pres">
      <dgm:prSet presAssocID="{6ABD1785-C8BD-4ECC-8EC5-FC0BBFE299AE}" presName="BalanceSpacing1" presStyleCnt="0"/>
      <dgm:spPr/>
    </dgm:pt>
    <dgm:pt modelId="{17A429AE-9DD8-4AF5-A966-761A4078B7F7}" type="pres">
      <dgm:prSet presAssocID="{F23CB026-6EC5-431C-AA36-DE7E32A3E8CC}" presName="Accent1Text" presStyleLbl="node1" presStyleIdx="5" presStyleCnt="6"/>
      <dgm:spPr/>
    </dgm:pt>
  </dgm:ptLst>
  <dgm:cxnLst>
    <dgm:cxn modelId="{B0EED15C-EC5D-4858-AD2A-48AC5616C151}" type="presOf" srcId="{6457ABA4-F05E-4EF3-8793-DF582AD9C332}" destId="{A8B2F922-FE28-4B0E-B5F0-107A01B21ED9}" srcOrd="0" destOrd="0" presId="urn:microsoft.com/office/officeart/2008/layout/AlternatingHexagons"/>
    <dgm:cxn modelId="{A585D468-0A9A-48FC-9332-E74FA8776B11}" srcId="{B88181C2-C932-4D92-AB19-D13D1E555920}" destId="{EC0BFF9E-5B3D-44AD-B4C2-72655D025188}" srcOrd="1" destOrd="0" parTransId="{38102815-3B19-4903-BCAD-4853E6C7D666}" sibTransId="{18E22E47-8D4A-4D51-92D6-28719A871FEE}"/>
    <dgm:cxn modelId="{464D4B49-D47D-46B8-9570-5C2D402A4843}" type="presOf" srcId="{9B1777B9-62A7-42FD-955B-592049750A76}" destId="{937E4392-AA23-493B-B07A-2C6EB5412943}" srcOrd="0" destOrd="0" presId="urn:microsoft.com/office/officeart/2008/layout/AlternatingHexagons"/>
    <dgm:cxn modelId="{D9C97A6D-E37F-4049-811E-F974EB53BE22}" type="presOf" srcId="{670E4117-F094-4BFC-BDC9-408A22114251}" destId="{B0A4159E-0D3E-416A-8AB1-EC64A3F0B07A}" srcOrd="0" destOrd="0" presId="urn:microsoft.com/office/officeart/2008/layout/AlternatingHexagons"/>
    <dgm:cxn modelId="{8FFE9871-357C-4591-B734-3EBC9E71B8BA}" srcId="{B88181C2-C932-4D92-AB19-D13D1E555920}" destId="{6ABD1785-C8BD-4ECC-8EC5-FC0BBFE299AE}" srcOrd="2" destOrd="0" parTransId="{F40A0594-B88A-4C2E-8CE9-1C052AEBB834}" sibTransId="{F23CB026-6EC5-431C-AA36-DE7E32A3E8CC}"/>
    <dgm:cxn modelId="{D72D4979-E1CE-4218-B9FE-8C14F9EE8156}" srcId="{B88181C2-C932-4D92-AB19-D13D1E555920}" destId="{1AFED46E-E1AA-42CE-BDA2-70243D027A1B}" srcOrd="0" destOrd="0" parTransId="{BE36D9FF-6C7C-49A6-B8B3-5FB1E926F0FF}" sibTransId="{670E4117-F094-4BFC-BDC9-408A22114251}"/>
    <dgm:cxn modelId="{D9667783-3C52-4290-AA30-DD671B5D073C}" srcId="{1AFED46E-E1AA-42CE-BDA2-70243D027A1B}" destId="{6457ABA4-F05E-4EF3-8793-DF582AD9C332}" srcOrd="0" destOrd="0" parTransId="{B04D51F2-B6E1-4ABE-AE12-EA5D1B162D6A}" sibTransId="{C2E447FC-6EA0-496D-8130-77684A3A6E67}"/>
    <dgm:cxn modelId="{1345738D-1C27-4646-B914-DA5C7BE9B44F}" srcId="{6ABD1785-C8BD-4ECC-8EC5-FC0BBFE299AE}" destId="{9B1777B9-62A7-42FD-955B-592049750A76}" srcOrd="0" destOrd="0" parTransId="{E56A93C4-6547-461E-B248-D20520E58129}" sibTransId="{1D7FD7F8-01C7-4429-96E8-E0E48BA89027}"/>
    <dgm:cxn modelId="{C333DC95-D629-4ECC-B5DA-56A115B40DF8}" type="presOf" srcId="{EC0BFF9E-5B3D-44AD-B4C2-72655D025188}" destId="{E7BF0F13-FB36-42C2-B0D4-7F257E407A08}" srcOrd="0" destOrd="0" presId="urn:microsoft.com/office/officeart/2008/layout/AlternatingHexagons"/>
    <dgm:cxn modelId="{BE46CD99-1387-40FE-81E0-6DA99A911847}" srcId="{EC0BFF9E-5B3D-44AD-B4C2-72655D025188}" destId="{6F968B57-B8A5-4EBE-A3F9-84155C4A396F}" srcOrd="0" destOrd="0" parTransId="{1516DB6B-2540-453F-B7E9-D7B26CAF58D8}" sibTransId="{2B2D4DC3-20F6-4F67-BCB8-572381610F78}"/>
    <dgm:cxn modelId="{C98289B0-8987-491E-AF62-F56866C71F57}" type="presOf" srcId="{6ABD1785-C8BD-4ECC-8EC5-FC0BBFE299AE}" destId="{BACE13D7-6538-4D1D-85FD-0FBC59058B33}" srcOrd="0" destOrd="0" presId="urn:microsoft.com/office/officeart/2008/layout/AlternatingHexagons"/>
    <dgm:cxn modelId="{0EA68FC2-553A-4396-9C1D-86A039910906}" type="presOf" srcId="{F23CB026-6EC5-431C-AA36-DE7E32A3E8CC}" destId="{17A429AE-9DD8-4AF5-A966-761A4078B7F7}" srcOrd="0" destOrd="0" presId="urn:microsoft.com/office/officeart/2008/layout/AlternatingHexagons"/>
    <dgm:cxn modelId="{EFF503C5-F329-4E95-90A4-CA68DFDD5152}" type="presOf" srcId="{B88181C2-C932-4D92-AB19-D13D1E555920}" destId="{0C7D68C1-A67A-4806-8A2E-6A660FCE1D9A}" srcOrd="0" destOrd="0" presId="urn:microsoft.com/office/officeart/2008/layout/AlternatingHexagons"/>
    <dgm:cxn modelId="{9EBF69C9-9245-428C-94D3-5F81A17D0F19}" type="presOf" srcId="{1AFED46E-E1AA-42CE-BDA2-70243D027A1B}" destId="{A58B0991-A36B-48D3-9821-65C1F4EAB5D5}" srcOrd="0" destOrd="0" presId="urn:microsoft.com/office/officeart/2008/layout/AlternatingHexagons"/>
    <dgm:cxn modelId="{D327A6D7-B6CF-4F79-8436-5C620ADFA728}" type="presOf" srcId="{18E22E47-8D4A-4D51-92D6-28719A871FEE}" destId="{6D1C9C40-D958-4F94-B1B3-A89908AA636B}" srcOrd="0" destOrd="0" presId="urn:microsoft.com/office/officeart/2008/layout/AlternatingHexagons"/>
    <dgm:cxn modelId="{3D1D88E8-DA3C-4030-8536-E53E9083519B}" type="presOf" srcId="{6F968B57-B8A5-4EBE-A3F9-84155C4A396F}" destId="{2F487C93-2982-4F19-945D-37B93892E23F}" srcOrd="0" destOrd="0" presId="urn:microsoft.com/office/officeart/2008/layout/AlternatingHexagons"/>
    <dgm:cxn modelId="{B7BE7E2D-D1E6-4F10-9604-38F1C6646536}" type="presParOf" srcId="{0C7D68C1-A67A-4806-8A2E-6A660FCE1D9A}" destId="{11836202-F3AD-4909-AD5E-0AD4E56A63F6}" srcOrd="0" destOrd="0" presId="urn:microsoft.com/office/officeart/2008/layout/AlternatingHexagons"/>
    <dgm:cxn modelId="{DDECB4C2-5EE3-43CF-9D89-5D22AEB5DC3C}" type="presParOf" srcId="{11836202-F3AD-4909-AD5E-0AD4E56A63F6}" destId="{A58B0991-A36B-48D3-9821-65C1F4EAB5D5}" srcOrd="0" destOrd="0" presId="urn:microsoft.com/office/officeart/2008/layout/AlternatingHexagons"/>
    <dgm:cxn modelId="{AF1CDFB6-70F4-4435-81DE-05A6285DFBCC}" type="presParOf" srcId="{11836202-F3AD-4909-AD5E-0AD4E56A63F6}" destId="{A8B2F922-FE28-4B0E-B5F0-107A01B21ED9}" srcOrd="1" destOrd="0" presId="urn:microsoft.com/office/officeart/2008/layout/AlternatingHexagons"/>
    <dgm:cxn modelId="{4848EDEB-B73A-439D-86BB-E5BEA6D2A3FA}" type="presParOf" srcId="{11836202-F3AD-4909-AD5E-0AD4E56A63F6}" destId="{4E18C8FF-9EEE-4A8D-AA3F-9C0C11B82C8A}" srcOrd="2" destOrd="0" presId="urn:microsoft.com/office/officeart/2008/layout/AlternatingHexagons"/>
    <dgm:cxn modelId="{1B2AFE88-8577-4B0F-9FFF-EA80345BB86E}" type="presParOf" srcId="{11836202-F3AD-4909-AD5E-0AD4E56A63F6}" destId="{2B2C6F1C-FAC8-4578-974D-3F15BF385522}" srcOrd="3" destOrd="0" presId="urn:microsoft.com/office/officeart/2008/layout/AlternatingHexagons"/>
    <dgm:cxn modelId="{17A1E1DB-F74A-4B7D-B457-349C86AACF09}" type="presParOf" srcId="{11836202-F3AD-4909-AD5E-0AD4E56A63F6}" destId="{B0A4159E-0D3E-416A-8AB1-EC64A3F0B07A}" srcOrd="4" destOrd="0" presId="urn:microsoft.com/office/officeart/2008/layout/AlternatingHexagons"/>
    <dgm:cxn modelId="{43499237-08D4-4309-95F8-31252AAAAE8C}" type="presParOf" srcId="{0C7D68C1-A67A-4806-8A2E-6A660FCE1D9A}" destId="{121219D4-C06C-47C2-9426-59DD0A020D1A}" srcOrd="1" destOrd="0" presId="urn:microsoft.com/office/officeart/2008/layout/AlternatingHexagons"/>
    <dgm:cxn modelId="{948370E0-E52E-4CBC-BB7B-70CC108F38D6}" type="presParOf" srcId="{0C7D68C1-A67A-4806-8A2E-6A660FCE1D9A}" destId="{54FF2887-0987-4578-A388-4EBC088A6C6D}" srcOrd="2" destOrd="0" presId="urn:microsoft.com/office/officeart/2008/layout/AlternatingHexagons"/>
    <dgm:cxn modelId="{CA199448-AE92-41AD-A089-531C6B0566B4}" type="presParOf" srcId="{54FF2887-0987-4578-A388-4EBC088A6C6D}" destId="{E7BF0F13-FB36-42C2-B0D4-7F257E407A08}" srcOrd="0" destOrd="0" presId="urn:microsoft.com/office/officeart/2008/layout/AlternatingHexagons"/>
    <dgm:cxn modelId="{1A83CAA6-FC3B-4A31-9AED-FB3973B08254}" type="presParOf" srcId="{54FF2887-0987-4578-A388-4EBC088A6C6D}" destId="{2F487C93-2982-4F19-945D-37B93892E23F}" srcOrd="1" destOrd="0" presId="urn:microsoft.com/office/officeart/2008/layout/AlternatingHexagons"/>
    <dgm:cxn modelId="{E817EB4F-0295-4F4E-98A7-FCB847238CCE}" type="presParOf" srcId="{54FF2887-0987-4578-A388-4EBC088A6C6D}" destId="{6AC6B4A0-B40B-4E79-B272-94681608B30C}" srcOrd="2" destOrd="0" presId="urn:microsoft.com/office/officeart/2008/layout/AlternatingHexagons"/>
    <dgm:cxn modelId="{1C068C2C-AA57-4A0C-AC64-E13C57197C39}" type="presParOf" srcId="{54FF2887-0987-4578-A388-4EBC088A6C6D}" destId="{F11D98DA-25D8-4D79-9BCE-899120F0125F}" srcOrd="3" destOrd="0" presId="urn:microsoft.com/office/officeart/2008/layout/AlternatingHexagons"/>
    <dgm:cxn modelId="{387F3F2F-E119-4403-B083-0A224B1F2FB1}" type="presParOf" srcId="{54FF2887-0987-4578-A388-4EBC088A6C6D}" destId="{6D1C9C40-D958-4F94-B1B3-A89908AA636B}" srcOrd="4" destOrd="0" presId="urn:microsoft.com/office/officeart/2008/layout/AlternatingHexagons"/>
    <dgm:cxn modelId="{A60F14E0-6E5A-43E4-83DA-F1618E698F45}" type="presParOf" srcId="{0C7D68C1-A67A-4806-8A2E-6A660FCE1D9A}" destId="{3A2CCABB-CFE6-45D7-A2C7-989B4ECEE662}" srcOrd="3" destOrd="0" presId="urn:microsoft.com/office/officeart/2008/layout/AlternatingHexagons"/>
    <dgm:cxn modelId="{B362FB4F-C59D-4B14-8363-1ECA0EA6B092}" type="presParOf" srcId="{0C7D68C1-A67A-4806-8A2E-6A660FCE1D9A}" destId="{37CC2DA0-66DC-4AFC-A829-AE0B44F258F4}" srcOrd="4" destOrd="0" presId="urn:microsoft.com/office/officeart/2008/layout/AlternatingHexagons"/>
    <dgm:cxn modelId="{E405BA44-220D-4EA2-8958-48362201386D}" type="presParOf" srcId="{37CC2DA0-66DC-4AFC-A829-AE0B44F258F4}" destId="{BACE13D7-6538-4D1D-85FD-0FBC59058B33}" srcOrd="0" destOrd="0" presId="urn:microsoft.com/office/officeart/2008/layout/AlternatingHexagons"/>
    <dgm:cxn modelId="{1E6AFA57-193C-454E-A18C-3B89E9CD2502}" type="presParOf" srcId="{37CC2DA0-66DC-4AFC-A829-AE0B44F258F4}" destId="{937E4392-AA23-493B-B07A-2C6EB5412943}" srcOrd="1" destOrd="0" presId="urn:microsoft.com/office/officeart/2008/layout/AlternatingHexagons"/>
    <dgm:cxn modelId="{B2AA2C7A-4A49-4DAE-8FCA-D9F8F1B6236A}" type="presParOf" srcId="{37CC2DA0-66DC-4AFC-A829-AE0B44F258F4}" destId="{E278713C-6B5E-4842-9FBF-F01F1415378D}" srcOrd="2" destOrd="0" presId="urn:microsoft.com/office/officeart/2008/layout/AlternatingHexagons"/>
    <dgm:cxn modelId="{72C3E458-8AF6-4F9F-91DB-C6F895ACA1C3}" type="presParOf" srcId="{37CC2DA0-66DC-4AFC-A829-AE0B44F258F4}" destId="{104136C1-95FF-4B24-AC57-223924215077}" srcOrd="3" destOrd="0" presId="urn:microsoft.com/office/officeart/2008/layout/AlternatingHexagons"/>
    <dgm:cxn modelId="{CAA5488D-C09E-48B5-B412-62CF881B79F0}" type="presParOf" srcId="{37CC2DA0-66DC-4AFC-A829-AE0B44F258F4}" destId="{17A429AE-9DD8-4AF5-A966-761A4078B7F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B0991-A36B-48D3-9821-65C1F4EAB5D5}">
      <dsp:nvSpPr>
        <dsp:cNvPr id="0" name=""/>
        <dsp:cNvSpPr/>
      </dsp:nvSpPr>
      <dsp:spPr>
        <a:xfrm rot="5400000">
          <a:off x="3990240" y="116124"/>
          <a:ext cx="1756285" cy="1527968"/>
        </a:xfrm>
        <a:prstGeom prst="hexagon">
          <a:avLst>
            <a:gd name="adj" fmla="val 25000"/>
            <a:gd name="vf" fmla="val 11547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600" kern="1200" dirty="0"/>
        </a:p>
      </dsp:txBody>
      <dsp:txXfrm rot="-5400000">
        <a:off x="4342506" y="275654"/>
        <a:ext cx="1051752" cy="1208909"/>
      </dsp:txXfrm>
    </dsp:sp>
    <dsp:sp modelId="{A8B2F922-FE28-4B0E-B5F0-107A01B21ED9}">
      <dsp:nvSpPr>
        <dsp:cNvPr id="0" name=""/>
        <dsp:cNvSpPr/>
      </dsp:nvSpPr>
      <dsp:spPr>
        <a:xfrm>
          <a:off x="5678733" y="353222"/>
          <a:ext cx="1960014" cy="1053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 </a:t>
          </a:r>
        </a:p>
      </dsp:txBody>
      <dsp:txXfrm>
        <a:off x="5678733" y="353222"/>
        <a:ext cx="1960014" cy="1053771"/>
      </dsp:txXfrm>
    </dsp:sp>
    <dsp:sp modelId="{B0A4159E-0D3E-416A-8AB1-EC64A3F0B07A}">
      <dsp:nvSpPr>
        <dsp:cNvPr id="0" name=""/>
        <dsp:cNvSpPr/>
      </dsp:nvSpPr>
      <dsp:spPr>
        <a:xfrm rot="5400000">
          <a:off x="2340034" y="116124"/>
          <a:ext cx="1756285" cy="1527968"/>
        </a:xfrm>
        <a:prstGeom prst="hexagon">
          <a:avLst>
            <a:gd name="adj" fmla="val 25000"/>
            <a:gd name="vf" fmla="val 11547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 rot="-5400000">
        <a:off x="2692300" y="275654"/>
        <a:ext cx="1051752" cy="1208909"/>
      </dsp:txXfrm>
    </dsp:sp>
    <dsp:sp modelId="{E7BF0F13-FB36-42C2-B0D4-7F257E407A08}">
      <dsp:nvSpPr>
        <dsp:cNvPr id="0" name=""/>
        <dsp:cNvSpPr/>
      </dsp:nvSpPr>
      <dsp:spPr>
        <a:xfrm rot="5400000">
          <a:off x="3161976" y="1606858"/>
          <a:ext cx="1756285" cy="1527968"/>
        </a:xfrm>
        <a:prstGeom prst="hexagon">
          <a:avLst>
            <a:gd name="adj" fmla="val 25000"/>
            <a:gd name="vf" fmla="val 11547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600" kern="1200" dirty="0"/>
            <a:t> </a:t>
          </a:r>
        </a:p>
      </dsp:txBody>
      <dsp:txXfrm rot="-5400000">
        <a:off x="3514242" y="1766388"/>
        <a:ext cx="1051752" cy="1208909"/>
      </dsp:txXfrm>
    </dsp:sp>
    <dsp:sp modelId="{2F487C93-2982-4F19-945D-37B93892E23F}">
      <dsp:nvSpPr>
        <dsp:cNvPr id="0" name=""/>
        <dsp:cNvSpPr/>
      </dsp:nvSpPr>
      <dsp:spPr>
        <a:xfrm>
          <a:off x="1316120" y="1843957"/>
          <a:ext cx="1896787" cy="1053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 </a:t>
          </a:r>
        </a:p>
      </dsp:txBody>
      <dsp:txXfrm>
        <a:off x="1316120" y="1843957"/>
        <a:ext cx="1896787" cy="1053771"/>
      </dsp:txXfrm>
    </dsp:sp>
    <dsp:sp modelId="{6D1C9C40-D958-4F94-B1B3-A89908AA636B}">
      <dsp:nvSpPr>
        <dsp:cNvPr id="0" name=""/>
        <dsp:cNvSpPr/>
      </dsp:nvSpPr>
      <dsp:spPr>
        <a:xfrm rot="5400000">
          <a:off x="4812181" y="1606858"/>
          <a:ext cx="1756285" cy="1527968"/>
        </a:xfrm>
        <a:prstGeom prst="hexagon">
          <a:avLst>
            <a:gd name="adj" fmla="val 25000"/>
            <a:gd name="vf" fmla="val 11547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 rot="-5400000">
        <a:off x="5164447" y="1766388"/>
        <a:ext cx="1051752" cy="1208909"/>
      </dsp:txXfrm>
    </dsp:sp>
    <dsp:sp modelId="{BACE13D7-6538-4D1D-85FD-0FBC59058B33}">
      <dsp:nvSpPr>
        <dsp:cNvPr id="0" name=""/>
        <dsp:cNvSpPr/>
      </dsp:nvSpPr>
      <dsp:spPr>
        <a:xfrm rot="5400000">
          <a:off x="3990240" y="3097593"/>
          <a:ext cx="1756285" cy="1527968"/>
        </a:xfrm>
        <a:prstGeom prst="hexagon">
          <a:avLst>
            <a:gd name="adj" fmla="val 25000"/>
            <a:gd name="vf" fmla="val 11547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600" kern="1200" dirty="0"/>
            <a:t> </a:t>
          </a:r>
        </a:p>
      </dsp:txBody>
      <dsp:txXfrm rot="-5400000">
        <a:off x="4342506" y="3257123"/>
        <a:ext cx="1051752" cy="1208909"/>
      </dsp:txXfrm>
    </dsp:sp>
    <dsp:sp modelId="{937E4392-AA23-493B-B07A-2C6EB5412943}">
      <dsp:nvSpPr>
        <dsp:cNvPr id="0" name=""/>
        <dsp:cNvSpPr/>
      </dsp:nvSpPr>
      <dsp:spPr>
        <a:xfrm>
          <a:off x="5678733" y="3334692"/>
          <a:ext cx="1960014" cy="1053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 </a:t>
          </a:r>
        </a:p>
      </dsp:txBody>
      <dsp:txXfrm>
        <a:off x="5678733" y="3334692"/>
        <a:ext cx="1960014" cy="1053771"/>
      </dsp:txXfrm>
    </dsp:sp>
    <dsp:sp modelId="{17A429AE-9DD8-4AF5-A966-761A4078B7F7}">
      <dsp:nvSpPr>
        <dsp:cNvPr id="0" name=""/>
        <dsp:cNvSpPr/>
      </dsp:nvSpPr>
      <dsp:spPr>
        <a:xfrm rot="5400000">
          <a:off x="2340034" y="3097593"/>
          <a:ext cx="1756285" cy="1527968"/>
        </a:xfrm>
        <a:prstGeom prst="hexagon">
          <a:avLst>
            <a:gd name="adj" fmla="val 25000"/>
            <a:gd name="vf" fmla="val 11547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 rot="-5400000">
        <a:off x="2692300" y="3257123"/>
        <a:ext cx="1051752" cy="1208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FA8388-5850-4661-807D-5A80F69C5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2D44A7-3D6D-4A09-ABAC-F7D91B71A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0CACAC-95C8-4B3A-A15B-DC4163E9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56E-0CFA-4B3F-971C-A92B8125DE23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60C738-271E-4DBE-8699-BFAE6EFC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808EC9-BE60-417B-9578-FD47E6F6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85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29B0C-B1D6-46F9-AD9E-9CAE7BBB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BC3136-1DB0-4727-8621-A837ECA0E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56F804-8D15-485C-BA56-C9E5DA1B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56E-0CFA-4B3F-971C-A92B8125DE23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6BA544-312A-437C-AD94-73A14E29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E3874-0403-436C-8965-FD01E875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72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F12EAFA-75E3-45D7-92CE-F50826825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AD2147-7813-4D39-83F7-68D4A36B7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23A63C-BE5C-47F0-8F40-C7412E12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56E-0CFA-4B3F-971C-A92B8125DE23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783E41-36C5-46B5-8F51-AFB1E4A9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EF3BC3-A199-405C-803E-0B70D685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429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E2201-0564-47A4-B1AD-C05CF861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217DEC-8DEF-4D5D-BD57-1572E8B03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AC202D-57C6-4F9A-A119-8A9D925C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56E-0CFA-4B3F-971C-A92B8125DE23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9EA28B-0D98-4614-9177-A190AECD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A2910C-BACF-4116-AC90-89ED3A07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D71CB6-F2E2-4654-9801-810C388B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45977F-1E85-4B1E-B6DC-3A5F1717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B14F45-222C-43B8-823D-F65CCD93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56E-0CFA-4B3F-971C-A92B8125DE23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ADCE7D-40BD-4632-8931-21C14B74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7BB039-2E92-4E59-83BA-81088051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690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54352-2C90-4080-83FB-40932BE9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BBAF4A-BFC0-4106-8B0F-23D250670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971120-6175-4492-A9DE-EB134848C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3F770B-F1F8-4A53-B4F1-3F9F9048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56E-0CFA-4B3F-971C-A92B8125DE23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E6386C-DE4B-4336-BC58-12CC9561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4E0428-BC67-4CBF-A3F0-F9A5FFB5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10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415748-AA07-4B4F-8EC3-0067E116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94A15E-D8EC-48E9-802F-D6E261B0D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715DD8-B805-48C0-B343-C1043ED0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15C17B-43DA-4B61-AD21-FC3E56D7B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243227-EFCD-45F7-94F7-F9ACAD308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B0B6650-4131-4257-91D0-586D02DC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56E-0CFA-4B3F-971C-A92B8125DE23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917D33E-EB16-45B2-BA13-FEFC8601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EFD6E4-929A-4F73-B588-760BA506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37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10E542-9F86-4844-824D-B344489B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539E315-7596-4B2D-8FA2-4FAB78E1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56E-0CFA-4B3F-971C-A92B8125DE23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09A236F-8E64-470B-9000-10668F21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C03DB5C-DA88-4339-BF32-47381B6C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66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9315400-0FB9-4659-AEB8-92785187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56E-0CFA-4B3F-971C-A92B8125DE23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828CF04-D6B9-4BE5-A7BD-09B5C1C4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FE25E1-B395-4DDD-9397-0FC3F024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30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74EBE6-F492-4C7A-86C1-1BF6D26C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C0BCA5-80D6-47F5-8456-E90EE08DA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B5B722-7A1B-47E4-8C4E-D825BE4BE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40DDC5-BE97-4C61-A9CA-0B86FC44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56E-0CFA-4B3F-971C-A92B8125DE23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E80E02-0E6D-4F33-A3C0-F4E42328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21BA12-2DBD-4A08-9C46-236B0928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026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3ABDE-32C5-4F70-9869-A0D518FA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1D1ACE0-89ED-4742-ADFB-F3B1B7695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251AACB-F35F-4919-BBED-A8ED0BE13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1FCB1C-3A86-4F73-9855-4FA971D0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256E-0CFA-4B3F-971C-A92B8125DE23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1A9A46-5326-4650-86F9-746738BD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0036BF-A4A2-442D-835A-02B030DF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98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29DFA7-C50F-4078-BABF-DBF370DAF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D3E61E-03AC-4F6F-A8B4-9528F09E4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5B453B-110B-44E5-AF33-FB272CD4C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1256E-0CFA-4B3F-971C-A92B8125DE23}" type="datetimeFigureOut">
              <a:rPr lang="it-IT" smtClean="0"/>
              <a:t>25/01/2021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F9F6BD-D489-40CD-9F8F-B055C9855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4C7D29-3A62-4DF0-8706-0FD97F902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428C-C11F-4464-855C-1EE4EA0F6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41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5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ttotitolo 2">
            <a:extLst>
              <a:ext uri="{FF2B5EF4-FFF2-40B4-BE49-F238E27FC236}">
                <a16:creationId xmlns:a16="http://schemas.microsoft.com/office/drawing/2014/main" id="{BD8EEAD3-FE18-40A1-AFAA-668559A8C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532" y="4653136"/>
            <a:ext cx="4098175" cy="685800"/>
          </a:xfrm>
        </p:spPr>
        <p:txBody>
          <a:bodyPr rtlCol="0"/>
          <a:lstStyle/>
          <a:p>
            <a:pPr algn="ctr" rtl="0"/>
            <a:r>
              <a:rPr lang="it-IT" dirty="0"/>
              <a:t>Gestionale </a:t>
            </a:r>
            <a:r>
              <a:rPr lang="it-IT" dirty="0" err="1"/>
              <a:t>Covid</a:t>
            </a:r>
            <a:r>
              <a:rPr lang="it-IT" dirty="0"/>
              <a:t>-Hospital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564E7E8D-ED95-4563-8B14-8887EEC0C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407" y="1491695"/>
            <a:ext cx="3816424" cy="381642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29E2607-2C8D-408C-8EF8-1E4F2D7C5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7" y="0"/>
            <a:ext cx="7032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8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E5A1997-27F8-405E-BD42-F757C392EBF2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Desing</a:t>
            </a: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 Pattern: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IoC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18" name="Immagine 1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81D8331-1BDD-4ADF-8CFE-2064335F7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34" y="1516526"/>
            <a:ext cx="5689531" cy="51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72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C8BA745E-BE02-4236-9168-55BB671695BE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Packages</a:t>
            </a:r>
          </a:p>
        </p:txBody>
      </p:sp>
      <p:pic>
        <p:nvPicPr>
          <p:cNvPr id="8" name="Immagine 7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79358D61-8AC6-43BA-A6ED-1F95A3971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76" y="1396647"/>
            <a:ext cx="3151848" cy="546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25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7A90A0B-921B-4598-968D-3A5BA3E730B8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Testing: </a:t>
            </a:r>
            <a:r>
              <a:rPr lang="it-IT" sz="5400" dirty="0" err="1">
                <a:solidFill>
                  <a:prstClr val="white"/>
                </a:solidFill>
                <a:latin typeface="Arial Rounded MT Bold" panose="020F0704030504030204" pitchFamily="34" charset="0"/>
              </a:rPr>
              <a:t>branch</a:t>
            </a:r>
            <a:r>
              <a:rPr lang="it-IT" sz="5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 coverage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6" name="Immagine 5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53BDAD9B-4484-4F0C-918C-9437B674D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107" y="2295367"/>
            <a:ext cx="5839640" cy="226726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3D4880E-E821-4D13-B778-6B46147FE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54" y="2700236"/>
            <a:ext cx="6058746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5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C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66523C-4AB1-4530-BB57-895542E01ED1}"/>
              </a:ext>
            </a:extLst>
          </p:cNvPr>
          <p:cNvSpPr txBox="1"/>
          <p:nvPr/>
        </p:nvSpPr>
        <p:spPr>
          <a:xfrm>
            <a:off x="2567608" y="1905506"/>
            <a:ext cx="70567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18322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B481BD4-3A4C-4BCF-81A5-6A57632899CE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Deployment </a:t>
            </a:r>
            <a:r>
              <a:rPr lang="it-IT" sz="5400" dirty="0" err="1">
                <a:solidFill>
                  <a:prstClr val="white"/>
                </a:solidFill>
                <a:latin typeface="Arial Rounded MT Bold" panose="020F0704030504030204" pitchFamily="34" charset="0"/>
              </a:rPr>
              <a:t>Diagram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DBE9E65-1590-43BC-9BDE-4C3CCEBB7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1396647"/>
            <a:ext cx="62960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5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6AF9061-7E32-4540-8E47-EDD84F8A838D}"/>
              </a:ext>
            </a:extLst>
          </p:cNvPr>
          <p:cNvSpPr txBox="1">
            <a:spLocks/>
          </p:cNvSpPr>
          <p:nvPr/>
        </p:nvSpPr>
        <p:spPr>
          <a:xfrm>
            <a:off x="0" y="-28135"/>
            <a:ext cx="12192000" cy="773724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Class </a:t>
            </a:r>
            <a:r>
              <a:rPr lang="it-IT" sz="5400" dirty="0" err="1">
                <a:solidFill>
                  <a:prstClr val="white"/>
                </a:solidFill>
                <a:latin typeface="Arial Rounded MT Bold" panose="020F0704030504030204" pitchFamily="34" charset="0"/>
              </a:rPr>
              <a:t>Diagram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B8B75B8-0F2C-46FE-A012-82D128716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86" y="745589"/>
            <a:ext cx="6547027" cy="605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6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FE3724D-05C2-418D-8B83-816F30E78C52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Diagramma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Navigazionale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D047F20-4FDE-4387-98C7-BFA6CD8E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647"/>
            <a:ext cx="12192000" cy="481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1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3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13A6E77-F9F9-49EC-9E9C-AA3A28242D6F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Sistema Corrente VS proposto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F3F3B99-94AC-43CD-ADA7-51486B2A5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84" y="1415423"/>
            <a:ext cx="3779648" cy="247567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5BA5D1D-1D0F-46FC-BB27-175DDA632C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67" y="3455571"/>
            <a:ext cx="2043189" cy="204318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8800F0-FECA-4374-9094-7DB23B7E646F}"/>
              </a:ext>
            </a:extLst>
          </p:cNvPr>
          <p:cNvSpPr txBox="1"/>
          <p:nvPr/>
        </p:nvSpPr>
        <p:spPr>
          <a:xfrm>
            <a:off x="2368446" y="1903751"/>
            <a:ext cx="2683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 Corrente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79E7839-40A5-44BF-9E92-8F99DEABDD43}"/>
              </a:ext>
            </a:extLst>
          </p:cNvPr>
          <p:cNvSpPr txBox="1"/>
          <p:nvPr/>
        </p:nvSpPr>
        <p:spPr>
          <a:xfrm>
            <a:off x="6580682" y="4646951"/>
            <a:ext cx="238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 Proposto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547DAE2-99CF-4414-B30A-431A894C5CF2}"/>
              </a:ext>
            </a:extLst>
          </p:cNvPr>
          <p:cNvSpPr txBox="1"/>
          <p:nvPr/>
        </p:nvSpPr>
        <p:spPr>
          <a:xfrm>
            <a:off x="6781986" y="5832898"/>
            <a:ext cx="178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Scheduling Efficiente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343078-8F1E-4D79-AAB0-3C4E663AFD69}"/>
              </a:ext>
            </a:extLst>
          </p:cNvPr>
          <p:cNvSpPr txBox="1"/>
          <p:nvPr/>
        </p:nvSpPr>
        <p:spPr>
          <a:xfrm>
            <a:off x="8565815" y="5798662"/>
            <a:ext cx="2053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Comunicazione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Puntuale</a:t>
            </a:r>
            <a:endParaRPr kumimoji="0" lang="it-IT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62794A0-8305-463C-A009-0716FCCA3670}"/>
              </a:ext>
            </a:extLst>
          </p:cNvPr>
          <p:cNvSpPr txBox="1"/>
          <p:nvPr/>
        </p:nvSpPr>
        <p:spPr>
          <a:xfrm>
            <a:off x="1349115" y="5802122"/>
            <a:ext cx="5034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Cosa deve fare Hilo?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47B392-6AB5-4038-A373-1F8748CC9C4B}"/>
              </a:ext>
            </a:extLst>
          </p:cNvPr>
          <p:cNvSpPr txBox="1"/>
          <p:nvPr/>
        </p:nvSpPr>
        <p:spPr>
          <a:xfrm>
            <a:off x="6781986" y="6233008"/>
            <a:ext cx="178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Supporto psicologico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DBDFDCE-740D-47E1-96CE-B5C732623677}"/>
              </a:ext>
            </a:extLst>
          </p:cNvPr>
          <p:cNvSpPr txBox="1"/>
          <p:nvPr/>
        </p:nvSpPr>
        <p:spPr>
          <a:xfrm>
            <a:off x="8565815" y="6233008"/>
            <a:ext cx="192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Intelligenza Artificiale</a:t>
            </a:r>
          </a:p>
        </p:txBody>
      </p:sp>
    </p:spTree>
    <p:extLst>
      <p:ext uri="{BB962C8B-B14F-4D97-AF65-F5344CB8AC3E}">
        <p14:creationId xmlns:p14="http://schemas.microsoft.com/office/powerpoint/2010/main" val="71725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8768BABD-6949-4A57-833B-57D0D9B0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Requisiti Funzionali</a:t>
            </a:r>
          </a:p>
        </p:txBody>
      </p:sp>
      <p:sp>
        <p:nvSpPr>
          <p:cNvPr id="5" name="Rectangle: Rounded Corners 32">
            <a:extLst>
              <a:ext uri="{FF2B5EF4-FFF2-40B4-BE49-F238E27FC236}">
                <a16:creationId xmlns:a16="http://schemas.microsoft.com/office/drawing/2014/main" id="{AF8899A8-3C62-4CDC-BA22-C84D20C52E84}"/>
              </a:ext>
            </a:extLst>
          </p:cNvPr>
          <p:cNvSpPr/>
          <p:nvPr/>
        </p:nvSpPr>
        <p:spPr>
          <a:xfrm>
            <a:off x="3287688" y="1755473"/>
            <a:ext cx="5236567" cy="939385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9170" lvl="2" algn="ctr" defTabSz="1219170">
              <a:buClr>
                <a:srgbClr val="000000"/>
              </a:buClr>
            </a:pPr>
            <a:endParaRPr lang="en-US" sz="2133" b="1" cap="all" noProof="1">
              <a:solidFill>
                <a:prstClr val="white"/>
              </a:solidFill>
              <a:latin typeface="Josefin Sans" panose="020B0604020202020204" charset="0"/>
              <a:sym typeface="Arial"/>
            </a:endParaRPr>
          </a:p>
        </p:txBody>
      </p:sp>
      <p:sp>
        <p:nvSpPr>
          <p:cNvPr id="6" name="Rectangle: Rounded Corners 35">
            <a:extLst>
              <a:ext uri="{FF2B5EF4-FFF2-40B4-BE49-F238E27FC236}">
                <a16:creationId xmlns:a16="http://schemas.microsoft.com/office/drawing/2014/main" id="{9635CBBA-164D-4E1C-A292-BFFA6253DEAE}"/>
              </a:ext>
            </a:extLst>
          </p:cNvPr>
          <p:cNvSpPr/>
          <p:nvPr/>
        </p:nvSpPr>
        <p:spPr>
          <a:xfrm>
            <a:off x="406814" y="3161671"/>
            <a:ext cx="4269121" cy="508607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RF1</a:t>
            </a:r>
            <a:r>
              <a:rPr lang="it-IT" sz="1867" dirty="0">
                <a:solidFill>
                  <a:prstClr val="white"/>
                </a:solidFill>
                <a:latin typeface="Josefin Sans" panose="020B0604020202020204" charset="0"/>
                <a:sym typeface="Arial"/>
              </a:rPr>
              <a:t> </a:t>
            </a:r>
            <a:r>
              <a:rPr lang="it-IT" dirty="0">
                <a:latin typeface="Arial Rounded MT Bold" panose="020F0704030504030204" pitchFamily="34" charset="0"/>
                <a:sym typeface="Arial"/>
              </a:rPr>
              <a:t>– Registrazione </a:t>
            </a: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Tampone</a:t>
            </a:r>
            <a:endParaRPr lang="en-US" sz="1867" noProof="1">
              <a:solidFill>
                <a:prstClr val="white"/>
              </a:solidFill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7" name="Rectangle: Rounded Corners 35">
            <a:extLst>
              <a:ext uri="{FF2B5EF4-FFF2-40B4-BE49-F238E27FC236}">
                <a16:creationId xmlns:a16="http://schemas.microsoft.com/office/drawing/2014/main" id="{4CF89649-6D6C-4D0D-A150-6AD79B2EC2C6}"/>
              </a:ext>
            </a:extLst>
          </p:cNvPr>
          <p:cNvSpPr/>
          <p:nvPr/>
        </p:nvSpPr>
        <p:spPr>
          <a:xfrm>
            <a:off x="7747183" y="4022412"/>
            <a:ext cx="4295076" cy="581069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dirty="0">
                <a:latin typeface="Arial Rounded MT Bold" panose="020F0704030504030204" pitchFamily="34" charset="0"/>
                <a:sym typeface="Arial"/>
              </a:rPr>
              <a:t>RF2 – Scheduling Analisi del tampone</a:t>
            </a:r>
            <a:endParaRPr lang="en-US" noProof="1"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8" name="Rectangle: Rounded Corners 35">
            <a:extLst>
              <a:ext uri="{FF2B5EF4-FFF2-40B4-BE49-F238E27FC236}">
                <a16:creationId xmlns:a16="http://schemas.microsoft.com/office/drawing/2014/main" id="{126E8408-7C19-4FFA-B61E-775FA8616487}"/>
              </a:ext>
            </a:extLst>
          </p:cNvPr>
          <p:cNvSpPr/>
          <p:nvPr/>
        </p:nvSpPr>
        <p:spPr>
          <a:xfrm>
            <a:off x="401955" y="5055922"/>
            <a:ext cx="4595605" cy="524653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sz="1867" dirty="0">
                <a:solidFill>
                  <a:prstClr val="white"/>
                </a:solidFill>
                <a:latin typeface="Arial Rounded MT Bold" panose="020F0704030504030204" pitchFamily="34" charset="0"/>
                <a:sym typeface="Arial"/>
              </a:rPr>
              <a:t>RF3 – </a:t>
            </a:r>
            <a:r>
              <a:rPr lang="it-IT" dirty="0">
                <a:latin typeface="Arial Rounded MT Bold" panose="020F0704030504030204" pitchFamily="34" charset="0"/>
              </a:rPr>
              <a:t>Analisi Radiografie</a:t>
            </a:r>
            <a:endParaRPr lang="en-US" sz="2667" b="1" noProof="1">
              <a:solidFill>
                <a:prstClr val="black">
                  <a:lumMod val="85000"/>
                  <a:lumOff val="15000"/>
                </a:prstClr>
              </a:solidFill>
              <a:latin typeface="Arial Rounded MT Bold" panose="020F0704030504030204" pitchFamily="34" charset="0"/>
              <a:sym typeface="Arial"/>
            </a:endParaRPr>
          </a:p>
        </p:txBody>
      </p:sp>
      <p:sp>
        <p:nvSpPr>
          <p:cNvPr id="9" name="Rectangle: Rounded Corners 35">
            <a:extLst>
              <a:ext uri="{FF2B5EF4-FFF2-40B4-BE49-F238E27FC236}">
                <a16:creationId xmlns:a16="http://schemas.microsoft.com/office/drawing/2014/main" id="{B555286C-5D52-44C6-8DE8-B132FAF5A721}"/>
              </a:ext>
            </a:extLst>
          </p:cNvPr>
          <p:cNvSpPr/>
          <p:nvPr/>
        </p:nvSpPr>
        <p:spPr>
          <a:xfrm>
            <a:off x="6960096" y="5931035"/>
            <a:ext cx="5152775" cy="512008"/>
          </a:xfrm>
          <a:prstGeom prst="roundRect">
            <a:avLst>
              <a:gd name="adj" fmla="val 50000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buClr>
                <a:srgbClr val="000000"/>
              </a:buClr>
            </a:pPr>
            <a:r>
              <a:rPr lang="it-IT" dirty="0">
                <a:latin typeface="Arial Rounded MT Bold" panose="020F0704030504030204" pitchFamily="34" charset="0"/>
                <a:sym typeface="Arial"/>
              </a:rPr>
              <a:t>RF4 – Probabilità Positività Tampone</a:t>
            </a:r>
            <a:endParaRPr lang="en-US" noProof="1">
              <a:latin typeface="Arial Rounded MT Bold" panose="020F0704030504030204" pitchFamily="34" charset="0"/>
              <a:sym typeface="Arial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86BAE40-86A3-4AEA-AB69-C057B735D418}"/>
              </a:ext>
            </a:extLst>
          </p:cNvPr>
          <p:cNvCxnSpPr>
            <a:cxnSpLocks/>
          </p:cNvCxnSpPr>
          <p:nvPr/>
        </p:nvCxnSpPr>
        <p:spPr>
          <a:xfrm>
            <a:off x="5931670" y="2694858"/>
            <a:ext cx="0" cy="34921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07B9185-61A4-44ED-88E2-4FCFF3ADDF10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675935" y="3415974"/>
            <a:ext cx="125249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D8A1D4B-6FFB-40E8-91EF-73A0A68AE41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918821" y="4312947"/>
            <a:ext cx="18283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89DA90C-E869-422F-8803-6541A37FB8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997561" y="5318249"/>
            <a:ext cx="930871" cy="61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FB43135A-4044-46B5-9886-24E1067F0BC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931745" y="6187039"/>
            <a:ext cx="10283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C6007E6-EDB0-4631-84DC-3DFE07CC2F90}"/>
              </a:ext>
            </a:extLst>
          </p:cNvPr>
          <p:cNvSpPr txBox="1"/>
          <p:nvPr/>
        </p:nvSpPr>
        <p:spPr>
          <a:xfrm>
            <a:off x="3527600" y="1939929"/>
            <a:ext cx="4782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Gestione Operatore Sanitario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7C3CB70-B494-4B7E-AFF4-E02B623D0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543750"/>
            <a:ext cx="1376168" cy="14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44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al 1">
            <a:extLst>
              <a:ext uri="{FF2B5EF4-FFF2-40B4-BE49-F238E27FC236}">
                <a16:creationId xmlns:a16="http://schemas.microsoft.com/office/drawing/2014/main" id="{25A30712-1BF2-43CE-9171-148F23C64D51}"/>
              </a:ext>
            </a:extLst>
          </p:cNvPr>
          <p:cNvSpPr/>
          <p:nvPr/>
        </p:nvSpPr>
        <p:spPr>
          <a:xfrm>
            <a:off x="10236335" y="5231900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22" name="Oval 1">
            <a:extLst>
              <a:ext uri="{FF2B5EF4-FFF2-40B4-BE49-F238E27FC236}">
                <a16:creationId xmlns:a16="http://schemas.microsoft.com/office/drawing/2014/main" id="{67B48A19-11E4-42E6-A0BD-BC468FC6A2A2}"/>
              </a:ext>
            </a:extLst>
          </p:cNvPr>
          <p:cNvSpPr/>
          <p:nvPr/>
        </p:nvSpPr>
        <p:spPr>
          <a:xfrm>
            <a:off x="567691" y="5240641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EDE635F-B9A6-41DE-90B5-C07E73070BD9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Design Trade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offs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6" name="Oval 1">
            <a:extLst>
              <a:ext uri="{FF2B5EF4-FFF2-40B4-BE49-F238E27FC236}">
                <a16:creationId xmlns:a16="http://schemas.microsoft.com/office/drawing/2014/main" id="{770CAA44-8E3C-47DD-9FE4-84E5ADC1D5CD}"/>
              </a:ext>
            </a:extLst>
          </p:cNvPr>
          <p:cNvSpPr/>
          <p:nvPr/>
        </p:nvSpPr>
        <p:spPr>
          <a:xfrm>
            <a:off x="10236025" y="1644735"/>
            <a:ext cx="1393652" cy="138335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553CE466-6A4E-4BC2-9E9B-ACAC9BB9C855}"/>
              </a:ext>
            </a:extLst>
          </p:cNvPr>
          <p:cNvSpPr txBox="1"/>
          <p:nvPr/>
        </p:nvSpPr>
        <p:spPr>
          <a:xfrm>
            <a:off x="2166973" y="2067331"/>
            <a:ext cx="251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Funzionalità</a:t>
            </a:r>
          </a:p>
        </p:txBody>
      </p:sp>
      <p:sp>
        <p:nvSpPr>
          <p:cNvPr id="10" name="Oval 1">
            <a:extLst>
              <a:ext uri="{FF2B5EF4-FFF2-40B4-BE49-F238E27FC236}">
                <a16:creationId xmlns:a16="http://schemas.microsoft.com/office/drawing/2014/main" id="{93337739-7747-4BE5-A7FE-0B5BBE723291}"/>
              </a:ext>
            </a:extLst>
          </p:cNvPr>
          <p:cNvSpPr/>
          <p:nvPr/>
        </p:nvSpPr>
        <p:spPr>
          <a:xfrm>
            <a:off x="562323" y="1641464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4DE1E224-ED7E-42D6-8451-6CE59735A75D}"/>
              </a:ext>
            </a:extLst>
          </p:cNvPr>
          <p:cNvSpPr txBox="1"/>
          <p:nvPr/>
        </p:nvSpPr>
        <p:spPr>
          <a:xfrm>
            <a:off x="8089217" y="2075232"/>
            <a:ext cx="213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Usabilità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13" name="Oval 1">
            <a:extLst>
              <a:ext uri="{FF2B5EF4-FFF2-40B4-BE49-F238E27FC236}">
                <a16:creationId xmlns:a16="http://schemas.microsoft.com/office/drawing/2014/main" id="{27E2454B-2079-4697-B0A8-80B85C414B13}"/>
              </a:ext>
            </a:extLst>
          </p:cNvPr>
          <p:cNvSpPr/>
          <p:nvPr/>
        </p:nvSpPr>
        <p:spPr>
          <a:xfrm>
            <a:off x="10236025" y="3476433"/>
            <a:ext cx="1393652" cy="138335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6" name="TextBox 26">
            <a:extLst>
              <a:ext uri="{FF2B5EF4-FFF2-40B4-BE49-F238E27FC236}">
                <a16:creationId xmlns:a16="http://schemas.microsoft.com/office/drawing/2014/main" id="{750332CC-1094-4F65-9063-D492637E7609}"/>
              </a:ext>
            </a:extLst>
          </p:cNvPr>
          <p:cNvSpPr txBox="1"/>
          <p:nvPr/>
        </p:nvSpPr>
        <p:spPr>
          <a:xfrm>
            <a:off x="2309300" y="3909431"/>
            <a:ext cx="105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Costi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17" name="Oval 1">
            <a:extLst>
              <a:ext uri="{FF2B5EF4-FFF2-40B4-BE49-F238E27FC236}">
                <a16:creationId xmlns:a16="http://schemas.microsoft.com/office/drawing/2014/main" id="{CEDCD338-FF7D-4A23-81A0-FE8F7EDE22EC}"/>
              </a:ext>
            </a:extLst>
          </p:cNvPr>
          <p:cNvSpPr/>
          <p:nvPr/>
        </p:nvSpPr>
        <p:spPr>
          <a:xfrm>
            <a:off x="562323" y="3473338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4F9CA883-A7E8-499E-8A3D-4B0A807CA7CA}"/>
              </a:ext>
            </a:extLst>
          </p:cNvPr>
          <p:cNvSpPr txBox="1"/>
          <p:nvPr/>
        </p:nvSpPr>
        <p:spPr>
          <a:xfrm>
            <a:off x="7916817" y="3909679"/>
            <a:ext cx="213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Robustezza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19" name="Google Shape;9646;p70">
            <a:extLst>
              <a:ext uri="{FF2B5EF4-FFF2-40B4-BE49-F238E27FC236}">
                <a16:creationId xmlns:a16="http://schemas.microsoft.com/office/drawing/2014/main" id="{1B5ECA53-95C7-4E79-B65D-515D0D16A8D8}"/>
              </a:ext>
            </a:extLst>
          </p:cNvPr>
          <p:cNvGrpSpPr/>
          <p:nvPr/>
        </p:nvGrpSpPr>
        <p:grpSpPr>
          <a:xfrm>
            <a:off x="834777" y="3827928"/>
            <a:ext cx="861701" cy="714255"/>
            <a:chOff x="6871342" y="3740044"/>
            <a:chExt cx="371966" cy="256420"/>
          </a:xfrm>
        </p:grpSpPr>
        <p:sp>
          <p:nvSpPr>
            <p:cNvPr id="20" name="Google Shape;9647;p70">
              <a:extLst>
                <a:ext uri="{FF2B5EF4-FFF2-40B4-BE49-F238E27FC236}">
                  <a16:creationId xmlns:a16="http://schemas.microsoft.com/office/drawing/2014/main" id="{37A00157-3A65-43DE-A5AD-28674275307E}"/>
                </a:ext>
              </a:extLst>
            </p:cNvPr>
            <p:cNvSpPr/>
            <p:nvPr/>
          </p:nvSpPr>
          <p:spPr>
            <a:xfrm>
              <a:off x="6871342" y="38169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CB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9648;p70">
              <a:extLst>
                <a:ext uri="{FF2B5EF4-FFF2-40B4-BE49-F238E27FC236}">
                  <a16:creationId xmlns:a16="http://schemas.microsoft.com/office/drawing/2014/main" id="{6B77EDCB-DD4D-434C-BE16-EC1088C6E895}"/>
                </a:ext>
              </a:extLst>
            </p:cNvPr>
            <p:cNvSpPr/>
            <p:nvPr/>
          </p:nvSpPr>
          <p:spPr>
            <a:xfrm>
              <a:off x="6871342" y="37400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9649;p70">
              <a:extLst>
                <a:ext uri="{FF2B5EF4-FFF2-40B4-BE49-F238E27FC236}">
                  <a16:creationId xmlns:a16="http://schemas.microsoft.com/office/drawing/2014/main" id="{3743531B-E53B-4477-9E71-385DE4019122}"/>
                </a:ext>
              </a:extLst>
            </p:cNvPr>
            <p:cNvSpPr/>
            <p:nvPr/>
          </p:nvSpPr>
          <p:spPr>
            <a:xfrm>
              <a:off x="6890652" y="3759355"/>
              <a:ext cx="333319" cy="140899"/>
            </a:xfrm>
            <a:custGeom>
              <a:avLst/>
              <a:gdLst/>
              <a:ahLst/>
              <a:cxnLst/>
              <a:rect l="l" t="t" r="r" b="b"/>
              <a:pathLst>
                <a:path w="12687" h="5363" extrusionOk="0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9650;p70">
              <a:extLst>
                <a:ext uri="{FF2B5EF4-FFF2-40B4-BE49-F238E27FC236}">
                  <a16:creationId xmlns:a16="http://schemas.microsoft.com/office/drawing/2014/main" id="{ECC24134-8E9E-40F8-8079-BA5099FFA2C0}"/>
                </a:ext>
              </a:extLst>
            </p:cNvPr>
            <p:cNvSpPr/>
            <p:nvPr/>
          </p:nvSpPr>
          <p:spPr>
            <a:xfrm>
              <a:off x="6986862" y="3759355"/>
              <a:ext cx="140899" cy="141083"/>
            </a:xfrm>
            <a:custGeom>
              <a:avLst/>
              <a:gdLst/>
              <a:ahLst/>
              <a:cxnLst/>
              <a:rect l="l" t="t" r="r" b="b"/>
              <a:pathLst>
                <a:path w="5363" h="5370" extrusionOk="0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80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9651;p70">
              <a:extLst>
                <a:ext uri="{FF2B5EF4-FFF2-40B4-BE49-F238E27FC236}">
                  <a16:creationId xmlns:a16="http://schemas.microsoft.com/office/drawing/2014/main" id="{4BC9E0F6-5289-4392-B309-E67242CC2FBB}"/>
                </a:ext>
              </a:extLst>
            </p:cNvPr>
            <p:cNvSpPr/>
            <p:nvPr/>
          </p:nvSpPr>
          <p:spPr>
            <a:xfrm>
              <a:off x="7025141" y="3785023"/>
              <a:ext cx="64184" cy="89773"/>
            </a:xfrm>
            <a:custGeom>
              <a:avLst/>
              <a:gdLst/>
              <a:ahLst/>
              <a:cxnLst/>
              <a:rect l="l" t="t" r="r" b="b"/>
              <a:pathLst>
                <a:path w="2443" h="3417" extrusionOk="0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9652;p70">
              <a:extLst>
                <a:ext uri="{FF2B5EF4-FFF2-40B4-BE49-F238E27FC236}">
                  <a16:creationId xmlns:a16="http://schemas.microsoft.com/office/drawing/2014/main" id="{2AC65D73-2093-4FF0-9B4C-831603878460}"/>
                </a:ext>
              </a:extLst>
            </p:cNvPr>
            <p:cNvSpPr/>
            <p:nvPr/>
          </p:nvSpPr>
          <p:spPr>
            <a:xfrm>
              <a:off x="6890652" y="3759355"/>
              <a:ext cx="12795" cy="12795"/>
            </a:xfrm>
            <a:custGeom>
              <a:avLst/>
              <a:gdLst/>
              <a:ahLst/>
              <a:cxnLst/>
              <a:rect l="l" t="t" r="r" b="b"/>
              <a:pathLst>
                <a:path w="487" h="487" extrusionOk="0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9653;p70">
              <a:extLst>
                <a:ext uri="{FF2B5EF4-FFF2-40B4-BE49-F238E27FC236}">
                  <a16:creationId xmlns:a16="http://schemas.microsoft.com/office/drawing/2014/main" id="{826E7DE7-BCB7-487D-ACF3-48687B67DDD1}"/>
                </a:ext>
              </a:extLst>
            </p:cNvPr>
            <p:cNvSpPr/>
            <p:nvPr/>
          </p:nvSpPr>
          <p:spPr>
            <a:xfrm>
              <a:off x="7211203" y="3759355"/>
              <a:ext cx="12768" cy="12795"/>
            </a:xfrm>
            <a:custGeom>
              <a:avLst/>
              <a:gdLst/>
              <a:ahLst/>
              <a:cxnLst/>
              <a:rect l="l" t="t" r="r" b="b"/>
              <a:pathLst>
                <a:path w="486" h="487" extrusionOk="0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9654;p70">
              <a:extLst>
                <a:ext uri="{FF2B5EF4-FFF2-40B4-BE49-F238E27FC236}">
                  <a16:creationId xmlns:a16="http://schemas.microsoft.com/office/drawing/2014/main" id="{5D0C0A5F-E0F1-44C7-AEE4-401BC4954C1A}"/>
                </a:ext>
              </a:extLst>
            </p:cNvPr>
            <p:cNvSpPr/>
            <p:nvPr/>
          </p:nvSpPr>
          <p:spPr>
            <a:xfrm>
              <a:off x="6890652" y="3887486"/>
              <a:ext cx="12795" cy="12768"/>
            </a:xfrm>
            <a:custGeom>
              <a:avLst/>
              <a:gdLst/>
              <a:ahLst/>
              <a:cxnLst/>
              <a:rect l="l" t="t" r="r" b="b"/>
              <a:pathLst>
                <a:path w="487" h="486" extrusionOk="0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9655;p70">
              <a:extLst>
                <a:ext uri="{FF2B5EF4-FFF2-40B4-BE49-F238E27FC236}">
                  <a16:creationId xmlns:a16="http://schemas.microsoft.com/office/drawing/2014/main" id="{B75FE34F-29D3-43A4-96FD-89354BB0481B}"/>
                </a:ext>
              </a:extLst>
            </p:cNvPr>
            <p:cNvSpPr/>
            <p:nvPr/>
          </p:nvSpPr>
          <p:spPr>
            <a:xfrm>
              <a:off x="7211203" y="3887486"/>
              <a:ext cx="12768" cy="12768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9656;p70">
              <a:extLst>
                <a:ext uri="{FF2B5EF4-FFF2-40B4-BE49-F238E27FC236}">
                  <a16:creationId xmlns:a16="http://schemas.microsoft.com/office/drawing/2014/main" id="{F5C86927-FB14-4D1A-A2E2-EC32A8433192}"/>
                </a:ext>
              </a:extLst>
            </p:cNvPr>
            <p:cNvSpPr/>
            <p:nvPr/>
          </p:nvSpPr>
          <p:spPr>
            <a:xfrm>
              <a:off x="6871342" y="3932306"/>
              <a:ext cx="371966" cy="12952"/>
            </a:xfrm>
            <a:custGeom>
              <a:avLst/>
              <a:gdLst/>
              <a:ahLst/>
              <a:cxnLst/>
              <a:rect l="l" t="t" r="r" b="b"/>
              <a:pathLst>
                <a:path w="14158" h="493" extrusionOk="0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9657;p70">
              <a:extLst>
                <a:ext uri="{FF2B5EF4-FFF2-40B4-BE49-F238E27FC236}">
                  <a16:creationId xmlns:a16="http://schemas.microsoft.com/office/drawing/2014/main" id="{5F985D59-691E-4EAC-91C8-68B76B036D24}"/>
                </a:ext>
              </a:extLst>
            </p:cNvPr>
            <p:cNvSpPr/>
            <p:nvPr/>
          </p:nvSpPr>
          <p:spPr>
            <a:xfrm>
              <a:off x="6871342" y="3958001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9658;p70">
              <a:extLst>
                <a:ext uri="{FF2B5EF4-FFF2-40B4-BE49-F238E27FC236}">
                  <a16:creationId xmlns:a16="http://schemas.microsoft.com/office/drawing/2014/main" id="{4B9E9196-5619-4E55-89DF-27C1464E6CAD}"/>
                </a:ext>
              </a:extLst>
            </p:cNvPr>
            <p:cNvSpPr/>
            <p:nvPr/>
          </p:nvSpPr>
          <p:spPr>
            <a:xfrm>
              <a:off x="6871342" y="3983695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oogle Shape;12241;p72">
            <a:extLst>
              <a:ext uri="{FF2B5EF4-FFF2-40B4-BE49-F238E27FC236}">
                <a16:creationId xmlns:a16="http://schemas.microsoft.com/office/drawing/2014/main" id="{C99F9CDF-6AC4-4D43-9B90-8AB2B1E354FC}"/>
              </a:ext>
            </a:extLst>
          </p:cNvPr>
          <p:cNvGrpSpPr/>
          <p:nvPr/>
        </p:nvGrpSpPr>
        <p:grpSpPr>
          <a:xfrm>
            <a:off x="929120" y="1779199"/>
            <a:ext cx="675331" cy="993635"/>
            <a:chOff x="5394478" y="1514533"/>
            <a:chExt cx="249076" cy="351096"/>
          </a:xfrm>
        </p:grpSpPr>
        <p:sp>
          <p:nvSpPr>
            <p:cNvPr id="33" name="Google Shape;12242;p72">
              <a:extLst>
                <a:ext uri="{FF2B5EF4-FFF2-40B4-BE49-F238E27FC236}">
                  <a16:creationId xmlns:a16="http://schemas.microsoft.com/office/drawing/2014/main" id="{028738FC-BF2A-4654-AB35-6250511C1EEB}"/>
                </a:ext>
              </a:extLst>
            </p:cNvPr>
            <p:cNvSpPr/>
            <p:nvPr/>
          </p:nvSpPr>
          <p:spPr>
            <a:xfrm>
              <a:off x="5394478" y="1537143"/>
              <a:ext cx="249076" cy="328486"/>
            </a:xfrm>
            <a:custGeom>
              <a:avLst/>
              <a:gdLst/>
              <a:ahLst/>
              <a:cxnLst/>
              <a:rect l="l" t="t" r="r" b="b"/>
              <a:pathLst>
                <a:path w="9485" h="12509" extrusionOk="0">
                  <a:moveTo>
                    <a:pt x="651" y="0"/>
                  </a:moveTo>
                  <a:cubicBezTo>
                    <a:pt x="287" y="0"/>
                    <a:pt x="0" y="288"/>
                    <a:pt x="0" y="651"/>
                  </a:cubicBezTo>
                  <a:lnTo>
                    <a:pt x="0" y="11868"/>
                  </a:lnTo>
                  <a:cubicBezTo>
                    <a:pt x="0" y="12222"/>
                    <a:pt x="287" y="12509"/>
                    <a:pt x="651" y="12509"/>
                  </a:cubicBezTo>
                  <a:lnTo>
                    <a:pt x="8843" y="12509"/>
                  </a:lnTo>
                  <a:cubicBezTo>
                    <a:pt x="9197" y="12509"/>
                    <a:pt x="9484" y="12222"/>
                    <a:pt x="9484" y="11868"/>
                  </a:cubicBezTo>
                  <a:lnTo>
                    <a:pt x="9484" y="642"/>
                  </a:lnTo>
                  <a:cubicBezTo>
                    <a:pt x="9484" y="288"/>
                    <a:pt x="9197" y="0"/>
                    <a:pt x="8843" y="0"/>
                  </a:cubicBezTo>
                  <a:lnTo>
                    <a:pt x="5398" y="0"/>
                  </a:lnTo>
                  <a:cubicBezTo>
                    <a:pt x="5398" y="354"/>
                    <a:pt x="5101" y="642"/>
                    <a:pt x="4747" y="642"/>
                  </a:cubicBezTo>
                  <a:cubicBezTo>
                    <a:pt x="4393" y="642"/>
                    <a:pt x="4096" y="354"/>
                    <a:pt x="409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12243;p72">
              <a:extLst>
                <a:ext uri="{FF2B5EF4-FFF2-40B4-BE49-F238E27FC236}">
                  <a16:creationId xmlns:a16="http://schemas.microsoft.com/office/drawing/2014/main" id="{ECBB0D78-6304-4ED7-A51B-E74B9785CCD2}"/>
                </a:ext>
              </a:extLst>
            </p:cNvPr>
            <p:cNvSpPr/>
            <p:nvPr/>
          </p:nvSpPr>
          <p:spPr>
            <a:xfrm>
              <a:off x="5405770" y="1537143"/>
              <a:ext cx="226729" cy="305876"/>
            </a:xfrm>
            <a:custGeom>
              <a:avLst/>
              <a:gdLst/>
              <a:ahLst/>
              <a:cxnLst/>
              <a:rect l="l" t="t" r="r" b="b"/>
              <a:pathLst>
                <a:path w="8634" h="11648" extrusionOk="0">
                  <a:moveTo>
                    <a:pt x="1944" y="0"/>
                  </a:moveTo>
                  <a:lnTo>
                    <a:pt x="1944" y="211"/>
                  </a:lnTo>
                  <a:cubicBezTo>
                    <a:pt x="1944" y="335"/>
                    <a:pt x="1848" y="431"/>
                    <a:pt x="1733" y="431"/>
                  </a:cubicBezTo>
                  <a:lnTo>
                    <a:pt x="432" y="431"/>
                  </a:lnTo>
                  <a:cubicBezTo>
                    <a:pt x="192" y="431"/>
                    <a:pt x="1" y="622"/>
                    <a:pt x="1" y="862"/>
                  </a:cubicBezTo>
                  <a:lnTo>
                    <a:pt x="1" y="11217"/>
                  </a:lnTo>
                  <a:cubicBezTo>
                    <a:pt x="1" y="11456"/>
                    <a:pt x="192" y="11647"/>
                    <a:pt x="432" y="11647"/>
                  </a:cubicBezTo>
                  <a:lnTo>
                    <a:pt x="8193" y="11647"/>
                  </a:lnTo>
                  <a:cubicBezTo>
                    <a:pt x="8432" y="11647"/>
                    <a:pt x="8633" y="11456"/>
                    <a:pt x="8633" y="11217"/>
                  </a:cubicBezTo>
                  <a:lnTo>
                    <a:pt x="8633" y="862"/>
                  </a:lnTo>
                  <a:cubicBezTo>
                    <a:pt x="8624" y="622"/>
                    <a:pt x="8432" y="431"/>
                    <a:pt x="8203" y="431"/>
                  </a:cubicBezTo>
                  <a:lnTo>
                    <a:pt x="6901" y="431"/>
                  </a:lnTo>
                  <a:cubicBezTo>
                    <a:pt x="6786" y="431"/>
                    <a:pt x="6691" y="335"/>
                    <a:pt x="6691" y="211"/>
                  </a:cubicBezTo>
                  <a:lnTo>
                    <a:pt x="6691" y="0"/>
                  </a:lnTo>
                  <a:lnTo>
                    <a:pt x="4968" y="0"/>
                  </a:lnTo>
                  <a:cubicBezTo>
                    <a:pt x="4968" y="354"/>
                    <a:pt x="4671" y="651"/>
                    <a:pt x="4317" y="651"/>
                  </a:cubicBezTo>
                  <a:cubicBezTo>
                    <a:pt x="3963" y="651"/>
                    <a:pt x="3666" y="354"/>
                    <a:pt x="3666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12244;p72">
              <a:extLst>
                <a:ext uri="{FF2B5EF4-FFF2-40B4-BE49-F238E27FC236}">
                  <a16:creationId xmlns:a16="http://schemas.microsoft.com/office/drawing/2014/main" id="{094CE58A-B68E-43B8-BB25-89064B5E1860}"/>
                </a:ext>
              </a:extLst>
            </p:cNvPr>
            <p:cNvSpPr/>
            <p:nvPr/>
          </p:nvSpPr>
          <p:spPr>
            <a:xfrm>
              <a:off x="5417088" y="1559753"/>
              <a:ext cx="203856" cy="271949"/>
            </a:xfrm>
            <a:custGeom>
              <a:avLst/>
              <a:gdLst/>
              <a:ahLst/>
              <a:cxnLst/>
              <a:rect l="l" t="t" r="r" b="b"/>
              <a:pathLst>
                <a:path w="7763" h="10356" extrusionOk="0">
                  <a:moveTo>
                    <a:pt x="211" y="1"/>
                  </a:moveTo>
                  <a:cubicBezTo>
                    <a:pt x="96" y="1"/>
                    <a:pt x="1" y="96"/>
                    <a:pt x="1" y="221"/>
                  </a:cubicBezTo>
                  <a:lnTo>
                    <a:pt x="1" y="10136"/>
                  </a:lnTo>
                  <a:cubicBezTo>
                    <a:pt x="1" y="10250"/>
                    <a:pt x="96" y="10356"/>
                    <a:pt x="211" y="10356"/>
                  </a:cubicBezTo>
                  <a:lnTo>
                    <a:pt x="7552" y="10356"/>
                  </a:lnTo>
                  <a:cubicBezTo>
                    <a:pt x="7666" y="10346"/>
                    <a:pt x="7762" y="10250"/>
                    <a:pt x="7762" y="10136"/>
                  </a:cubicBezTo>
                  <a:lnTo>
                    <a:pt x="7762" y="221"/>
                  </a:lnTo>
                  <a:cubicBezTo>
                    <a:pt x="7762" y="96"/>
                    <a:pt x="7666" y="1"/>
                    <a:pt x="7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12245;p72">
              <a:extLst>
                <a:ext uri="{FF2B5EF4-FFF2-40B4-BE49-F238E27FC236}">
                  <a16:creationId xmlns:a16="http://schemas.microsoft.com/office/drawing/2014/main" id="{7AD578B1-7A10-44D4-AD11-E7C6A58B51A5}"/>
                </a:ext>
              </a:extLst>
            </p:cNvPr>
            <p:cNvSpPr/>
            <p:nvPr/>
          </p:nvSpPr>
          <p:spPr>
            <a:xfrm>
              <a:off x="5468111" y="1514533"/>
              <a:ext cx="101810" cy="50787"/>
            </a:xfrm>
            <a:custGeom>
              <a:avLst/>
              <a:gdLst/>
              <a:ahLst/>
              <a:cxnLst/>
              <a:rect l="l" t="t" r="r" b="b"/>
              <a:pathLst>
                <a:path w="3877" h="1934" extrusionOk="0">
                  <a:moveTo>
                    <a:pt x="1938" y="538"/>
                  </a:moveTo>
                  <a:cubicBezTo>
                    <a:pt x="2106" y="538"/>
                    <a:pt x="2269" y="667"/>
                    <a:pt x="2269" y="861"/>
                  </a:cubicBezTo>
                  <a:cubicBezTo>
                    <a:pt x="2269" y="1043"/>
                    <a:pt x="2115" y="1187"/>
                    <a:pt x="1943" y="1187"/>
                  </a:cubicBezTo>
                  <a:cubicBezTo>
                    <a:pt x="1656" y="1187"/>
                    <a:pt x="1513" y="833"/>
                    <a:pt x="1713" y="632"/>
                  </a:cubicBezTo>
                  <a:cubicBezTo>
                    <a:pt x="1778" y="567"/>
                    <a:pt x="1859" y="538"/>
                    <a:pt x="1938" y="538"/>
                  </a:cubicBezTo>
                  <a:close/>
                  <a:moveTo>
                    <a:pt x="1938" y="0"/>
                  </a:moveTo>
                  <a:cubicBezTo>
                    <a:pt x="1649" y="0"/>
                    <a:pt x="1359" y="144"/>
                    <a:pt x="1197" y="431"/>
                  </a:cubicBezTo>
                  <a:lnTo>
                    <a:pt x="431" y="431"/>
                  </a:lnTo>
                  <a:cubicBezTo>
                    <a:pt x="192" y="431"/>
                    <a:pt x="0" y="622"/>
                    <a:pt x="0" y="861"/>
                  </a:cubicBezTo>
                  <a:lnTo>
                    <a:pt x="0" y="1723"/>
                  </a:lnTo>
                  <a:cubicBezTo>
                    <a:pt x="0" y="1838"/>
                    <a:pt x="96" y="1933"/>
                    <a:pt x="211" y="1933"/>
                  </a:cubicBezTo>
                  <a:lnTo>
                    <a:pt x="3666" y="1933"/>
                  </a:lnTo>
                  <a:cubicBezTo>
                    <a:pt x="3781" y="1933"/>
                    <a:pt x="3876" y="1838"/>
                    <a:pt x="3876" y="1723"/>
                  </a:cubicBezTo>
                  <a:lnTo>
                    <a:pt x="3876" y="861"/>
                  </a:lnTo>
                  <a:cubicBezTo>
                    <a:pt x="3876" y="622"/>
                    <a:pt x="3685" y="431"/>
                    <a:pt x="3455" y="431"/>
                  </a:cubicBezTo>
                  <a:lnTo>
                    <a:pt x="2680" y="431"/>
                  </a:lnTo>
                  <a:cubicBezTo>
                    <a:pt x="2517" y="144"/>
                    <a:pt x="2228" y="0"/>
                    <a:pt x="1938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12246;p72">
              <a:extLst>
                <a:ext uri="{FF2B5EF4-FFF2-40B4-BE49-F238E27FC236}">
                  <a16:creationId xmlns:a16="http://schemas.microsoft.com/office/drawing/2014/main" id="{4E172BC5-B726-4A68-9838-816FFCF88708}"/>
                </a:ext>
              </a:extLst>
            </p:cNvPr>
            <p:cNvSpPr/>
            <p:nvPr/>
          </p:nvSpPr>
          <p:spPr>
            <a:xfrm>
              <a:off x="5448258" y="1670098"/>
              <a:ext cx="28413" cy="28413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46" y="0"/>
                  </a:moveTo>
                  <a:cubicBezTo>
                    <a:pt x="240" y="0"/>
                    <a:pt x="0" y="249"/>
                    <a:pt x="0" y="546"/>
                  </a:cubicBezTo>
                  <a:cubicBezTo>
                    <a:pt x="0" y="842"/>
                    <a:pt x="240" y="1082"/>
                    <a:pt x="546" y="1082"/>
                  </a:cubicBezTo>
                  <a:cubicBezTo>
                    <a:pt x="843" y="1082"/>
                    <a:pt x="1082" y="842"/>
                    <a:pt x="1082" y="546"/>
                  </a:cubicBezTo>
                  <a:cubicBezTo>
                    <a:pt x="1082" y="249"/>
                    <a:pt x="843" y="0"/>
                    <a:pt x="54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12247;p72">
              <a:extLst>
                <a:ext uri="{FF2B5EF4-FFF2-40B4-BE49-F238E27FC236}">
                  <a16:creationId xmlns:a16="http://schemas.microsoft.com/office/drawing/2014/main" id="{9FF7905A-4E20-47B4-8537-683F3D71B741}"/>
                </a:ext>
              </a:extLst>
            </p:cNvPr>
            <p:cNvSpPr/>
            <p:nvPr/>
          </p:nvSpPr>
          <p:spPr>
            <a:xfrm>
              <a:off x="5448258" y="1721095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43"/>
                    <a:pt x="240" y="1082"/>
                    <a:pt x="546" y="1082"/>
                  </a:cubicBezTo>
                  <a:cubicBezTo>
                    <a:pt x="843" y="1082"/>
                    <a:pt x="1082" y="84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Google Shape;12248;p72">
              <a:extLst>
                <a:ext uri="{FF2B5EF4-FFF2-40B4-BE49-F238E27FC236}">
                  <a16:creationId xmlns:a16="http://schemas.microsoft.com/office/drawing/2014/main" id="{38084CBB-8E18-417E-8CD1-E7DF02330BA2}"/>
                </a:ext>
              </a:extLst>
            </p:cNvPr>
            <p:cNvSpPr/>
            <p:nvPr/>
          </p:nvSpPr>
          <p:spPr>
            <a:xfrm>
              <a:off x="5448258" y="1772118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33"/>
                    <a:pt x="240" y="1082"/>
                    <a:pt x="546" y="1082"/>
                  </a:cubicBezTo>
                  <a:cubicBezTo>
                    <a:pt x="843" y="1082"/>
                    <a:pt x="1082" y="83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oogle Shape;12249;p72">
              <a:extLst>
                <a:ext uri="{FF2B5EF4-FFF2-40B4-BE49-F238E27FC236}">
                  <a16:creationId xmlns:a16="http://schemas.microsoft.com/office/drawing/2014/main" id="{191A9CE8-4DBC-4F46-A630-3251D9F12635}"/>
                </a:ext>
              </a:extLst>
            </p:cNvPr>
            <p:cNvSpPr/>
            <p:nvPr/>
          </p:nvSpPr>
          <p:spPr>
            <a:xfrm>
              <a:off x="5488961" y="1667314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oogle Shape;12250;p72">
              <a:extLst>
                <a:ext uri="{FF2B5EF4-FFF2-40B4-BE49-F238E27FC236}">
                  <a16:creationId xmlns:a16="http://schemas.microsoft.com/office/drawing/2014/main" id="{814B180C-22B8-4E85-87E5-883116297ED4}"/>
                </a:ext>
              </a:extLst>
            </p:cNvPr>
            <p:cNvSpPr/>
            <p:nvPr/>
          </p:nvSpPr>
          <p:spPr>
            <a:xfrm>
              <a:off x="5488725" y="1689950"/>
              <a:ext cx="105828" cy="11318"/>
            </a:xfrm>
            <a:custGeom>
              <a:avLst/>
              <a:gdLst/>
              <a:ahLst/>
              <a:cxnLst/>
              <a:rect l="l" t="t" r="r" b="b"/>
              <a:pathLst>
                <a:path w="4030" h="431" extrusionOk="0">
                  <a:moveTo>
                    <a:pt x="297" y="0"/>
                  </a:moveTo>
                  <a:cubicBezTo>
                    <a:pt x="0" y="0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0"/>
                    <a:pt x="3742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Google Shape;12251;p72">
              <a:extLst>
                <a:ext uri="{FF2B5EF4-FFF2-40B4-BE49-F238E27FC236}">
                  <a16:creationId xmlns:a16="http://schemas.microsoft.com/office/drawing/2014/main" id="{9B69A012-6079-4B0E-A445-C81C5B6D5AC6}"/>
                </a:ext>
              </a:extLst>
            </p:cNvPr>
            <p:cNvSpPr/>
            <p:nvPr/>
          </p:nvSpPr>
          <p:spPr>
            <a:xfrm>
              <a:off x="5488961" y="1718337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Google Shape;12252;p72">
              <a:extLst>
                <a:ext uri="{FF2B5EF4-FFF2-40B4-BE49-F238E27FC236}">
                  <a16:creationId xmlns:a16="http://schemas.microsoft.com/office/drawing/2014/main" id="{809EB39D-6AD5-4BB4-A57A-FE1617B70B38}"/>
                </a:ext>
              </a:extLst>
            </p:cNvPr>
            <p:cNvSpPr/>
            <p:nvPr/>
          </p:nvSpPr>
          <p:spPr>
            <a:xfrm>
              <a:off x="5488725" y="1740947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2"/>
                    <a:pt x="297" y="432"/>
                  </a:cubicBezTo>
                  <a:lnTo>
                    <a:pt x="3742" y="432"/>
                  </a:lnTo>
                  <a:cubicBezTo>
                    <a:pt x="4029" y="432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12253;p72">
              <a:extLst>
                <a:ext uri="{FF2B5EF4-FFF2-40B4-BE49-F238E27FC236}">
                  <a16:creationId xmlns:a16="http://schemas.microsoft.com/office/drawing/2014/main" id="{E980E405-816A-4D8C-AB6C-519193959639}"/>
                </a:ext>
              </a:extLst>
            </p:cNvPr>
            <p:cNvSpPr/>
            <p:nvPr/>
          </p:nvSpPr>
          <p:spPr>
            <a:xfrm>
              <a:off x="5488961" y="1769360"/>
              <a:ext cx="66123" cy="11318"/>
            </a:xfrm>
            <a:custGeom>
              <a:avLst/>
              <a:gdLst/>
              <a:ahLst/>
              <a:cxnLst/>
              <a:rect l="l" t="t" r="r" b="b"/>
              <a:pathLst>
                <a:path w="2518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0"/>
                    <a:pt x="223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oogle Shape;12254;p72">
              <a:extLst>
                <a:ext uri="{FF2B5EF4-FFF2-40B4-BE49-F238E27FC236}">
                  <a16:creationId xmlns:a16="http://schemas.microsoft.com/office/drawing/2014/main" id="{BFC67AAB-CE06-4470-ACA7-DC3CE989F36D}"/>
                </a:ext>
              </a:extLst>
            </p:cNvPr>
            <p:cNvSpPr/>
            <p:nvPr/>
          </p:nvSpPr>
          <p:spPr>
            <a:xfrm>
              <a:off x="5488725" y="1791970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Google Shape;12255;p72">
              <a:extLst>
                <a:ext uri="{FF2B5EF4-FFF2-40B4-BE49-F238E27FC236}">
                  <a16:creationId xmlns:a16="http://schemas.microsoft.com/office/drawing/2014/main" id="{51CA3E8C-9621-4F77-8588-8D7B25E67ABF}"/>
                </a:ext>
              </a:extLst>
            </p:cNvPr>
            <p:cNvSpPr/>
            <p:nvPr/>
          </p:nvSpPr>
          <p:spPr>
            <a:xfrm>
              <a:off x="5488961" y="1582389"/>
              <a:ext cx="100051" cy="11318"/>
            </a:xfrm>
            <a:custGeom>
              <a:avLst/>
              <a:gdLst/>
              <a:ahLst/>
              <a:cxnLst/>
              <a:rect l="l" t="t" r="r" b="b"/>
              <a:pathLst>
                <a:path w="3810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3523" y="431"/>
                  </a:lnTo>
                  <a:cubicBezTo>
                    <a:pt x="3810" y="431"/>
                    <a:pt x="3810" y="0"/>
                    <a:pt x="35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Google Shape;12256;p72">
              <a:extLst>
                <a:ext uri="{FF2B5EF4-FFF2-40B4-BE49-F238E27FC236}">
                  <a16:creationId xmlns:a16="http://schemas.microsoft.com/office/drawing/2014/main" id="{4D2FE28A-9C31-4415-B306-1C93415E332A}"/>
                </a:ext>
              </a:extLst>
            </p:cNvPr>
            <p:cNvSpPr/>
            <p:nvPr/>
          </p:nvSpPr>
          <p:spPr>
            <a:xfrm>
              <a:off x="5443479" y="1633386"/>
              <a:ext cx="151074" cy="11344"/>
            </a:xfrm>
            <a:custGeom>
              <a:avLst/>
              <a:gdLst/>
              <a:ahLst/>
              <a:cxnLst/>
              <a:rect l="l" t="t" r="r" b="b"/>
              <a:pathLst>
                <a:path w="5753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5465" y="431"/>
                  </a:lnTo>
                  <a:cubicBezTo>
                    <a:pt x="5752" y="431"/>
                    <a:pt x="5752" y="1"/>
                    <a:pt x="5465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Google Shape;12257;p72">
              <a:extLst>
                <a:ext uri="{FF2B5EF4-FFF2-40B4-BE49-F238E27FC236}">
                  <a16:creationId xmlns:a16="http://schemas.microsoft.com/office/drawing/2014/main" id="{E81D2A41-2CD3-4820-89DC-CAA890FD8069}"/>
                </a:ext>
              </a:extLst>
            </p:cNvPr>
            <p:cNvSpPr/>
            <p:nvPr/>
          </p:nvSpPr>
          <p:spPr>
            <a:xfrm>
              <a:off x="5488961" y="1604999"/>
              <a:ext cx="26418" cy="11344"/>
            </a:xfrm>
            <a:custGeom>
              <a:avLst/>
              <a:gdLst/>
              <a:ahLst/>
              <a:cxnLst/>
              <a:rect l="l" t="t" r="r" b="b"/>
              <a:pathLst>
                <a:path w="1006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719" y="431"/>
                  </a:lnTo>
                  <a:cubicBezTo>
                    <a:pt x="1006" y="431"/>
                    <a:pt x="1006" y="0"/>
                    <a:pt x="719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Google Shape;12258;p72">
              <a:extLst>
                <a:ext uri="{FF2B5EF4-FFF2-40B4-BE49-F238E27FC236}">
                  <a16:creationId xmlns:a16="http://schemas.microsoft.com/office/drawing/2014/main" id="{8F519F93-F7F9-4D2A-8915-5B10BDCBAFDD}"/>
                </a:ext>
              </a:extLst>
            </p:cNvPr>
            <p:cNvSpPr/>
            <p:nvPr/>
          </p:nvSpPr>
          <p:spPr>
            <a:xfrm>
              <a:off x="5522889" y="1604999"/>
              <a:ext cx="37736" cy="11344"/>
            </a:xfrm>
            <a:custGeom>
              <a:avLst/>
              <a:gdLst/>
              <a:ahLst/>
              <a:cxnLst/>
              <a:rect l="l" t="t" r="r" b="b"/>
              <a:pathLst>
                <a:path w="1437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1149" y="431"/>
                  </a:lnTo>
                  <a:cubicBezTo>
                    <a:pt x="1436" y="431"/>
                    <a:pt x="1436" y="0"/>
                    <a:pt x="114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Google Shape;12259;p72">
              <a:extLst>
                <a:ext uri="{FF2B5EF4-FFF2-40B4-BE49-F238E27FC236}">
                  <a16:creationId xmlns:a16="http://schemas.microsoft.com/office/drawing/2014/main" id="{71E01809-58DA-4071-A7FF-5FD8BF4B1CAC}"/>
                </a:ext>
              </a:extLst>
            </p:cNvPr>
            <p:cNvSpPr/>
            <p:nvPr/>
          </p:nvSpPr>
          <p:spPr>
            <a:xfrm>
              <a:off x="5445501" y="1582389"/>
              <a:ext cx="34191" cy="33954"/>
            </a:xfrm>
            <a:custGeom>
              <a:avLst/>
              <a:gdLst/>
              <a:ahLst/>
              <a:cxnLst/>
              <a:rect l="l" t="t" r="r" b="b"/>
              <a:pathLst>
                <a:path w="1302" h="1293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081"/>
                  </a:lnTo>
                  <a:cubicBezTo>
                    <a:pt x="0" y="1196"/>
                    <a:pt x="96" y="1292"/>
                    <a:pt x="220" y="1292"/>
                  </a:cubicBezTo>
                  <a:lnTo>
                    <a:pt x="1082" y="1292"/>
                  </a:lnTo>
                  <a:cubicBezTo>
                    <a:pt x="1196" y="1292"/>
                    <a:pt x="1302" y="1196"/>
                    <a:pt x="1302" y="1081"/>
                  </a:cubicBezTo>
                  <a:lnTo>
                    <a:pt x="1302" y="220"/>
                  </a:lnTo>
                  <a:cubicBezTo>
                    <a:pt x="1302" y="96"/>
                    <a:pt x="1196" y="0"/>
                    <a:pt x="10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Google Shape;12260;p72">
              <a:extLst>
                <a:ext uri="{FF2B5EF4-FFF2-40B4-BE49-F238E27FC236}">
                  <a16:creationId xmlns:a16="http://schemas.microsoft.com/office/drawing/2014/main" id="{56AA242C-3364-4E95-9FE4-1D26B5814831}"/>
                </a:ext>
              </a:extLst>
            </p:cNvPr>
            <p:cNvSpPr/>
            <p:nvPr/>
          </p:nvSpPr>
          <p:spPr>
            <a:xfrm>
              <a:off x="5468347" y="1553976"/>
              <a:ext cx="101810" cy="11581"/>
            </a:xfrm>
            <a:custGeom>
              <a:avLst/>
              <a:gdLst/>
              <a:ahLst/>
              <a:cxnLst/>
              <a:rect l="l" t="t" r="r" b="b"/>
              <a:pathLst>
                <a:path w="3877" h="441" extrusionOk="0">
                  <a:moveTo>
                    <a:pt x="212" y="1"/>
                  </a:moveTo>
                  <a:cubicBezTo>
                    <a:pt x="97" y="1"/>
                    <a:pt x="1" y="106"/>
                    <a:pt x="1" y="221"/>
                  </a:cubicBezTo>
                  <a:cubicBezTo>
                    <a:pt x="1" y="336"/>
                    <a:pt x="97" y="441"/>
                    <a:pt x="212" y="441"/>
                  </a:cubicBezTo>
                  <a:lnTo>
                    <a:pt x="3657" y="441"/>
                  </a:lnTo>
                  <a:cubicBezTo>
                    <a:pt x="3781" y="441"/>
                    <a:pt x="3877" y="345"/>
                    <a:pt x="3877" y="221"/>
                  </a:cubicBezTo>
                  <a:cubicBezTo>
                    <a:pt x="3877" y="106"/>
                    <a:pt x="3781" y="10"/>
                    <a:pt x="366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Google Shape;12261;p72">
              <a:extLst>
                <a:ext uri="{FF2B5EF4-FFF2-40B4-BE49-F238E27FC236}">
                  <a16:creationId xmlns:a16="http://schemas.microsoft.com/office/drawing/2014/main" id="{4E1EB2B3-7FF6-4ED3-9103-26E95F5E13C3}"/>
                </a:ext>
              </a:extLst>
            </p:cNvPr>
            <p:cNvSpPr/>
            <p:nvPr/>
          </p:nvSpPr>
          <p:spPr>
            <a:xfrm>
              <a:off x="5454036" y="1590924"/>
              <a:ext cx="16859" cy="16859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6" y="0"/>
                  </a:moveTo>
                  <a:cubicBezTo>
                    <a:pt x="144" y="0"/>
                    <a:pt x="0" y="144"/>
                    <a:pt x="0" y="326"/>
                  </a:cubicBezTo>
                  <a:cubicBezTo>
                    <a:pt x="0" y="498"/>
                    <a:pt x="144" y="642"/>
                    <a:pt x="326" y="642"/>
                  </a:cubicBezTo>
                  <a:cubicBezTo>
                    <a:pt x="498" y="642"/>
                    <a:pt x="642" y="498"/>
                    <a:pt x="642" y="326"/>
                  </a:cubicBezTo>
                  <a:cubicBezTo>
                    <a:pt x="642" y="144"/>
                    <a:pt x="498" y="0"/>
                    <a:pt x="3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oogle Shape;11622;p72">
            <a:extLst>
              <a:ext uri="{FF2B5EF4-FFF2-40B4-BE49-F238E27FC236}">
                <a16:creationId xmlns:a16="http://schemas.microsoft.com/office/drawing/2014/main" id="{24BFF657-9142-4697-AA87-E2E3C2C90B81}"/>
              </a:ext>
            </a:extLst>
          </p:cNvPr>
          <p:cNvGrpSpPr/>
          <p:nvPr/>
        </p:nvGrpSpPr>
        <p:grpSpPr>
          <a:xfrm>
            <a:off x="10524172" y="3744244"/>
            <a:ext cx="781425" cy="844463"/>
            <a:chOff x="1314619" y="3821527"/>
            <a:chExt cx="346317" cy="332136"/>
          </a:xfrm>
        </p:grpSpPr>
        <p:sp>
          <p:nvSpPr>
            <p:cNvPr id="54" name="Google Shape;11623;p72">
              <a:extLst>
                <a:ext uri="{FF2B5EF4-FFF2-40B4-BE49-F238E27FC236}">
                  <a16:creationId xmlns:a16="http://schemas.microsoft.com/office/drawing/2014/main" id="{BBB02A02-CBAB-4D25-A569-19670D298A93}"/>
                </a:ext>
              </a:extLst>
            </p:cNvPr>
            <p:cNvSpPr/>
            <p:nvPr/>
          </p:nvSpPr>
          <p:spPr>
            <a:xfrm>
              <a:off x="1426198" y="4020893"/>
              <a:ext cx="9060" cy="19117"/>
            </a:xfrm>
            <a:custGeom>
              <a:avLst/>
              <a:gdLst/>
              <a:ahLst/>
              <a:cxnLst/>
              <a:rect l="l" t="t" r="r" b="b"/>
              <a:pathLst>
                <a:path w="345" h="728" extrusionOk="0">
                  <a:moveTo>
                    <a:pt x="307" y="0"/>
                  </a:moveTo>
                  <a:lnTo>
                    <a:pt x="0" y="306"/>
                  </a:lnTo>
                  <a:cubicBezTo>
                    <a:pt x="96" y="450"/>
                    <a:pt x="220" y="594"/>
                    <a:pt x="345" y="728"/>
                  </a:cubicBezTo>
                  <a:cubicBezTo>
                    <a:pt x="316" y="479"/>
                    <a:pt x="297" y="239"/>
                    <a:pt x="307" y="0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Google Shape;11624;p72">
              <a:extLst>
                <a:ext uri="{FF2B5EF4-FFF2-40B4-BE49-F238E27FC236}">
                  <a16:creationId xmlns:a16="http://schemas.microsoft.com/office/drawing/2014/main" id="{82E46313-693C-44BE-B595-9F4D5634A0A8}"/>
                </a:ext>
              </a:extLst>
            </p:cNvPr>
            <p:cNvSpPr/>
            <p:nvPr/>
          </p:nvSpPr>
          <p:spPr>
            <a:xfrm>
              <a:off x="1435231" y="3843218"/>
              <a:ext cx="225705" cy="237495"/>
            </a:xfrm>
            <a:custGeom>
              <a:avLst/>
              <a:gdLst/>
              <a:ahLst/>
              <a:cxnLst/>
              <a:rect l="l" t="t" r="r" b="b"/>
              <a:pathLst>
                <a:path w="8595" h="9044" extrusionOk="0">
                  <a:moveTo>
                    <a:pt x="7494" y="0"/>
                  </a:moveTo>
                  <a:cubicBezTo>
                    <a:pt x="7494" y="0"/>
                    <a:pt x="7810" y="2106"/>
                    <a:pt x="6700" y="3206"/>
                  </a:cubicBezTo>
                  <a:lnTo>
                    <a:pt x="3207" y="6709"/>
                  </a:lnTo>
                  <a:cubicBezTo>
                    <a:pt x="2508" y="7408"/>
                    <a:pt x="1403" y="7536"/>
                    <a:pt x="690" y="7536"/>
                  </a:cubicBezTo>
                  <a:cubicBezTo>
                    <a:pt x="281" y="7536"/>
                    <a:pt x="1" y="7494"/>
                    <a:pt x="1" y="7494"/>
                  </a:cubicBezTo>
                  <a:lnTo>
                    <a:pt x="1" y="7494"/>
                  </a:lnTo>
                  <a:cubicBezTo>
                    <a:pt x="345" y="7838"/>
                    <a:pt x="776" y="8087"/>
                    <a:pt x="1245" y="8221"/>
                  </a:cubicBezTo>
                  <a:lnTo>
                    <a:pt x="2068" y="9044"/>
                  </a:lnTo>
                  <a:cubicBezTo>
                    <a:pt x="2767" y="8594"/>
                    <a:pt x="3408" y="8077"/>
                    <a:pt x="4001" y="7494"/>
                  </a:cubicBezTo>
                  <a:lnTo>
                    <a:pt x="7494" y="4000"/>
                  </a:lnTo>
                  <a:cubicBezTo>
                    <a:pt x="8595" y="2890"/>
                    <a:pt x="8595" y="1101"/>
                    <a:pt x="7494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Google Shape;11625;p72">
              <a:extLst>
                <a:ext uri="{FF2B5EF4-FFF2-40B4-BE49-F238E27FC236}">
                  <a16:creationId xmlns:a16="http://schemas.microsoft.com/office/drawing/2014/main" id="{ED773E57-5F0F-4BEB-AD76-07E2D42AA46D}"/>
                </a:ext>
              </a:extLst>
            </p:cNvPr>
            <p:cNvSpPr/>
            <p:nvPr/>
          </p:nvSpPr>
          <p:spPr>
            <a:xfrm>
              <a:off x="1414381" y="3821527"/>
              <a:ext cx="238021" cy="230195"/>
            </a:xfrm>
            <a:custGeom>
              <a:avLst/>
              <a:gdLst/>
              <a:ahLst/>
              <a:cxnLst/>
              <a:rect l="l" t="t" r="r" b="b"/>
              <a:pathLst>
                <a:path w="9064" h="8766" extrusionOk="0">
                  <a:moveTo>
                    <a:pt x="6287" y="1439"/>
                  </a:moveTo>
                  <a:cubicBezTo>
                    <a:pt x="6642" y="1439"/>
                    <a:pt x="6996" y="1573"/>
                    <a:pt x="7264" y="1840"/>
                  </a:cubicBezTo>
                  <a:cubicBezTo>
                    <a:pt x="7810" y="2386"/>
                    <a:pt x="7810" y="3266"/>
                    <a:pt x="7264" y="3802"/>
                  </a:cubicBezTo>
                  <a:lnTo>
                    <a:pt x="5513" y="5554"/>
                  </a:lnTo>
                  <a:lnTo>
                    <a:pt x="5149" y="5649"/>
                  </a:lnTo>
                  <a:lnTo>
                    <a:pt x="3867" y="7200"/>
                  </a:lnTo>
                  <a:lnTo>
                    <a:pt x="3771" y="7305"/>
                  </a:lnTo>
                  <a:cubicBezTo>
                    <a:pt x="3498" y="7573"/>
                    <a:pt x="3144" y="7707"/>
                    <a:pt x="2790" y="7707"/>
                  </a:cubicBezTo>
                  <a:cubicBezTo>
                    <a:pt x="2436" y="7707"/>
                    <a:pt x="2082" y="7573"/>
                    <a:pt x="1809" y="7305"/>
                  </a:cubicBezTo>
                  <a:cubicBezTo>
                    <a:pt x="1264" y="6760"/>
                    <a:pt x="1264" y="5879"/>
                    <a:pt x="1809" y="5343"/>
                  </a:cubicBezTo>
                  <a:lnTo>
                    <a:pt x="5302" y="1840"/>
                  </a:lnTo>
                  <a:cubicBezTo>
                    <a:pt x="5575" y="1573"/>
                    <a:pt x="5932" y="1439"/>
                    <a:pt x="6287" y="1439"/>
                  </a:cubicBezTo>
                  <a:close/>
                  <a:moveTo>
                    <a:pt x="6285" y="1"/>
                  </a:moveTo>
                  <a:cubicBezTo>
                    <a:pt x="5561" y="1"/>
                    <a:pt x="4838" y="276"/>
                    <a:pt x="4288" y="826"/>
                  </a:cubicBezTo>
                  <a:lnTo>
                    <a:pt x="795" y="4319"/>
                  </a:lnTo>
                  <a:lnTo>
                    <a:pt x="0" y="6760"/>
                  </a:lnTo>
                  <a:cubicBezTo>
                    <a:pt x="58" y="7162"/>
                    <a:pt x="211" y="7554"/>
                    <a:pt x="441" y="7889"/>
                  </a:cubicBezTo>
                  <a:lnTo>
                    <a:pt x="479" y="7851"/>
                  </a:lnTo>
                  <a:cubicBezTo>
                    <a:pt x="556" y="8023"/>
                    <a:pt x="661" y="8186"/>
                    <a:pt x="795" y="8320"/>
                  </a:cubicBezTo>
                  <a:cubicBezTo>
                    <a:pt x="1094" y="8619"/>
                    <a:pt x="1515" y="8766"/>
                    <a:pt x="1977" y="8766"/>
                  </a:cubicBezTo>
                  <a:cubicBezTo>
                    <a:pt x="2107" y="8766"/>
                    <a:pt x="2240" y="8754"/>
                    <a:pt x="2374" y="8731"/>
                  </a:cubicBezTo>
                  <a:cubicBezTo>
                    <a:pt x="3073" y="8588"/>
                    <a:pt x="3704" y="8233"/>
                    <a:pt x="4202" y="7726"/>
                  </a:cubicBezTo>
                  <a:lnTo>
                    <a:pt x="7695" y="4233"/>
                  </a:lnTo>
                  <a:cubicBezTo>
                    <a:pt x="8805" y="3132"/>
                    <a:pt x="9064" y="1601"/>
                    <a:pt x="8288" y="826"/>
                  </a:cubicBezTo>
                  <a:cubicBezTo>
                    <a:pt x="7733" y="276"/>
                    <a:pt x="7008" y="1"/>
                    <a:pt x="6285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Google Shape;11626;p72">
              <a:extLst>
                <a:ext uri="{FF2B5EF4-FFF2-40B4-BE49-F238E27FC236}">
                  <a16:creationId xmlns:a16="http://schemas.microsoft.com/office/drawing/2014/main" id="{6C34B39F-466F-4147-BF54-B4352C76A838}"/>
                </a:ext>
              </a:extLst>
            </p:cNvPr>
            <p:cNvSpPr/>
            <p:nvPr/>
          </p:nvSpPr>
          <p:spPr>
            <a:xfrm>
              <a:off x="1536280" y="3935180"/>
              <a:ext cx="22872" cy="55330"/>
            </a:xfrm>
            <a:custGeom>
              <a:avLst/>
              <a:gdLst/>
              <a:ahLst/>
              <a:cxnLst/>
              <a:rect l="l" t="t" r="r" b="b"/>
              <a:pathLst>
                <a:path w="871" h="2107" extrusionOk="0">
                  <a:moveTo>
                    <a:pt x="153" y="1"/>
                  </a:moveTo>
                  <a:cubicBezTo>
                    <a:pt x="249" y="709"/>
                    <a:pt x="191" y="1417"/>
                    <a:pt x="0" y="2106"/>
                  </a:cubicBezTo>
                  <a:lnTo>
                    <a:pt x="871" y="1235"/>
                  </a:lnTo>
                  <a:cubicBezTo>
                    <a:pt x="747" y="766"/>
                    <a:pt x="498" y="345"/>
                    <a:pt x="153" y="1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11627;p72">
              <a:extLst>
                <a:ext uri="{FF2B5EF4-FFF2-40B4-BE49-F238E27FC236}">
                  <a16:creationId xmlns:a16="http://schemas.microsoft.com/office/drawing/2014/main" id="{E8C7D9A9-002C-4B7D-A73F-EE96E952C603}"/>
                </a:ext>
              </a:extLst>
            </p:cNvPr>
            <p:cNvSpPr/>
            <p:nvPr/>
          </p:nvSpPr>
          <p:spPr>
            <a:xfrm>
              <a:off x="1343505" y="4079453"/>
              <a:ext cx="153831" cy="74211"/>
            </a:xfrm>
            <a:custGeom>
              <a:avLst/>
              <a:gdLst/>
              <a:ahLst/>
              <a:cxnLst/>
              <a:rect l="l" t="t" r="r" b="b"/>
              <a:pathLst>
                <a:path w="5858" h="2826" extrusionOk="0">
                  <a:moveTo>
                    <a:pt x="4422" y="0"/>
                  </a:moveTo>
                  <a:lnTo>
                    <a:pt x="3216" y="1206"/>
                  </a:lnTo>
                  <a:cubicBezTo>
                    <a:pt x="2509" y="1914"/>
                    <a:pt x="1397" y="2042"/>
                    <a:pt x="683" y="2042"/>
                  </a:cubicBezTo>
                  <a:cubicBezTo>
                    <a:pt x="278" y="2042"/>
                    <a:pt x="1" y="2000"/>
                    <a:pt x="1" y="2000"/>
                  </a:cubicBezTo>
                  <a:lnTo>
                    <a:pt x="1" y="2000"/>
                  </a:lnTo>
                  <a:cubicBezTo>
                    <a:pt x="556" y="2551"/>
                    <a:pt x="1278" y="2826"/>
                    <a:pt x="2001" y="2826"/>
                  </a:cubicBezTo>
                  <a:cubicBezTo>
                    <a:pt x="2723" y="2826"/>
                    <a:pt x="3446" y="2551"/>
                    <a:pt x="4001" y="2000"/>
                  </a:cubicBezTo>
                  <a:lnTo>
                    <a:pt x="5858" y="134"/>
                  </a:lnTo>
                  <a:lnTo>
                    <a:pt x="4422" y="0"/>
                  </a:ln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Google Shape;11628;p72">
              <a:extLst>
                <a:ext uri="{FF2B5EF4-FFF2-40B4-BE49-F238E27FC236}">
                  <a16:creationId xmlns:a16="http://schemas.microsoft.com/office/drawing/2014/main" id="{44E935E5-BA52-409A-809B-E9AC5E0925D9}"/>
                </a:ext>
              </a:extLst>
            </p:cNvPr>
            <p:cNvSpPr/>
            <p:nvPr/>
          </p:nvSpPr>
          <p:spPr>
            <a:xfrm>
              <a:off x="1459627" y="4036465"/>
              <a:ext cx="84216" cy="47005"/>
            </a:xfrm>
            <a:custGeom>
              <a:avLst/>
              <a:gdLst/>
              <a:ahLst/>
              <a:cxnLst/>
              <a:rect l="l" t="t" r="r" b="b"/>
              <a:pathLst>
                <a:path w="3207" h="1790" extrusionOk="0">
                  <a:moveTo>
                    <a:pt x="3206" y="1"/>
                  </a:moveTo>
                  <a:lnTo>
                    <a:pt x="3063" y="135"/>
                  </a:lnTo>
                  <a:cubicBezTo>
                    <a:pt x="2529" y="669"/>
                    <a:pt x="1811" y="963"/>
                    <a:pt x="1068" y="963"/>
                  </a:cubicBezTo>
                  <a:cubicBezTo>
                    <a:pt x="945" y="963"/>
                    <a:pt x="822" y="955"/>
                    <a:pt x="699" y="938"/>
                  </a:cubicBezTo>
                  <a:lnTo>
                    <a:pt x="0" y="1637"/>
                  </a:lnTo>
                  <a:cubicBezTo>
                    <a:pt x="350" y="1737"/>
                    <a:pt x="711" y="1789"/>
                    <a:pt x="1071" y="1789"/>
                  </a:cubicBezTo>
                  <a:cubicBezTo>
                    <a:pt x="1193" y="1789"/>
                    <a:pt x="1315" y="1783"/>
                    <a:pt x="1436" y="1771"/>
                  </a:cubicBezTo>
                  <a:lnTo>
                    <a:pt x="3072" y="135"/>
                  </a:lnTo>
                  <a:cubicBezTo>
                    <a:pt x="3120" y="96"/>
                    <a:pt x="3158" y="48"/>
                    <a:pt x="3206" y="1"/>
                  </a:cubicBez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Google Shape;11629;p72">
              <a:extLst>
                <a:ext uri="{FF2B5EF4-FFF2-40B4-BE49-F238E27FC236}">
                  <a16:creationId xmlns:a16="http://schemas.microsoft.com/office/drawing/2014/main" id="{9E7B966F-D6A2-4B1C-B2F2-E30378203B4D}"/>
                </a:ext>
              </a:extLst>
            </p:cNvPr>
            <p:cNvSpPr/>
            <p:nvPr/>
          </p:nvSpPr>
          <p:spPr>
            <a:xfrm>
              <a:off x="1314619" y="3913516"/>
              <a:ext cx="239019" cy="230195"/>
            </a:xfrm>
            <a:custGeom>
              <a:avLst/>
              <a:gdLst/>
              <a:ahLst/>
              <a:cxnLst/>
              <a:rect l="l" t="t" r="r" b="b"/>
              <a:pathLst>
                <a:path w="9102" h="8766" extrusionOk="0">
                  <a:moveTo>
                    <a:pt x="6599" y="0"/>
                  </a:moveTo>
                  <a:cubicBezTo>
                    <a:pt x="5876" y="0"/>
                    <a:pt x="5154" y="275"/>
                    <a:pt x="4603" y="826"/>
                  </a:cubicBezTo>
                  <a:lnTo>
                    <a:pt x="1101" y="4319"/>
                  </a:lnTo>
                  <a:cubicBezTo>
                    <a:pt x="0" y="5419"/>
                    <a:pt x="0" y="7209"/>
                    <a:pt x="1101" y="8319"/>
                  </a:cubicBezTo>
                  <a:cubicBezTo>
                    <a:pt x="1407" y="8618"/>
                    <a:pt x="1824" y="8765"/>
                    <a:pt x="2289" y="8765"/>
                  </a:cubicBezTo>
                  <a:cubicBezTo>
                    <a:pt x="2419" y="8765"/>
                    <a:pt x="2553" y="8754"/>
                    <a:pt x="2689" y="8731"/>
                  </a:cubicBezTo>
                  <a:cubicBezTo>
                    <a:pt x="3378" y="8587"/>
                    <a:pt x="4020" y="8233"/>
                    <a:pt x="4508" y="7726"/>
                  </a:cubicBezTo>
                  <a:lnTo>
                    <a:pt x="5838" y="6396"/>
                  </a:lnTo>
                  <a:cubicBezTo>
                    <a:pt x="5838" y="6396"/>
                    <a:pt x="5687" y="6189"/>
                    <a:pt x="5304" y="6189"/>
                  </a:cubicBezTo>
                  <a:cubicBezTo>
                    <a:pt x="5267" y="6189"/>
                    <a:pt x="5228" y="6190"/>
                    <a:pt x="5187" y="6195"/>
                  </a:cubicBezTo>
                  <a:lnTo>
                    <a:pt x="4087" y="7295"/>
                  </a:lnTo>
                  <a:cubicBezTo>
                    <a:pt x="3814" y="7568"/>
                    <a:pt x="3457" y="7704"/>
                    <a:pt x="3102" y="7704"/>
                  </a:cubicBezTo>
                  <a:cubicBezTo>
                    <a:pt x="2747" y="7704"/>
                    <a:pt x="2393" y="7568"/>
                    <a:pt x="2125" y="7295"/>
                  </a:cubicBezTo>
                  <a:cubicBezTo>
                    <a:pt x="1579" y="6759"/>
                    <a:pt x="1579" y="5879"/>
                    <a:pt x="2125" y="5333"/>
                  </a:cubicBezTo>
                  <a:lnTo>
                    <a:pt x="5618" y="1840"/>
                  </a:lnTo>
                  <a:cubicBezTo>
                    <a:pt x="5884" y="1575"/>
                    <a:pt x="6235" y="1440"/>
                    <a:pt x="6588" y="1440"/>
                  </a:cubicBezTo>
                  <a:cubicBezTo>
                    <a:pt x="6922" y="1440"/>
                    <a:pt x="7257" y="1560"/>
                    <a:pt x="7522" y="1802"/>
                  </a:cubicBezTo>
                  <a:cubicBezTo>
                    <a:pt x="8068" y="2290"/>
                    <a:pt x="8135" y="3132"/>
                    <a:pt x="7666" y="3706"/>
                  </a:cubicBezTo>
                  <a:lnTo>
                    <a:pt x="9015" y="2357"/>
                  </a:lnTo>
                  <a:cubicBezTo>
                    <a:pt x="9101" y="1764"/>
                    <a:pt x="8977" y="1209"/>
                    <a:pt x="8594" y="826"/>
                  </a:cubicBezTo>
                  <a:cubicBezTo>
                    <a:pt x="8044" y="275"/>
                    <a:pt x="7321" y="0"/>
                    <a:pt x="6599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Google Shape;11630;p72">
              <a:extLst>
                <a:ext uri="{FF2B5EF4-FFF2-40B4-BE49-F238E27FC236}">
                  <a16:creationId xmlns:a16="http://schemas.microsoft.com/office/drawing/2014/main" id="{05D1E7C3-D4BD-4DF3-B806-07E14DE75FB6}"/>
                </a:ext>
              </a:extLst>
            </p:cNvPr>
            <p:cNvSpPr/>
            <p:nvPr/>
          </p:nvSpPr>
          <p:spPr>
            <a:xfrm>
              <a:off x="1450830" y="4059075"/>
              <a:ext cx="36948" cy="22400"/>
            </a:xfrm>
            <a:custGeom>
              <a:avLst/>
              <a:gdLst/>
              <a:ahLst/>
              <a:cxnLst/>
              <a:rect l="l" t="t" r="r" b="b"/>
              <a:pathLst>
                <a:path w="1407" h="853" extrusionOk="0">
                  <a:moveTo>
                    <a:pt x="651" y="1"/>
                  </a:moveTo>
                  <a:lnTo>
                    <a:pt x="0" y="652"/>
                  </a:lnTo>
                  <a:cubicBezTo>
                    <a:pt x="211" y="738"/>
                    <a:pt x="431" y="805"/>
                    <a:pt x="651" y="853"/>
                  </a:cubicBezTo>
                  <a:lnTo>
                    <a:pt x="1407" y="97"/>
                  </a:lnTo>
                  <a:cubicBezTo>
                    <a:pt x="1149" y="97"/>
                    <a:pt x="900" y="68"/>
                    <a:pt x="651" y="1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oogle Shape;19369;p76">
            <a:extLst>
              <a:ext uri="{FF2B5EF4-FFF2-40B4-BE49-F238E27FC236}">
                <a16:creationId xmlns:a16="http://schemas.microsoft.com/office/drawing/2014/main" id="{F410B19F-5CB1-4749-9DF0-9B1A89E71902}"/>
              </a:ext>
            </a:extLst>
          </p:cNvPr>
          <p:cNvGrpSpPr/>
          <p:nvPr/>
        </p:nvGrpSpPr>
        <p:grpSpPr>
          <a:xfrm>
            <a:off x="10565456" y="1811823"/>
            <a:ext cx="904701" cy="954071"/>
            <a:chOff x="4208970" y="3361347"/>
            <a:chExt cx="299349" cy="348188"/>
          </a:xfrm>
        </p:grpSpPr>
        <p:sp>
          <p:nvSpPr>
            <p:cNvPr id="63" name="Google Shape;19370;p76">
              <a:extLst>
                <a:ext uri="{FF2B5EF4-FFF2-40B4-BE49-F238E27FC236}">
                  <a16:creationId xmlns:a16="http://schemas.microsoft.com/office/drawing/2014/main" id="{01BCB2BD-BEFD-49C2-AE10-79BABAE03916}"/>
                </a:ext>
              </a:extLst>
            </p:cNvPr>
            <p:cNvSpPr/>
            <p:nvPr/>
          </p:nvSpPr>
          <p:spPr>
            <a:xfrm>
              <a:off x="4208970" y="3374979"/>
              <a:ext cx="252817" cy="334556"/>
            </a:xfrm>
            <a:custGeom>
              <a:avLst/>
              <a:gdLst/>
              <a:ahLst/>
              <a:cxnLst/>
              <a:rect l="l" t="t" r="r" b="b"/>
              <a:pathLst>
                <a:path w="9644" h="12762" extrusionOk="0">
                  <a:moveTo>
                    <a:pt x="217" y="0"/>
                  </a:moveTo>
                  <a:cubicBezTo>
                    <a:pt x="87" y="0"/>
                    <a:pt x="0" y="101"/>
                    <a:pt x="0" y="217"/>
                  </a:cubicBezTo>
                  <a:lnTo>
                    <a:pt x="0" y="12545"/>
                  </a:lnTo>
                  <a:cubicBezTo>
                    <a:pt x="0" y="12660"/>
                    <a:pt x="87" y="12761"/>
                    <a:pt x="217" y="12761"/>
                  </a:cubicBezTo>
                  <a:lnTo>
                    <a:pt x="9427" y="12761"/>
                  </a:lnTo>
                  <a:cubicBezTo>
                    <a:pt x="9542" y="12761"/>
                    <a:pt x="9643" y="12660"/>
                    <a:pt x="9643" y="12545"/>
                  </a:cubicBezTo>
                  <a:lnTo>
                    <a:pt x="9643" y="2238"/>
                  </a:lnTo>
                  <a:lnTo>
                    <a:pt x="7406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Google Shape;19371;p76">
              <a:extLst>
                <a:ext uri="{FF2B5EF4-FFF2-40B4-BE49-F238E27FC236}">
                  <a16:creationId xmlns:a16="http://schemas.microsoft.com/office/drawing/2014/main" id="{5843EB83-214D-4AD6-8749-0863662CFF03}"/>
                </a:ext>
              </a:extLst>
            </p:cNvPr>
            <p:cNvSpPr/>
            <p:nvPr/>
          </p:nvSpPr>
          <p:spPr>
            <a:xfrm>
              <a:off x="4439059" y="3410920"/>
              <a:ext cx="22728" cy="298615"/>
            </a:xfrm>
            <a:custGeom>
              <a:avLst/>
              <a:gdLst/>
              <a:ahLst/>
              <a:cxnLst/>
              <a:rect l="l" t="t" r="r" b="b"/>
              <a:pathLst>
                <a:path w="867" h="11391" extrusionOk="0">
                  <a:moveTo>
                    <a:pt x="0" y="1"/>
                  </a:moveTo>
                  <a:lnTo>
                    <a:pt x="0" y="11390"/>
                  </a:lnTo>
                  <a:lnTo>
                    <a:pt x="650" y="11390"/>
                  </a:lnTo>
                  <a:cubicBezTo>
                    <a:pt x="765" y="11390"/>
                    <a:pt x="866" y="11289"/>
                    <a:pt x="866" y="11174"/>
                  </a:cubicBezTo>
                  <a:lnTo>
                    <a:pt x="866" y="8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Google Shape;19372;p76">
              <a:extLst>
                <a:ext uri="{FF2B5EF4-FFF2-40B4-BE49-F238E27FC236}">
                  <a16:creationId xmlns:a16="http://schemas.microsoft.com/office/drawing/2014/main" id="{18F4A432-E5B6-4DC2-84DF-72D084A13C3A}"/>
                </a:ext>
              </a:extLst>
            </p:cNvPr>
            <p:cNvSpPr/>
            <p:nvPr/>
          </p:nvSpPr>
          <p:spPr>
            <a:xfrm>
              <a:off x="4403092" y="3374979"/>
              <a:ext cx="58695" cy="58669"/>
            </a:xfrm>
            <a:custGeom>
              <a:avLst/>
              <a:gdLst/>
              <a:ahLst/>
              <a:cxnLst/>
              <a:rect l="l" t="t" r="r" b="b"/>
              <a:pathLst>
                <a:path w="2239" h="2238" extrusionOk="0">
                  <a:moveTo>
                    <a:pt x="1" y="0"/>
                  </a:moveTo>
                  <a:lnTo>
                    <a:pt x="15" y="2007"/>
                  </a:lnTo>
                  <a:cubicBezTo>
                    <a:pt x="15" y="2122"/>
                    <a:pt x="116" y="2223"/>
                    <a:pt x="232" y="2223"/>
                  </a:cubicBezTo>
                  <a:lnTo>
                    <a:pt x="2238" y="2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Google Shape;19373;p76">
              <a:extLst>
                <a:ext uri="{FF2B5EF4-FFF2-40B4-BE49-F238E27FC236}">
                  <a16:creationId xmlns:a16="http://schemas.microsoft.com/office/drawing/2014/main" id="{9E73FF8B-D909-4428-AF2D-5509B594F1D2}"/>
                </a:ext>
              </a:extLst>
            </p:cNvPr>
            <p:cNvSpPr/>
            <p:nvPr/>
          </p:nvSpPr>
          <p:spPr>
            <a:xfrm>
              <a:off x="4289188" y="3457478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4"/>
                    <a:pt x="275" y="404"/>
                  </a:cubicBezTo>
                  <a:lnTo>
                    <a:pt x="5111" y="404"/>
                  </a:lnTo>
                  <a:cubicBezTo>
                    <a:pt x="5385" y="404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Google Shape;19374;p76">
              <a:extLst>
                <a:ext uri="{FF2B5EF4-FFF2-40B4-BE49-F238E27FC236}">
                  <a16:creationId xmlns:a16="http://schemas.microsoft.com/office/drawing/2014/main" id="{B315F70A-682C-4487-ABDB-54BCAB988698}"/>
                </a:ext>
              </a:extLst>
            </p:cNvPr>
            <p:cNvSpPr/>
            <p:nvPr/>
          </p:nvSpPr>
          <p:spPr>
            <a:xfrm>
              <a:off x="4289188" y="3478293"/>
              <a:ext cx="141194" cy="10224"/>
            </a:xfrm>
            <a:custGeom>
              <a:avLst/>
              <a:gdLst/>
              <a:ahLst/>
              <a:cxnLst/>
              <a:rect l="l" t="t" r="r" b="b"/>
              <a:pathLst>
                <a:path w="5386" h="390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Google Shape;19375;p76">
              <a:extLst>
                <a:ext uri="{FF2B5EF4-FFF2-40B4-BE49-F238E27FC236}">
                  <a16:creationId xmlns:a16="http://schemas.microsoft.com/office/drawing/2014/main" id="{F02EBAB0-5FD6-40A4-9467-5073635A3173}"/>
                </a:ext>
              </a:extLst>
            </p:cNvPr>
            <p:cNvSpPr/>
            <p:nvPr/>
          </p:nvSpPr>
          <p:spPr>
            <a:xfrm>
              <a:off x="4240743" y="3457845"/>
              <a:ext cx="31065" cy="30672"/>
            </a:xfrm>
            <a:custGeom>
              <a:avLst/>
              <a:gdLst/>
              <a:ahLst/>
              <a:cxnLst/>
              <a:rect l="l" t="t" r="r" b="b"/>
              <a:pathLst>
                <a:path w="1185" h="1170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3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3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Google Shape;19376;p76">
              <a:extLst>
                <a:ext uri="{FF2B5EF4-FFF2-40B4-BE49-F238E27FC236}">
                  <a16:creationId xmlns:a16="http://schemas.microsoft.com/office/drawing/2014/main" id="{CC897BDB-D309-492B-9421-32AC4DF8A653}"/>
                </a:ext>
              </a:extLst>
            </p:cNvPr>
            <p:cNvSpPr/>
            <p:nvPr/>
          </p:nvSpPr>
          <p:spPr>
            <a:xfrm>
              <a:off x="4289188" y="3544512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4"/>
                    <a:pt x="275" y="404"/>
                  </a:cubicBezTo>
                  <a:lnTo>
                    <a:pt x="5111" y="404"/>
                  </a:lnTo>
                  <a:cubicBezTo>
                    <a:pt x="5385" y="404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Google Shape;19377;p76">
              <a:extLst>
                <a:ext uri="{FF2B5EF4-FFF2-40B4-BE49-F238E27FC236}">
                  <a16:creationId xmlns:a16="http://schemas.microsoft.com/office/drawing/2014/main" id="{EE93285A-023A-4027-8E9D-AB4D81EFC0AD}"/>
                </a:ext>
              </a:extLst>
            </p:cNvPr>
            <p:cNvSpPr/>
            <p:nvPr/>
          </p:nvSpPr>
          <p:spPr>
            <a:xfrm>
              <a:off x="4289188" y="3565326"/>
              <a:ext cx="141194" cy="10224"/>
            </a:xfrm>
            <a:custGeom>
              <a:avLst/>
              <a:gdLst/>
              <a:ahLst/>
              <a:cxnLst/>
              <a:rect l="l" t="t" r="r" b="b"/>
              <a:pathLst>
                <a:path w="5386" h="390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Google Shape;19378;p76">
              <a:extLst>
                <a:ext uri="{FF2B5EF4-FFF2-40B4-BE49-F238E27FC236}">
                  <a16:creationId xmlns:a16="http://schemas.microsoft.com/office/drawing/2014/main" id="{D968D8D2-B7CC-43F1-B84D-1BB84DD5AA8A}"/>
                </a:ext>
              </a:extLst>
            </p:cNvPr>
            <p:cNvSpPr/>
            <p:nvPr/>
          </p:nvSpPr>
          <p:spPr>
            <a:xfrm>
              <a:off x="4240743" y="3544879"/>
              <a:ext cx="31065" cy="30672"/>
            </a:xfrm>
            <a:custGeom>
              <a:avLst/>
              <a:gdLst/>
              <a:ahLst/>
              <a:cxnLst/>
              <a:rect l="l" t="t" r="r" b="b"/>
              <a:pathLst>
                <a:path w="1185" h="1170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3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3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6C8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Google Shape;19379;p76">
              <a:extLst>
                <a:ext uri="{FF2B5EF4-FFF2-40B4-BE49-F238E27FC236}">
                  <a16:creationId xmlns:a16="http://schemas.microsoft.com/office/drawing/2014/main" id="{1949D15A-12BB-4706-B3A4-04FE9CE3EEC6}"/>
                </a:ext>
              </a:extLst>
            </p:cNvPr>
            <p:cNvSpPr/>
            <p:nvPr/>
          </p:nvSpPr>
          <p:spPr>
            <a:xfrm>
              <a:off x="4289188" y="3631545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5"/>
                    <a:pt x="275" y="405"/>
                  </a:cubicBezTo>
                  <a:lnTo>
                    <a:pt x="5111" y="405"/>
                  </a:lnTo>
                  <a:cubicBezTo>
                    <a:pt x="5385" y="405"/>
                    <a:pt x="5385" y="15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Google Shape;19380;p76">
              <a:extLst>
                <a:ext uri="{FF2B5EF4-FFF2-40B4-BE49-F238E27FC236}">
                  <a16:creationId xmlns:a16="http://schemas.microsoft.com/office/drawing/2014/main" id="{C3ACBDF1-725D-451A-B5E0-D5A0E4E2FA17}"/>
                </a:ext>
              </a:extLst>
            </p:cNvPr>
            <p:cNvSpPr/>
            <p:nvPr/>
          </p:nvSpPr>
          <p:spPr>
            <a:xfrm>
              <a:off x="4289188" y="3652360"/>
              <a:ext cx="141194" cy="10250"/>
            </a:xfrm>
            <a:custGeom>
              <a:avLst/>
              <a:gdLst/>
              <a:ahLst/>
              <a:cxnLst/>
              <a:rect l="l" t="t" r="r" b="b"/>
              <a:pathLst>
                <a:path w="5386" h="391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Google Shape;19381;p76">
              <a:extLst>
                <a:ext uri="{FF2B5EF4-FFF2-40B4-BE49-F238E27FC236}">
                  <a16:creationId xmlns:a16="http://schemas.microsoft.com/office/drawing/2014/main" id="{EE99A8E3-1345-4A43-9FE1-C7241CC3C765}"/>
                </a:ext>
              </a:extLst>
            </p:cNvPr>
            <p:cNvSpPr/>
            <p:nvPr/>
          </p:nvSpPr>
          <p:spPr>
            <a:xfrm>
              <a:off x="4240743" y="3631912"/>
              <a:ext cx="31065" cy="30698"/>
            </a:xfrm>
            <a:custGeom>
              <a:avLst/>
              <a:gdLst/>
              <a:ahLst/>
              <a:cxnLst/>
              <a:rect l="l" t="t" r="r" b="b"/>
              <a:pathLst>
                <a:path w="1185" h="1171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4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4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6C8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Google Shape;19382;p76">
              <a:extLst>
                <a:ext uri="{FF2B5EF4-FFF2-40B4-BE49-F238E27FC236}">
                  <a16:creationId xmlns:a16="http://schemas.microsoft.com/office/drawing/2014/main" id="{22CE5F70-126F-4297-8BB7-A1B7AAE09072}"/>
                </a:ext>
              </a:extLst>
            </p:cNvPr>
            <p:cNvSpPr/>
            <p:nvPr/>
          </p:nvSpPr>
          <p:spPr>
            <a:xfrm>
              <a:off x="4320227" y="3361347"/>
              <a:ext cx="38248" cy="35967"/>
            </a:xfrm>
            <a:custGeom>
              <a:avLst/>
              <a:gdLst/>
              <a:ahLst/>
              <a:cxnLst/>
              <a:rect l="l" t="t" r="r" b="b"/>
              <a:pathLst>
                <a:path w="1459" h="1372" extrusionOk="0">
                  <a:moveTo>
                    <a:pt x="202" y="1"/>
                  </a:moveTo>
                  <a:cubicBezTo>
                    <a:pt x="87" y="1"/>
                    <a:pt x="0" y="102"/>
                    <a:pt x="15" y="232"/>
                  </a:cubicBezTo>
                  <a:lnTo>
                    <a:pt x="116" y="1199"/>
                  </a:lnTo>
                  <a:cubicBezTo>
                    <a:pt x="130" y="1300"/>
                    <a:pt x="217" y="1372"/>
                    <a:pt x="318" y="1372"/>
                  </a:cubicBezTo>
                  <a:lnTo>
                    <a:pt x="1141" y="1372"/>
                  </a:lnTo>
                  <a:cubicBezTo>
                    <a:pt x="1242" y="1372"/>
                    <a:pt x="1328" y="1300"/>
                    <a:pt x="1343" y="1199"/>
                  </a:cubicBezTo>
                  <a:lnTo>
                    <a:pt x="1444" y="232"/>
                  </a:lnTo>
                  <a:cubicBezTo>
                    <a:pt x="1458" y="102"/>
                    <a:pt x="1372" y="1"/>
                    <a:pt x="1256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Google Shape;19383;p76">
              <a:extLst>
                <a:ext uri="{FF2B5EF4-FFF2-40B4-BE49-F238E27FC236}">
                  <a16:creationId xmlns:a16="http://schemas.microsoft.com/office/drawing/2014/main" id="{ACCB2B6B-D76D-4F19-B237-8F7223FD230F}"/>
                </a:ext>
              </a:extLst>
            </p:cNvPr>
            <p:cNvSpPr/>
            <p:nvPr/>
          </p:nvSpPr>
          <p:spPr>
            <a:xfrm>
              <a:off x="4405609" y="3596653"/>
              <a:ext cx="102710" cy="101033"/>
            </a:xfrm>
            <a:custGeom>
              <a:avLst/>
              <a:gdLst/>
              <a:ahLst/>
              <a:cxnLst/>
              <a:rect l="l" t="t" r="r" b="b"/>
              <a:pathLst>
                <a:path w="3918" h="3854" extrusionOk="0">
                  <a:moveTo>
                    <a:pt x="233" y="1"/>
                  </a:moveTo>
                  <a:cubicBezTo>
                    <a:pt x="105" y="1"/>
                    <a:pt x="1" y="144"/>
                    <a:pt x="49" y="278"/>
                  </a:cubicBezTo>
                  <a:lnTo>
                    <a:pt x="1161" y="3396"/>
                  </a:lnTo>
                  <a:cubicBezTo>
                    <a:pt x="1198" y="3486"/>
                    <a:pt x="1279" y="3533"/>
                    <a:pt x="1360" y="3533"/>
                  </a:cubicBezTo>
                  <a:cubicBezTo>
                    <a:pt x="1434" y="3533"/>
                    <a:pt x="1509" y="3493"/>
                    <a:pt x="1550" y="3410"/>
                  </a:cubicBezTo>
                  <a:lnTo>
                    <a:pt x="1926" y="2616"/>
                  </a:lnTo>
                  <a:lnTo>
                    <a:pt x="3095" y="3800"/>
                  </a:lnTo>
                  <a:cubicBezTo>
                    <a:pt x="3138" y="3836"/>
                    <a:pt x="3192" y="3854"/>
                    <a:pt x="3246" y="3854"/>
                  </a:cubicBezTo>
                  <a:cubicBezTo>
                    <a:pt x="3301" y="3854"/>
                    <a:pt x="3355" y="3836"/>
                    <a:pt x="3398" y="3800"/>
                  </a:cubicBezTo>
                  <a:lnTo>
                    <a:pt x="3831" y="3352"/>
                  </a:lnTo>
                  <a:cubicBezTo>
                    <a:pt x="3918" y="3266"/>
                    <a:pt x="3918" y="3136"/>
                    <a:pt x="3831" y="3064"/>
                  </a:cubicBezTo>
                  <a:lnTo>
                    <a:pt x="2662" y="1880"/>
                  </a:lnTo>
                  <a:lnTo>
                    <a:pt x="3456" y="1519"/>
                  </a:lnTo>
                  <a:cubicBezTo>
                    <a:pt x="3615" y="1432"/>
                    <a:pt x="3600" y="1187"/>
                    <a:pt x="3427" y="1129"/>
                  </a:cubicBezTo>
                  <a:lnTo>
                    <a:pt x="309" y="18"/>
                  </a:lnTo>
                  <a:cubicBezTo>
                    <a:pt x="283" y="6"/>
                    <a:pt x="258" y="1"/>
                    <a:pt x="233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8" name="Elemento grafico 77">
            <a:extLst>
              <a:ext uri="{FF2B5EF4-FFF2-40B4-BE49-F238E27FC236}">
                <a16:creationId xmlns:a16="http://schemas.microsoft.com/office/drawing/2014/main" id="{ACD910BB-2540-43B5-A4DD-6E4F1467BC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94" t="5516" r="3701" b="5044"/>
          <a:stretch/>
        </p:blipFill>
        <p:spPr>
          <a:xfrm>
            <a:off x="4847745" y="2823763"/>
            <a:ext cx="2517003" cy="2462864"/>
          </a:xfrm>
          <a:prstGeom prst="rect">
            <a:avLst/>
          </a:prstGeom>
        </p:spPr>
      </p:pic>
      <p:sp>
        <p:nvSpPr>
          <p:cNvPr id="80" name="TextBox 26">
            <a:extLst>
              <a:ext uri="{FF2B5EF4-FFF2-40B4-BE49-F238E27FC236}">
                <a16:creationId xmlns:a16="http://schemas.microsoft.com/office/drawing/2014/main" id="{EC659B44-6B32-4BDB-8AAF-9C9E1FCD1E86}"/>
              </a:ext>
            </a:extLst>
          </p:cNvPr>
          <p:cNvSpPr txBox="1"/>
          <p:nvPr/>
        </p:nvSpPr>
        <p:spPr>
          <a:xfrm>
            <a:off x="8131954" y="5558631"/>
            <a:ext cx="1923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Efficienza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798904B4-CD64-444F-8E8E-EDEF0DFE727D}"/>
              </a:ext>
            </a:extLst>
          </p:cNvPr>
          <p:cNvSpPr txBox="1"/>
          <p:nvPr/>
        </p:nvSpPr>
        <p:spPr>
          <a:xfrm>
            <a:off x="2293034" y="5566666"/>
            <a:ext cx="1987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Portabilità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82" name="Google Shape;11947;p72">
            <a:extLst>
              <a:ext uri="{FF2B5EF4-FFF2-40B4-BE49-F238E27FC236}">
                <a16:creationId xmlns:a16="http://schemas.microsoft.com/office/drawing/2014/main" id="{7338A88C-511A-4E9E-BDAA-DA6B55479EBC}"/>
              </a:ext>
            </a:extLst>
          </p:cNvPr>
          <p:cNvGrpSpPr/>
          <p:nvPr/>
        </p:nvGrpSpPr>
        <p:grpSpPr>
          <a:xfrm>
            <a:off x="787113" y="5431782"/>
            <a:ext cx="960932" cy="1003725"/>
            <a:chOff x="3513632" y="2908572"/>
            <a:chExt cx="355876" cy="331007"/>
          </a:xfrm>
        </p:grpSpPr>
        <p:sp>
          <p:nvSpPr>
            <p:cNvPr id="83" name="Google Shape;11948;p72">
              <a:extLst>
                <a:ext uri="{FF2B5EF4-FFF2-40B4-BE49-F238E27FC236}">
                  <a16:creationId xmlns:a16="http://schemas.microsoft.com/office/drawing/2014/main" id="{94368B6B-95B3-4CF7-92E2-92106D1B296F}"/>
                </a:ext>
              </a:extLst>
            </p:cNvPr>
            <p:cNvSpPr/>
            <p:nvPr/>
          </p:nvSpPr>
          <p:spPr>
            <a:xfrm>
              <a:off x="3576944" y="2916870"/>
              <a:ext cx="187024" cy="322709"/>
            </a:xfrm>
            <a:custGeom>
              <a:avLst/>
              <a:gdLst/>
              <a:ahLst/>
              <a:cxnLst/>
              <a:rect l="l" t="t" r="r" b="b"/>
              <a:pathLst>
                <a:path w="7122" h="12289" extrusionOk="0">
                  <a:moveTo>
                    <a:pt x="843" y="0"/>
                  </a:moveTo>
                  <a:cubicBezTo>
                    <a:pt x="384" y="0"/>
                    <a:pt x="1" y="373"/>
                    <a:pt x="1" y="842"/>
                  </a:cubicBezTo>
                  <a:lnTo>
                    <a:pt x="1" y="11437"/>
                  </a:lnTo>
                  <a:cubicBezTo>
                    <a:pt x="1" y="11905"/>
                    <a:pt x="384" y="12288"/>
                    <a:pt x="843" y="12288"/>
                  </a:cubicBezTo>
                  <a:lnTo>
                    <a:pt x="6269" y="12288"/>
                  </a:lnTo>
                  <a:cubicBezTo>
                    <a:pt x="6738" y="12288"/>
                    <a:pt x="7121" y="11905"/>
                    <a:pt x="7121" y="11437"/>
                  </a:cubicBezTo>
                  <a:lnTo>
                    <a:pt x="7121" y="842"/>
                  </a:lnTo>
                  <a:cubicBezTo>
                    <a:pt x="7121" y="373"/>
                    <a:pt x="6738" y="0"/>
                    <a:pt x="6269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Google Shape;11949;p72">
              <a:extLst>
                <a:ext uri="{FF2B5EF4-FFF2-40B4-BE49-F238E27FC236}">
                  <a16:creationId xmlns:a16="http://schemas.microsoft.com/office/drawing/2014/main" id="{7407E1B9-8132-4C05-A537-71C2B9384E3A}"/>
                </a:ext>
              </a:extLst>
            </p:cNvPr>
            <p:cNvSpPr/>
            <p:nvPr/>
          </p:nvSpPr>
          <p:spPr>
            <a:xfrm>
              <a:off x="3725734" y="2916870"/>
              <a:ext cx="38235" cy="322709"/>
            </a:xfrm>
            <a:custGeom>
              <a:avLst/>
              <a:gdLst/>
              <a:ahLst/>
              <a:cxnLst/>
              <a:rect l="l" t="t" r="r" b="b"/>
              <a:pathLst>
                <a:path w="1456" h="12289" extrusionOk="0">
                  <a:moveTo>
                    <a:pt x="1" y="0"/>
                  </a:moveTo>
                  <a:cubicBezTo>
                    <a:pt x="469" y="0"/>
                    <a:pt x="843" y="373"/>
                    <a:pt x="843" y="842"/>
                  </a:cubicBezTo>
                  <a:lnTo>
                    <a:pt x="843" y="11437"/>
                  </a:lnTo>
                  <a:cubicBezTo>
                    <a:pt x="843" y="11905"/>
                    <a:pt x="469" y="12288"/>
                    <a:pt x="1" y="12288"/>
                  </a:cubicBezTo>
                  <a:lnTo>
                    <a:pt x="603" y="12288"/>
                  </a:lnTo>
                  <a:cubicBezTo>
                    <a:pt x="1072" y="12288"/>
                    <a:pt x="1455" y="11905"/>
                    <a:pt x="1455" y="11437"/>
                  </a:cubicBezTo>
                  <a:lnTo>
                    <a:pt x="1455" y="842"/>
                  </a:lnTo>
                  <a:cubicBezTo>
                    <a:pt x="1455" y="373"/>
                    <a:pt x="1072" y="0"/>
                    <a:pt x="603" y="0"/>
                  </a:cubicBezTo>
                  <a:close/>
                </a:path>
              </a:pathLst>
            </a:custGeom>
            <a:solidFill>
              <a:srgbClr val="EE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Google Shape;11950;p72">
              <a:extLst>
                <a:ext uri="{FF2B5EF4-FFF2-40B4-BE49-F238E27FC236}">
                  <a16:creationId xmlns:a16="http://schemas.microsoft.com/office/drawing/2014/main" id="{97850AE5-D6A9-4D4B-BCDA-AA1AA548C4D2}"/>
                </a:ext>
              </a:extLst>
            </p:cNvPr>
            <p:cNvSpPr/>
            <p:nvPr/>
          </p:nvSpPr>
          <p:spPr>
            <a:xfrm>
              <a:off x="3576944" y="2916870"/>
              <a:ext cx="187024" cy="53544"/>
            </a:xfrm>
            <a:custGeom>
              <a:avLst/>
              <a:gdLst/>
              <a:ahLst/>
              <a:cxnLst/>
              <a:rect l="l" t="t" r="r" b="b"/>
              <a:pathLst>
                <a:path w="7122" h="2039" extrusionOk="0">
                  <a:moveTo>
                    <a:pt x="843" y="0"/>
                  </a:moveTo>
                  <a:cubicBezTo>
                    <a:pt x="384" y="0"/>
                    <a:pt x="1" y="373"/>
                    <a:pt x="1" y="842"/>
                  </a:cubicBezTo>
                  <a:lnTo>
                    <a:pt x="1" y="2039"/>
                  </a:lnTo>
                  <a:lnTo>
                    <a:pt x="7121" y="2039"/>
                  </a:lnTo>
                  <a:lnTo>
                    <a:pt x="7121" y="842"/>
                  </a:lnTo>
                  <a:cubicBezTo>
                    <a:pt x="7121" y="373"/>
                    <a:pt x="6738" y="0"/>
                    <a:pt x="6269" y="0"/>
                  </a:cubicBez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Google Shape;11951;p72">
              <a:extLst>
                <a:ext uri="{FF2B5EF4-FFF2-40B4-BE49-F238E27FC236}">
                  <a16:creationId xmlns:a16="http://schemas.microsoft.com/office/drawing/2014/main" id="{3D49ECF9-3E52-4CB2-9A29-F54C9CA25E5B}"/>
                </a:ext>
              </a:extLst>
            </p:cNvPr>
            <p:cNvSpPr/>
            <p:nvPr/>
          </p:nvSpPr>
          <p:spPr>
            <a:xfrm>
              <a:off x="3725734" y="2916870"/>
              <a:ext cx="38235" cy="53544"/>
            </a:xfrm>
            <a:custGeom>
              <a:avLst/>
              <a:gdLst/>
              <a:ahLst/>
              <a:cxnLst/>
              <a:rect l="l" t="t" r="r" b="b"/>
              <a:pathLst>
                <a:path w="1456" h="2039" extrusionOk="0">
                  <a:moveTo>
                    <a:pt x="1" y="0"/>
                  </a:moveTo>
                  <a:cubicBezTo>
                    <a:pt x="469" y="0"/>
                    <a:pt x="843" y="373"/>
                    <a:pt x="843" y="842"/>
                  </a:cubicBezTo>
                  <a:lnTo>
                    <a:pt x="843" y="2039"/>
                  </a:lnTo>
                  <a:lnTo>
                    <a:pt x="1455" y="2039"/>
                  </a:lnTo>
                  <a:lnTo>
                    <a:pt x="1455" y="842"/>
                  </a:lnTo>
                  <a:cubicBezTo>
                    <a:pt x="1455" y="373"/>
                    <a:pt x="1072" y="0"/>
                    <a:pt x="603" y="0"/>
                  </a:cubicBez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Google Shape;11952;p72">
              <a:extLst>
                <a:ext uri="{FF2B5EF4-FFF2-40B4-BE49-F238E27FC236}">
                  <a16:creationId xmlns:a16="http://schemas.microsoft.com/office/drawing/2014/main" id="{E6DC409B-A282-4AB8-BFC6-83FD58375111}"/>
                </a:ext>
              </a:extLst>
            </p:cNvPr>
            <p:cNvSpPr/>
            <p:nvPr/>
          </p:nvSpPr>
          <p:spPr>
            <a:xfrm>
              <a:off x="3576944" y="3186009"/>
              <a:ext cx="187024" cy="53570"/>
            </a:xfrm>
            <a:custGeom>
              <a:avLst/>
              <a:gdLst/>
              <a:ahLst/>
              <a:cxnLst/>
              <a:rect l="l" t="t" r="r" b="b"/>
              <a:pathLst>
                <a:path w="7122" h="2040" extrusionOk="0">
                  <a:moveTo>
                    <a:pt x="1" y="1"/>
                  </a:moveTo>
                  <a:lnTo>
                    <a:pt x="1" y="1197"/>
                  </a:lnTo>
                  <a:cubicBezTo>
                    <a:pt x="1" y="1666"/>
                    <a:pt x="384" y="2039"/>
                    <a:pt x="843" y="2039"/>
                  </a:cubicBezTo>
                  <a:lnTo>
                    <a:pt x="6269" y="2039"/>
                  </a:lnTo>
                  <a:cubicBezTo>
                    <a:pt x="6738" y="2039"/>
                    <a:pt x="7121" y="1666"/>
                    <a:pt x="7121" y="1197"/>
                  </a:cubicBezTo>
                  <a:lnTo>
                    <a:pt x="7121" y="1"/>
                  </a:ln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Google Shape;11953;p72">
              <a:extLst>
                <a:ext uri="{FF2B5EF4-FFF2-40B4-BE49-F238E27FC236}">
                  <a16:creationId xmlns:a16="http://schemas.microsoft.com/office/drawing/2014/main" id="{EEDB2657-760D-4AD5-87DC-D82373F95AC4}"/>
                </a:ext>
              </a:extLst>
            </p:cNvPr>
            <p:cNvSpPr/>
            <p:nvPr/>
          </p:nvSpPr>
          <p:spPr>
            <a:xfrm>
              <a:off x="3725734" y="3186009"/>
              <a:ext cx="37972" cy="53570"/>
            </a:xfrm>
            <a:custGeom>
              <a:avLst/>
              <a:gdLst/>
              <a:ahLst/>
              <a:cxnLst/>
              <a:rect l="l" t="t" r="r" b="b"/>
              <a:pathLst>
                <a:path w="1446" h="2040" extrusionOk="0">
                  <a:moveTo>
                    <a:pt x="833" y="1"/>
                  </a:moveTo>
                  <a:lnTo>
                    <a:pt x="843" y="1197"/>
                  </a:lnTo>
                  <a:cubicBezTo>
                    <a:pt x="843" y="1656"/>
                    <a:pt x="469" y="2039"/>
                    <a:pt x="1" y="2039"/>
                  </a:cubicBezTo>
                  <a:lnTo>
                    <a:pt x="603" y="2039"/>
                  </a:lnTo>
                  <a:cubicBezTo>
                    <a:pt x="1034" y="2039"/>
                    <a:pt x="1398" y="1714"/>
                    <a:pt x="1446" y="1283"/>
                  </a:cubicBezTo>
                  <a:cubicBezTo>
                    <a:pt x="1446" y="1255"/>
                    <a:pt x="1446" y="1226"/>
                    <a:pt x="1446" y="1197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Google Shape;11954;p72">
              <a:extLst>
                <a:ext uri="{FF2B5EF4-FFF2-40B4-BE49-F238E27FC236}">
                  <a16:creationId xmlns:a16="http://schemas.microsoft.com/office/drawing/2014/main" id="{215C8B25-86F3-4F46-A1A5-F89DEE72F49C}"/>
                </a:ext>
              </a:extLst>
            </p:cNvPr>
            <p:cNvSpPr/>
            <p:nvPr/>
          </p:nvSpPr>
          <p:spPr>
            <a:xfrm>
              <a:off x="3664653" y="3010854"/>
              <a:ext cx="204854" cy="134215"/>
            </a:xfrm>
            <a:custGeom>
              <a:avLst/>
              <a:gdLst/>
              <a:ahLst/>
              <a:cxnLst/>
              <a:rect l="l" t="t" r="r" b="b"/>
              <a:pathLst>
                <a:path w="7801" h="5111" extrusionOk="0">
                  <a:moveTo>
                    <a:pt x="422" y="0"/>
                  </a:moveTo>
                  <a:cubicBezTo>
                    <a:pt x="183" y="0"/>
                    <a:pt x="1" y="182"/>
                    <a:pt x="1" y="412"/>
                  </a:cubicBezTo>
                  <a:lnTo>
                    <a:pt x="1" y="4699"/>
                  </a:lnTo>
                  <a:cubicBezTo>
                    <a:pt x="1" y="4929"/>
                    <a:pt x="183" y="5111"/>
                    <a:pt x="422" y="5111"/>
                  </a:cubicBezTo>
                  <a:lnTo>
                    <a:pt x="7380" y="5111"/>
                  </a:lnTo>
                  <a:cubicBezTo>
                    <a:pt x="7609" y="5111"/>
                    <a:pt x="7801" y="4929"/>
                    <a:pt x="7801" y="4699"/>
                  </a:cubicBezTo>
                  <a:lnTo>
                    <a:pt x="7801" y="412"/>
                  </a:lnTo>
                  <a:cubicBezTo>
                    <a:pt x="7801" y="182"/>
                    <a:pt x="7609" y="0"/>
                    <a:pt x="7380" y="0"/>
                  </a:cubicBezTo>
                  <a:close/>
                </a:path>
              </a:pathLst>
            </a:custGeom>
            <a:solidFill>
              <a:srgbClr val="58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Google Shape;11955;p72">
              <a:extLst>
                <a:ext uri="{FF2B5EF4-FFF2-40B4-BE49-F238E27FC236}">
                  <a16:creationId xmlns:a16="http://schemas.microsoft.com/office/drawing/2014/main" id="{7471BF7D-F06F-4004-A8D9-9A05776564CB}"/>
                </a:ext>
              </a:extLst>
            </p:cNvPr>
            <p:cNvSpPr/>
            <p:nvPr/>
          </p:nvSpPr>
          <p:spPr>
            <a:xfrm>
              <a:off x="3843352" y="3010854"/>
              <a:ext cx="26155" cy="134215"/>
            </a:xfrm>
            <a:custGeom>
              <a:avLst/>
              <a:gdLst/>
              <a:ahLst/>
              <a:cxnLst/>
              <a:rect l="l" t="t" r="r" b="b"/>
              <a:pathLst>
                <a:path w="996" h="5111" extrusionOk="0">
                  <a:moveTo>
                    <a:pt x="0" y="0"/>
                  </a:moveTo>
                  <a:cubicBezTo>
                    <a:pt x="230" y="0"/>
                    <a:pt x="412" y="182"/>
                    <a:pt x="412" y="412"/>
                  </a:cubicBezTo>
                  <a:lnTo>
                    <a:pt x="412" y="4699"/>
                  </a:lnTo>
                  <a:cubicBezTo>
                    <a:pt x="412" y="4929"/>
                    <a:pt x="230" y="5111"/>
                    <a:pt x="0" y="5111"/>
                  </a:cubicBezTo>
                  <a:lnTo>
                    <a:pt x="575" y="5111"/>
                  </a:lnTo>
                  <a:cubicBezTo>
                    <a:pt x="804" y="5111"/>
                    <a:pt x="996" y="4929"/>
                    <a:pt x="996" y="4699"/>
                  </a:cubicBezTo>
                  <a:lnTo>
                    <a:pt x="996" y="412"/>
                  </a:lnTo>
                  <a:cubicBezTo>
                    <a:pt x="996" y="182"/>
                    <a:pt x="804" y="0"/>
                    <a:pt x="575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Google Shape;11956;p72">
              <a:extLst>
                <a:ext uri="{FF2B5EF4-FFF2-40B4-BE49-F238E27FC236}">
                  <a16:creationId xmlns:a16="http://schemas.microsoft.com/office/drawing/2014/main" id="{19B9A9AE-97D3-4954-9FF4-531E440EAB39}"/>
                </a:ext>
              </a:extLst>
            </p:cNvPr>
            <p:cNvSpPr/>
            <p:nvPr/>
          </p:nvSpPr>
          <p:spPr>
            <a:xfrm>
              <a:off x="3768958" y="3033228"/>
              <a:ext cx="55067" cy="47163"/>
            </a:xfrm>
            <a:custGeom>
              <a:avLst/>
              <a:gdLst/>
              <a:ahLst/>
              <a:cxnLst/>
              <a:rect l="l" t="t" r="r" b="b"/>
              <a:pathLst>
                <a:path w="2097" h="1796" extrusionOk="0">
                  <a:moveTo>
                    <a:pt x="1206" y="0"/>
                  </a:moveTo>
                  <a:cubicBezTo>
                    <a:pt x="403" y="0"/>
                    <a:pt x="1" y="967"/>
                    <a:pt x="565" y="1531"/>
                  </a:cubicBezTo>
                  <a:cubicBezTo>
                    <a:pt x="748" y="1714"/>
                    <a:pt x="972" y="1795"/>
                    <a:pt x="1192" y="1795"/>
                  </a:cubicBezTo>
                  <a:cubicBezTo>
                    <a:pt x="1654" y="1795"/>
                    <a:pt x="2096" y="1437"/>
                    <a:pt x="2096" y="900"/>
                  </a:cubicBezTo>
                  <a:cubicBezTo>
                    <a:pt x="2096" y="402"/>
                    <a:pt x="1695" y="0"/>
                    <a:pt x="1206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Google Shape;11957;p72">
              <a:extLst>
                <a:ext uri="{FF2B5EF4-FFF2-40B4-BE49-F238E27FC236}">
                  <a16:creationId xmlns:a16="http://schemas.microsoft.com/office/drawing/2014/main" id="{870BEBD3-86D8-47BD-8FDE-304F9DCF88D2}"/>
                </a:ext>
              </a:extLst>
            </p:cNvPr>
            <p:cNvSpPr/>
            <p:nvPr/>
          </p:nvSpPr>
          <p:spPr>
            <a:xfrm>
              <a:off x="3793589" y="3033228"/>
              <a:ext cx="55067" cy="47163"/>
            </a:xfrm>
            <a:custGeom>
              <a:avLst/>
              <a:gdLst/>
              <a:ahLst/>
              <a:cxnLst/>
              <a:rect l="l" t="t" r="r" b="b"/>
              <a:pathLst>
                <a:path w="2097" h="1796" extrusionOk="0">
                  <a:moveTo>
                    <a:pt x="1197" y="0"/>
                  </a:moveTo>
                  <a:cubicBezTo>
                    <a:pt x="393" y="0"/>
                    <a:pt x="0" y="967"/>
                    <a:pt x="565" y="1531"/>
                  </a:cubicBezTo>
                  <a:cubicBezTo>
                    <a:pt x="748" y="1714"/>
                    <a:pt x="972" y="1795"/>
                    <a:pt x="1192" y="1795"/>
                  </a:cubicBezTo>
                  <a:cubicBezTo>
                    <a:pt x="1653" y="1795"/>
                    <a:pt x="2096" y="1437"/>
                    <a:pt x="2096" y="900"/>
                  </a:cubicBezTo>
                  <a:cubicBezTo>
                    <a:pt x="2096" y="402"/>
                    <a:pt x="1694" y="0"/>
                    <a:pt x="119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Google Shape;11958;p72">
              <a:extLst>
                <a:ext uri="{FF2B5EF4-FFF2-40B4-BE49-F238E27FC236}">
                  <a16:creationId xmlns:a16="http://schemas.microsoft.com/office/drawing/2014/main" id="{CCE200A7-C4D2-4E70-A37B-500B18CE280E}"/>
                </a:ext>
              </a:extLst>
            </p:cNvPr>
            <p:cNvSpPr/>
            <p:nvPr/>
          </p:nvSpPr>
          <p:spPr>
            <a:xfrm>
              <a:off x="3688024" y="3034462"/>
              <a:ext cx="65624" cy="44511"/>
            </a:xfrm>
            <a:custGeom>
              <a:avLst/>
              <a:gdLst/>
              <a:ahLst/>
              <a:cxnLst/>
              <a:rect l="l" t="t" r="r" b="b"/>
              <a:pathLst>
                <a:path w="2499" h="1695" extrusionOk="0">
                  <a:moveTo>
                    <a:pt x="422" y="1"/>
                  </a:moveTo>
                  <a:cubicBezTo>
                    <a:pt x="183" y="1"/>
                    <a:pt x="1" y="192"/>
                    <a:pt x="1" y="422"/>
                  </a:cubicBezTo>
                  <a:lnTo>
                    <a:pt x="1" y="1283"/>
                  </a:lnTo>
                  <a:cubicBezTo>
                    <a:pt x="1" y="1513"/>
                    <a:pt x="183" y="1695"/>
                    <a:pt x="422" y="1695"/>
                  </a:cubicBezTo>
                  <a:lnTo>
                    <a:pt x="2078" y="1695"/>
                  </a:lnTo>
                  <a:cubicBezTo>
                    <a:pt x="2307" y="1695"/>
                    <a:pt x="2499" y="1513"/>
                    <a:pt x="2499" y="1283"/>
                  </a:cubicBezTo>
                  <a:lnTo>
                    <a:pt x="2499" y="422"/>
                  </a:lnTo>
                  <a:cubicBezTo>
                    <a:pt x="2499" y="192"/>
                    <a:pt x="2307" y="1"/>
                    <a:pt x="2078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Google Shape;11959;p72">
              <a:extLst>
                <a:ext uri="{FF2B5EF4-FFF2-40B4-BE49-F238E27FC236}">
                  <a16:creationId xmlns:a16="http://schemas.microsoft.com/office/drawing/2014/main" id="{BD88498E-2B6A-45C9-A815-F7AE6FB93678}"/>
                </a:ext>
              </a:extLst>
            </p:cNvPr>
            <p:cNvSpPr/>
            <p:nvPr/>
          </p:nvSpPr>
          <p:spPr>
            <a:xfrm>
              <a:off x="3684768" y="3089004"/>
              <a:ext cx="166646" cy="29437"/>
            </a:xfrm>
            <a:custGeom>
              <a:avLst/>
              <a:gdLst/>
              <a:ahLst/>
              <a:cxnLst/>
              <a:rect l="l" t="t" r="r" b="b"/>
              <a:pathLst>
                <a:path w="6346" h="1121" extrusionOk="0">
                  <a:moveTo>
                    <a:pt x="412" y="1"/>
                  </a:moveTo>
                  <a:cubicBezTo>
                    <a:pt x="182" y="1"/>
                    <a:pt x="1" y="192"/>
                    <a:pt x="1" y="422"/>
                  </a:cubicBezTo>
                  <a:lnTo>
                    <a:pt x="1" y="699"/>
                  </a:lnTo>
                  <a:cubicBezTo>
                    <a:pt x="1" y="929"/>
                    <a:pt x="182" y="1120"/>
                    <a:pt x="412" y="1120"/>
                  </a:cubicBezTo>
                  <a:lnTo>
                    <a:pt x="5925" y="1120"/>
                  </a:lnTo>
                  <a:cubicBezTo>
                    <a:pt x="6154" y="1120"/>
                    <a:pt x="6346" y="929"/>
                    <a:pt x="6346" y="699"/>
                  </a:cubicBezTo>
                  <a:lnTo>
                    <a:pt x="6346" y="422"/>
                  </a:lnTo>
                  <a:cubicBezTo>
                    <a:pt x="6346" y="192"/>
                    <a:pt x="6154" y="1"/>
                    <a:pt x="5925" y="1"/>
                  </a:cubicBez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Google Shape;11960;p72">
              <a:extLst>
                <a:ext uri="{FF2B5EF4-FFF2-40B4-BE49-F238E27FC236}">
                  <a16:creationId xmlns:a16="http://schemas.microsoft.com/office/drawing/2014/main" id="{312F327E-1022-4BF2-A791-DD1C0B03C399}"/>
                </a:ext>
              </a:extLst>
            </p:cNvPr>
            <p:cNvSpPr/>
            <p:nvPr/>
          </p:nvSpPr>
          <p:spPr>
            <a:xfrm>
              <a:off x="3664653" y="2993628"/>
              <a:ext cx="10084" cy="169036"/>
            </a:xfrm>
            <a:custGeom>
              <a:avLst/>
              <a:gdLst/>
              <a:ahLst/>
              <a:cxnLst/>
              <a:rect l="l" t="t" r="r" b="b"/>
              <a:pathLst>
                <a:path w="384" h="6437" extrusionOk="0">
                  <a:moveTo>
                    <a:pt x="192" y="1"/>
                  </a:moveTo>
                  <a:cubicBezTo>
                    <a:pt x="97" y="1"/>
                    <a:pt x="1" y="63"/>
                    <a:pt x="1" y="187"/>
                  </a:cubicBezTo>
                  <a:lnTo>
                    <a:pt x="1" y="6245"/>
                  </a:lnTo>
                  <a:cubicBezTo>
                    <a:pt x="1" y="6351"/>
                    <a:pt x="87" y="6437"/>
                    <a:pt x="192" y="6437"/>
                  </a:cubicBezTo>
                  <a:cubicBezTo>
                    <a:pt x="298" y="6437"/>
                    <a:pt x="384" y="6351"/>
                    <a:pt x="384" y="6245"/>
                  </a:cubicBezTo>
                  <a:lnTo>
                    <a:pt x="384" y="187"/>
                  </a:lnTo>
                  <a:cubicBezTo>
                    <a:pt x="384" y="63"/>
                    <a:pt x="288" y="1"/>
                    <a:pt x="192" y="1"/>
                  </a:cubicBez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Google Shape;11961;p72">
              <a:extLst>
                <a:ext uri="{FF2B5EF4-FFF2-40B4-BE49-F238E27FC236}">
                  <a16:creationId xmlns:a16="http://schemas.microsoft.com/office/drawing/2014/main" id="{2E4EF0E3-BD8C-4F4A-A7C7-F8BDD80B0ADC}"/>
                </a:ext>
              </a:extLst>
            </p:cNvPr>
            <p:cNvSpPr/>
            <p:nvPr/>
          </p:nvSpPr>
          <p:spPr>
            <a:xfrm>
              <a:off x="3513632" y="2908572"/>
              <a:ext cx="114126" cy="97687"/>
            </a:xfrm>
            <a:custGeom>
              <a:avLst/>
              <a:gdLst/>
              <a:ahLst/>
              <a:cxnLst/>
              <a:rect l="l" t="t" r="r" b="b"/>
              <a:pathLst>
                <a:path w="4346" h="3720" extrusionOk="0">
                  <a:moveTo>
                    <a:pt x="2488" y="0"/>
                  </a:moveTo>
                  <a:cubicBezTo>
                    <a:pt x="833" y="0"/>
                    <a:pt x="0" y="2000"/>
                    <a:pt x="1168" y="3168"/>
                  </a:cubicBezTo>
                  <a:cubicBezTo>
                    <a:pt x="1549" y="3549"/>
                    <a:pt x="2016" y="3720"/>
                    <a:pt x="2474" y="3720"/>
                  </a:cubicBezTo>
                  <a:cubicBezTo>
                    <a:pt x="3431" y="3720"/>
                    <a:pt x="4345" y="2976"/>
                    <a:pt x="4345" y="1857"/>
                  </a:cubicBezTo>
                  <a:cubicBezTo>
                    <a:pt x="4345" y="833"/>
                    <a:pt x="3512" y="0"/>
                    <a:pt x="2488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Google Shape;11962;p72">
              <a:extLst>
                <a:ext uri="{FF2B5EF4-FFF2-40B4-BE49-F238E27FC236}">
                  <a16:creationId xmlns:a16="http://schemas.microsoft.com/office/drawing/2014/main" id="{900C1072-6475-4F34-A612-CC8F9164294C}"/>
                </a:ext>
              </a:extLst>
            </p:cNvPr>
            <p:cNvSpPr/>
            <p:nvPr/>
          </p:nvSpPr>
          <p:spPr>
            <a:xfrm>
              <a:off x="3571167" y="2908572"/>
              <a:ext cx="58586" cy="97661"/>
            </a:xfrm>
            <a:custGeom>
              <a:avLst/>
              <a:gdLst/>
              <a:ahLst/>
              <a:cxnLst/>
              <a:rect l="l" t="t" r="r" b="b"/>
              <a:pathLst>
                <a:path w="2231" h="3719" extrusionOk="0">
                  <a:moveTo>
                    <a:pt x="297" y="0"/>
                  </a:moveTo>
                  <a:cubicBezTo>
                    <a:pt x="202" y="0"/>
                    <a:pt x="96" y="10"/>
                    <a:pt x="1" y="19"/>
                  </a:cubicBezTo>
                  <a:cubicBezTo>
                    <a:pt x="910" y="163"/>
                    <a:pt x="1570" y="948"/>
                    <a:pt x="1570" y="1857"/>
                  </a:cubicBezTo>
                  <a:cubicBezTo>
                    <a:pt x="1570" y="2776"/>
                    <a:pt x="910" y="3551"/>
                    <a:pt x="1" y="3694"/>
                  </a:cubicBezTo>
                  <a:cubicBezTo>
                    <a:pt x="100" y="3710"/>
                    <a:pt x="199" y="3718"/>
                    <a:pt x="297" y="3718"/>
                  </a:cubicBezTo>
                  <a:cubicBezTo>
                    <a:pt x="1248" y="3718"/>
                    <a:pt x="2066" y="2981"/>
                    <a:pt x="2145" y="2000"/>
                  </a:cubicBezTo>
                  <a:cubicBezTo>
                    <a:pt x="2231" y="929"/>
                    <a:pt x="1379" y="0"/>
                    <a:pt x="297" y="0"/>
                  </a:cubicBezTo>
                  <a:close/>
                </a:path>
              </a:pathLst>
            </a:custGeom>
            <a:solidFill>
              <a:srgbClr val="3D54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Google Shape;11963;p72">
              <a:extLst>
                <a:ext uri="{FF2B5EF4-FFF2-40B4-BE49-F238E27FC236}">
                  <a16:creationId xmlns:a16="http://schemas.microsoft.com/office/drawing/2014/main" id="{62F608D4-E349-4A1A-8B01-5486DB9502B1}"/>
                </a:ext>
              </a:extLst>
            </p:cNvPr>
            <p:cNvSpPr/>
            <p:nvPr/>
          </p:nvSpPr>
          <p:spPr>
            <a:xfrm>
              <a:off x="3557486" y="2942237"/>
              <a:ext cx="42672" cy="30199"/>
            </a:xfrm>
            <a:custGeom>
              <a:avLst/>
              <a:gdLst/>
              <a:ahLst/>
              <a:cxnLst/>
              <a:rect l="l" t="t" r="r" b="b"/>
              <a:pathLst>
                <a:path w="1625" h="1150" extrusionOk="0">
                  <a:moveTo>
                    <a:pt x="1360" y="0"/>
                  </a:moveTo>
                  <a:cubicBezTo>
                    <a:pt x="1317" y="0"/>
                    <a:pt x="1271" y="17"/>
                    <a:pt x="1230" y="58"/>
                  </a:cubicBezTo>
                  <a:lnTo>
                    <a:pt x="665" y="671"/>
                  </a:lnTo>
                  <a:lnTo>
                    <a:pt x="417" y="355"/>
                  </a:lnTo>
                  <a:cubicBezTo>
                    <a:pt x="373" y="301"/>
                    <a:pt x="320" y="279"/>
                    <a:pt x="269" y="279"/>
                  </a:cubicBezTo>
                  <a:cubicBezTo>
                    <a:pt x="128" y="279"/>
                    <a:pt x="1" y="447"/>
                    <a:pt x="120" y="594"/>
                  </a:cubicBezTo>
                  <a:lnTo>
                    <a:pt x="503" y="1082"/>
                  </a:lnTo>
                  <a:cubicBezTo>
                    <a:pt x="541" y="1120"/>
                    <a:pt x="589" y="1149"/>
                    <a:pt x="646" y="1149"/>
                  </a:cubicBezTo>
                  <a:lnTo>
                    <a:pt x="656" y="1149"/>
                  </a:lnTo>
                  <a:cubicBezTo>
                    <a:pt x="704" y="1149"/>
                    <a:pt x="761" y="1130"/>
                    <a:pt x="790" y="1092"/>
                  </a:cubicBezTo>
                  <a:lnTo>
                    <a:pt x="1508" y="317"/>
                  </a:lnTo>
                  <a:cubicBezTo>
                    <a:pt x="1624" y="178"/>
                    <a:pt x="1502" y="0"/>
                    <a:pt x="1360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oogle Shape;9822;p70">
            <a:extLst>
              <a:ext uri="{FF2B5EF4-FFF2-40B4-BE49-F238E27FC236}">
                <a16:creationId xmlns:a16="http://schemas.microsoft.com/office/drawing/2014/main" id="{04FF9201-D0CF-44DB-85C3-696552595298}"/>
              </a:ext>
            </a:extLst>
          </p:cNvPr>
          <p:cNvGrpSpPr/>
          <p:nvPr/>
        </p:nvGrpSpPr>
        <p:grpSpPr>
          <a:xfrm>
            <a:off x="10562954" y="5516904"/>
            <a:ext cx="757843" cy="785695"/>
            <a:chOff x="830742" y="2763601"/>
            <a:chExt cx="384734" cy="381556"/>
          </a:xfrm>
        </p:grpSpPr>
        <p:sp>
          <p:nvSpPr>
            <p:cNvPr id="100" name="Google Shape;9823;p70">
              <a:extLst>
                <a:ext uri="{FF2B5EF4-FFF2-40B4-BE49-F238E27FC236}">
                  <a16:creationId xmlns:a16="http://schemas.microsoft.com/office/drawing/2014/main" id="{C633C3E4-52BC-483C-A118-0ACF70363C55}"/>
                </a:ext>
              </a:extLst>
            </p:cNvPr>
            <p:cNvSpPr/>
            <p:nvPr/>
          </p:nvSpPr>
          <p:spPr>
            <a:xfrm>
              <a:off x="830742" y="2881012"/>
              <a:ext cx="174423" cy="83678"/>
            </a:xfrm>
            <a:custGeom>
              <a:avLst/>
              <a:gdLst/>
              <a:ahLst/>
              <a:cxnLst/>
              <a:rect l="l" t="t" r="r" b="b"/>
              <a:pathLst>
                <a:path w="6639" h="3185" extrusionOk="0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Google Shape;9824;p70">
              <a:extLst>
                <a:ext uri="{FF2B5EF4-FFF2-40B4-BE49-F238E27FC236}">
                  <a16:creationId xmlns:a16="http://schemas.microsoft.com/office/drawing/2014/main" id="{E82E0AE0-C5CA-4351-80A4-14441A1ACD55}"/>
                </a:ext>
              </a:extLst>
            </p:cNvPr>
            <p:cNvSpPr/>
            <p:nvPr/>
          </p:nvSpPr>
          <p:spPr>
            <a:xfrm>
              <a:off x="1013520" y="2973045"/>
              <a:ext cx="83494" cy="172111"/>
            </a:xfrm>
            <a:custGeom>
              <a:avLst/>
              <a:gdLst/>
              <a:ahLst/>
              <a:cxnLst/>
              <a:rect l="l" t="t" r="r" b="b"/>
              <a:pathLst>
                <a:path w="3178" h="6551" extrusionOk="0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Google Shape;9825;p70">
              <a:extLst>
                <a:ext uri="{FF2B5EF4-FFF2-40B4-BE49-F238E27FC236}">
                  <a16:creationId xmlns:a16="http://schemas.microsoft.com/office/drawing/2014/main" id="{E2AE661E-BE06-4080-909C-F940FF51D938}"/>
                </a:ext>
              </a:extLst>
            </p:cNvPr>
            <p:cNvSpPr/>
            <p:nvPr/>
          </p:nvSpPr>
          <p:spPr>
            <a:xfrm>
              <a:off x="830742" y="2885557"/>
              <a:ext cx="125583" cy="72932"/>
            </a:xfrm>
            <a:custGeom>
              <a:avLst/>
              <a:gdLst/>
              <a:ahLst/>
              <a:cxnLst/>
              <a:rect l="l" t="t" r="r" b="b"/>
              <a:pathLst>
                <a:path w="4780" h="2776" extrusionOk="0">
                  <a:moveTo>
                    <a:pt x="4780" y="1"/>
                  </a:moveTo>
                  <a:lnTo>
                    <a:pt x="4780" y="1"/>
                  </a:lnTo>
                  <a:cubicBezTo>
                    <a:pt x="3032" y="237"/>
                    <a:pt x="1409" y="1034"/>
                    <a:pt x="160" y="2283"/>
                  </a:cubicBezTo>
                  <a:cubicBezTo>
                    <a:pt x="1" y="2443"/>
                    <a:pt x="105" y="2713"/>
                    <a:pt x="327" y="2734"/>
                  </a:cubicBezTo>
                  <a:lnTo>
                    <a:pt x="791" y="2775"/>
                  </a:lnTo>
                  <a:cubicBezTo>
                    <a:pt x="646" y="2664"/>
                    <a:pt x="625" y="2449"/>
                    <a:pt x="750" y="2318"/>
                  </a:cubicBezTo>
                  <a:cubicBezTo>
                    <a:pt x="1867" y="1201"/>
                    <a:pt x="3261" y="403"/>
                    <a:pt x="4780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Google Shape;9826;p70">
              <a:extLst>
                <a:ext uri="{FF2B5EF4-FFF2-40B4-BE49-F238E27FC236}">
                  <a16:creationId xmlns:a16="http://schemas.microsoft.com/office/drawing/2014/main" id="{18536657-838A-4003-B44E-677D32FEBA44}"/>
                </a:ext>
              </a:extLst>
            </p:cNvPr>
            <p:cNvSpPr/>
            <p:nvPr/>
          </p:nvSpPr>
          <p:spPr>
            <a:xfrm>
              <a:off x="1013520" y="3041012"/>
              <a:ext cx="24460" cy="104144"/>
            </a:xfrm>
            <a:custGeom>
              <a:avLst/>
              <a:gdLst/>
              <a:ahLst/>
              <a:cxnLst/>
              <a:rect l="l" t="t" r="r" b="b"/>
              <a:pathLst>
                <a:path w="931" h="3964" extrusionOk="0">
                  <a:moveTo>
                    <a:pt x="583" y="1"/>
                  </a:moveTo>
                  <a:lnTo>
                    <a:pt x="1" y="590"/>
                  </a:lnTo>
                  <a:lnTo>
                    <a:pt x="278" y="3718"/>
                  </a:lnTo>
                  <a:cubicBezTo>
                    <a:pt x="292" y="3870"/>
                    <a:pt x="415" y="3963"/>
                    <a:pt x="543" y="3963"/>
                  </a:cubicBezTo>
                  <a:cubicBezTo>
                    <a:pt x="608" y="3963"/>
                    <a:pt x="675" y="3939"/>
                    <a:pt x="729" y="3885"/>
                  </a:cubicBezTo>
                  <a:cubicBezTo>
                    <a:pt x="798" y="3815"/>
                    <a:pt x="861" y="3746"/>
                    <a:pt x="930" y="3677"/>
                  </a:cubicBezTo>
                  <a:cubicBezTo>
                    <a:pt x="909" y="3642"/>
                    <a:pt x="902" y="3607"/>
                    <a:pt x="902" y="3573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Google Shape;9827;p70">
              <a:extLst>
                <a:ext uri="{FF2B5EF4-FFF2-40B4-BE49-F238E27FC236}">
                  <a16:creationId xmlns:a16="http://schemas.microsoft.com/office/drawing/2014/main" id="{FF9F75E6-9CAE-45DC-865B-028A3B3358FF}"/>
                </a:ext>
              </a:extLst>
            </p:cNvPr>
            <p:cNvSpPr/>
            <p:nvPr/>
          </p:nvSpPr>
          <p:spPr>
            <a:xfrm>
              <a:off x="903281" y="2763601"/>
              <a:ext cx="312038" cy="310383"/>
            </a:xfrm>
            <a:custGeom>
              <a:avLst/>
              <a:gdLst/>
              <a:ahLst/>
              <a:cxnLst/>
              <a:rect l="l" t="t" r="r" b="b"/>
              <a:pathLst>
                <a:path w="11877" h="11814" extrusionOk="0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Google Shape;9828;p70">
              <a:extLst>
                <a:ext uri="{FF2B5EF4-FFF2-40B4-BE49-F238E27FC236}">
                  <a16:creationId xmlns:a16="http://schemas.microsoft.com/office/drawing/2014/main" id="{17D3C0FE-707D-4DC9-8877-77FC45788936}"/>
                </a:ext>
              </a:extLst>
            </p:cNvPr>
            <p:cNvSpPr/>
            <p:nvPr/>
          </p:nvSpPr>
          <p:spPr>
            <a:xfrm>
              <a:off x="903281" y="2763601"/>
              <a:ext cx="312012" cy="232065"/>
            </a:xfrm>
            <a:custGeom>
              <a:avLst/>
              <a:gdLst/>
              <a:ahLst/>
              <a:cxnLst/>
              <a:rect l="l" t="t" r="r" b="b"/>
              <a:pathLst>
                <a:path w="11876" h="8833" extrusionOk="0">
                  <a:moveTo>
                    <a:pt x="11637" y="0"/>
                  </a:moveTo>
                  <a:cubicBezTo>
                    <a:pt x="11618" y="0"/>
                    <a:pt x="11597" y="3"/>
                    <a:pt x="11577" y="10"/>
                  </a:cubicBezTo>
                  <a:lnTo>
                    <a:pt x="7207" y="1286"/>
                  </a:lnTo>
                  <a:cubicBezTo>
                    <a:pt x="7068" y="1327"/>
                    <a:pt x="6943" y="1404"/>
                    <a:pt x="6839" y="1501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361" y="8832"/>
                  </a:lnTo>
                  <a:lnTo>
                    <a:pt x="1117" y="8069"/>
                  </a:lnTo>
                  <a:lnTo>
                    <a:pt x="7179" y="2007"/>
                  </a:lnTo>
                  <a:cubicBezTo>
                    <a:pt x="7269" y="1917"/>
                    <a:pt x="7387" y="1848"/>
                    <a:pt x="7512" y="1813"/>
                  </a:cubicBezTo>
                  <a:lnTo>
                    <a:pt x="11750" y="571"/>
                  </a:lnTo>
                  <a:lnTo>
                    <a:pt x="11833" y="266"/>
                  </a:lnTo>
                  <a:cubicBezTo>
                    <a:pt x="11876" y="128"/>
                    <a:pt x="11767" y="0"/>
                    <a:pt x="1163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Google Shape;9829;p70">
              <a:extLst>
                <a:ext uri="{FF2B5EF4-FFF2-40B4-BE49-F238E27FC236}">
                  <a16:creationId xmlns:a16="http://schemas.microsoft.com/office/drawing/2014/main" id="{D4A791A1-1EDF-4E14-98E5-F6F8B636B990}"/>
                </a:ext>
              </a:extLst>
            </p:cNvPr>
            <p:cNvSpPr/>
            <p:nvPr/>
          </p:nvSpPr>
          <p:spPr>
            <a:xfrm>
              <a:off x="1060732" y="2852218"/>
              <a:ext cx="65261" cy="65261"/>
            </a:xfrm>
            <a:custGeom>
              <a:avLst/>
              <a:gdLst/>
              <a:ahLst/>
              <a:cxnLst/>
              <a:rect l="l" t="t" r="r" b="b"/>
              <a:pathLst>
                <a:path w="2484" h="2484" extrusionOk="0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Google Shape;9830;p70">
              <a:extLst>
                <a:ext uri="{FF2B5EF4-FFF2-40B4-BE49-F238E27FC236}">
                  <a16:creationId xmlns:a16="http://schemas.microsoft.com/office/drawing/2014/main" id="{D56D934F-BB3E-476F-BCB6-EF50D683A3E5}"/>
                </a:ext>
              </a:extLst>
            </p:cNvPr>
            <p:cNvSpPr/>
            <p:nvPr/>
          </p:nvSpPr>
          <p:spPr>
            <a:xfrm>
              <a:off x="1060732" y="2852218"/>
              <a:ext cx="40302" cy="65287"/>
            </a:xfrm>
            <a:custGeom>
              <a:avLst/>
              <a:gdLst/>
              <a:ahLst/>
              <a:cxnLst/>
              <a:rect l="l" t="t" r="r" b="b"/>
              <a:pathLst>
                <a:path w="1534" h="2485" extrusionOk="0">
                  <a:moveTo>
                    <a:pt x="1239" y="0"/>
                  </a:moveTo>
                  <a:cubicBezTo>
                    <a:pt x="572" y="0"/>
                    <a:pt x="0" y="539"/>
                    <a:pt x="0" y="1242"/>
                  </a:cubicBezTo>
                  <a:cubicBezTo>
                    <a:pt x="0" y="1945"/>
                    <a:pt x="572" y="2484"/>
                    <a:pt x="1239" y="2484"/>
                  </a:cubicBezTo>
                  <a:cubicBezTo>
                    <a:pt x="1336" y="2484"/>
                    <a:pt x="1434" y="2473"/>
                    <a:pt x="1533" y="2449"/>
                  </a:cubicBezTo>
                  <a:cubicBezTo>
                    <a:pt x="590" y="2220"/>
                    <a:pt x="264" y="1048"/>
                    <a:pt x="944" y="361"/>
                  </a:cubicBezTo>
                  <a:cubicBezTo>
                    <a:pt x="1110" y="202"/>
                    <a:pt x="1311" y="91"/>
                    <a:pt x="1533" y="35"/>
                  </a:cubicBezTo>
                  <a:cubicBezTo>
                    <a:pt x="1434" y="12"/>
                    <a:pt x="1336" y="0"/>
                    <a:pt x="1239" y="0"/>
                  </a:cubicBez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Google Shape;9831;p70">
              <a:extLst>
                <a:ext uri="{FF2B5EF4-FFF2-40B4-BE49-F238E27FC236}">
                  <a16:creationId xmlns:a16="http://schemas.microsoft.com/office/drawing/2014/main" id="{614A95F2-8B41-4974-9991-AB310AB546B6}"/>
                </a:ext>
              </a:extLst>
            </p:cNvPr>
            <p:cNvSpPr/>
            <p:nvPr/>
          </p:nvSpPr>
          <p:spPr>
            <a:xfrm>
              <a:off x="895084" y="2998739"/>
              <a:ext cx="84387" cy="83520"/>
            </a:xfrm>
            <a:custGeom>
              <a:avLst/>
              <a:gdLst/>
              <a:ahLst/>
              <a:cxnLst/>
              <a:rect l="l" t="t" r="r" b="b"/>
              <a:pathLst>
                <a:path w="3212" h="3179" extrusionOk="0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Google Shape;9832;p70">
              <a:extLst>
                <a:ext uri="{FF2B5EF4-FFF2-40B4-BE49-F238E27FC236}">
                  <a16:creationId xmlns:a16="http://schemas.microsoft.com/office/drawing/2014/main" id="{6469A8C0-D168-4394-9DA2-4832B0AF4633}"/>
                </a:ext>
              </a:extLst>
            </p:cNvPr>
            <p:cNvSpPr/>
            <p:nvPr/>
          </p:nvSpPr>
          <p:spPr>
            <a:xfrm>
              <a:off x="895084" y="2998555"/>
              <a:ext cx="32814" cy="36650"/>
            </a:xfrm>
            <a:custGeom>
              <a:avLst/>
              <a:gdLst/>
              <a:ahLst/>
              <a:cxnLst/>
              <a:rect l="l" t="t" r="r" b="b"/>
              <a:pathLst>
                <a:path w="1249" h="1395" extrusionOk="0">
                  <a:moveTo>
                    <a:pt x="833" y="0"/>
                  </a:moveTo>
                  <a:lnTo>
                    <a:pt x="125" y="708"/>
                  </a:lnTo>
                  <a:cubicBezTo>
                    <a:pt x="0" y="833"/>
                    <a:pt x="0" y="1041"/>
                    <a:pt x="125" y="1173"/>
                  </a:cubicBezTo>
                  <a:lnTo>
                    <a:pt x="347" y="1395"/>
                  </a:lnTo>
                  <a:cubicBezTo>
                    <a:pt x="361" y="1325"/>
                    <a:pt x="396" y="1270"/>
                    <a:pt x="444" y="1221"/>
                  </a:cubicBezTo>
                  <a:lnTo>
                    <a:pt x="1249" y="41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Google Shape;9833;p70">
              <a:extLst>
                <a:ext uri="{FF2B5EF4-FFF2-40B4-BE49-F238E27FC236}">
                  <a16:creationId xmlns:a16="http://schemas.microsoft.com/office/drawing/2014/main" id="{E8C53ECE-2E67-485A-82C6-1519BDA9A805}"/>
                </a:ext>
              </a:extLst>
            </p:cNvPr>
            <p:cNvSpPr/>
            <p:nvPr/>
          </p:nvSpPr>
          <p:spPr>
            <a:xfrm>
              <a:off x="903281" y="2964480"/>
              <a:ext cx="110266" cy="109504"/>
            </a:xfrm>
            <a:custGeom>
              <a:avLst/>
              <a:gdLst/>
              <a:ahLst/>
              <a:cxnLst/>
              <a:rect l="l" t="t" r="r" b="b"/>
              <a:pathLst>
                <a:path w="4197" h="4168" extrusionOk="0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Google Shape;9834;p70">
              <a:extLst>
                <a:ext uri="{FF2B5EF4-FFF2-40B4-BE49-F238E27FC236}">
                  <a16:creationId xmlns:a16="http://schemas.microsoft.com/office/drawing/2014/main" id="{FA921640-A5EA-48F5-870A-C012B5F196F7}"/>
                </a:ext>
              </a:extLst>
            </p:cNvPr>
            <p:cNvSpPr/>
            <p:nvPr/>
          </p:nvSpPr>
          <p:spPr>
            <a:xfrm>
              <a:off x="903281" y="2964480"/>
              <a:ext cx="29557" cy="31185"/>
            </a:xfrm>
            <a:custGeom>
              <a:avLst/>
              <a:gdLst/>
              <a:ahLst/>
              <a:cxnLst/>
              <a:rect l="l" t="t" r="r" b="b"/>
              <a:pathLst>
                <a:path w="1125" h="1187" extrusionOk="0">
                  <a:moveTo>
                    <a:pt x="701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23"/>
                  </a:cubicBezTo>
                  <a:lnTo>
                    <a:pt x="361" y="1186"/>
                  </a:lnTo>
                  <a:lnTo>
                    <a:pt x="1124" y="42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Google Shape;9835;p70">
              <a:extLst>
                <a:ext uri="{FF2B5EF4-FFF2-40B4-BE49-F238E27FC236}">
                  <a16:creationId xmlns:a16="http://schemas.microsoft.com/office/drawing/2014/main" id="{BB2235ED-1C03-4B64-A312-F8580E255E5D}"/>
                </a:ext>
              </a:extLst>
            </p:cNvPr>
            <p:cNvSpPr/>
            <p:nvPr/>
          </p:nvSpPr>
          <p:spPr>
            <a:xfrm>
              <a:off x="854992" y="3038831"/>
              <a:ext cx="34154" cy="31185"/>
            </a:xfrm>
            <a:custGeom>
              <a:avLst/>
              <a:gdLst/>
              <a:ahLst/>
              <a:cxnLst/>
              <a:rect l="l" t="t" r="r" b="b"/>
              <a:pathLst>
                <a:path w="1300" h="1187" extrusionOk="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Google Shape;9836;p70">
              <a:extLst>
                <a:ext uri="{FF2B5EF4-FFF2-40B4-BE49-F238E27FC236}">
                  <a16:creationId xmlns:a16="http://schemas.microsoft.com/office/drawing/2014/main" id="{65EFB762-35CB-47D7-9214-C87F5438A4C5}"/>
                </a:ext>
              </a:extLst>
            </p:cNvPr>
            <p:cNvSpPr/>
            <p:nvPr/>
          </p:nvSpPr>
          <p:spPr>
            <a:xfrm>
              <a:off x="873934" y="3057800"/>
              <a:ext cx="34286" cy="31343"/>
            </a:xfrm>
            <a:custGeom>
              <a:avLst/>
              <a:gdLst/>
              <a:ahLst/>
              <a:cxnLst/>
              <a:rect l="l" t="t" r="r" b="b"/>
              <a:pathLst>
                <a:path w="1305" h="1193" extrusionOk="0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Google Shape;9837;p70">
              <a:extLst>
                <a:ext uri="{FF2B5EF4-FFF2-40B4-BE49-F238E27FC236}">
                  <a16:creationId xmlns:a16="http://schemas.microsoft.com/office/drawing/2014/main" id="{FB0CA3BD-78D3-4CF3-9175-9ED358D87792}"/>
                </a:ext>
              </a:extLst>
            </p:cNvPr>
            <p:cNvSpPr/>
            <p:nvPr/>
          </p:nvSpPr>
          <p:spPr>
            <a:xfrm>
              <a:off x="912213" y="3095895"/>
              <a:ext cx="34102" cy="31343"/>
            </a:xfrm>
            <a:custGeom>
              <a:avLst/>
              <a:gdLst/>
              <a:ahLst/>
              <a:cxnLst/>
              <a:rect l="l" t="t" r="r" b="b"/>
              <a:pathLst>
                <a:path w="1298" h="1193" extrusionOk="0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Google Shape;9838;p70">
              <a:extLst>
                <a:ext uri="{FF2B5EF4-FFF2-40B4-BE49-F238E27FC236}">
                  <a16:creationId xmlns:a16="http://schemas.microsoft.com/office/drawing/2014/main" id="{FF489173-C5C7-4646-B5BD-8314F652DD19}"/>
                </a:ext>
              </a:extLst>
            </p:cNvPr>
            <p:cNvSpPr/>
            <p:nvPr/>
          </p:nvSpPr>
          <p:spPr>
            <a:xfrm>
              <a:off x="893061" y="3076926"/>
              <a:ext cx="34312" cy="31343"/>
            </a:xfrm>
            <a:custGeom>
              <a:avLst/>
              <a:gdLst/>
              <a:ahLst/>
              <a:cxnLst/>
              <a:rect l="l" t="t" r="r" b="b"/>
              <a:pathLst>
                <a:path w="1306" h="1193" extrusionOk="0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Google Shape;9839;p70">
              <a:extLst>
                <a:ext uri="{FF2B5EF4-FFF2-40B4-BE49-F238E27FC236}">
                  <a16:creationId xmlns:a16="http://schemas.microsoft.com/office/drawing/2014/main" id="{2194AE30-07DE-4AD1-BBA9-611A09375FB8}"/>
                </a:ext>
              </a:extLst>
            </p:cNvPr>
            <p:cNvSpPr/>
            <p:nvPr/>
          </p:nvSpPr>
          <p:spPr>
            <a:xfrm>
              <a:off x="1141809" y="2763601"/>
              <a:ext cx="73668" cy="72801"/>
            </a:xfrm>
            <a:custGeom>
              <a:avLst/>
              <a:gdLst/>
              <a:ahLst/>
              <a:cxnLst/>
              <a:rect l="l" t="t" r="r" b="b"/>
              <a:pathLst>
                <a:path w="2804" h="2771" extrusionOk="0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Google Shape;9840;p70">
              <a:extLst>
                <a:ext uri="{FF2B5EF4-FFF2-40B4-BE49-F238E27FC236}">
                  <a16:creationId xmlns:a16="http://schemas.microsoft.com/office/drawing/2014/main" id="{ADC16206-AAA3-480B-995A-413A5B51688E}"/>
                </a:ext>
              </a:extLst>
            </p:cNvPr>
            <p:cNvSpPr/>
            <p:nvPr/>
          </p:nvSpPr>
          <p:spPr>
            <a:xfrm>
              <a:off x="1141809" y="2763601"/>
              <a:ext cx="73484" cy="31974"/>
            </a:xfrm>
            <a:custGeom>
              <a:avLst/>
              <a:gdLst/>
              <a:ahLst/>
              <a:cxnLst/>
              <a:rect l="l" t="t" r="r" b="b"/>
              <a:pathLst>
                <a:path w="2797" h="1217" extrusionOk="0">
                  <a:moveTo>
                    <a:pt x="2563" y="0"/>
                  </a:moveTo>
                  <a:cubicBezTo>
                    <a:pt x="2544" y="0"/>
                    <a:pt x="2524" y="3"/>
                    <a:pt x="2505" y="10"/>
                  </a:cubicBezTo>
                  <a:lnTo>
                    <a:pt x="1686" y="245"/>
                  </a:lnTo>
                  <a:lnTo>
                    <a:pt x="1" y="745"/>
                  </a:lnTo>
                  <a:lnTo>
                    <a:pt x="472" y="1217"/>
                  </a:lnTo>
                  <a:lnTo>
                    <a:pt x="2671" y="578"/>
                  </a:lnTo>
                  <a:lnTo>
                    <a:pt x="2754" y="266"/>
                  </a:lnTo>
                  <a:cubicBezTo>
                    <a:pt x="2797" y="133"/>
                    <a:pt x="2692" y="0"/>
                    <a:pt x="256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Google Shape;9841;p70">
              <a:extLst>
                <a:ext uri="{FF2B5EF4-FFF2-40B4-BE49-F238E27FC236}">
                  <a16:creationId xmlns:a16="http://schemas.microsoft.com/office/drawing/2014/main" id="{D23C4875-BB9E-4C5D-85F6-B014ED66BFC3}"/>
                </a:ext>
              </a:extLst>
            </p:cNvPr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Google Shape;9842;p70">
              <a:extLst>
                <a:ext uri="{FF2B5EF4-FFF2-40B4-BE49-F238E27FC236}">
                  <a16:creationId xmlns:a16="http://schemas.microsoft.com/office/drawing/2014/main" id="{2CFCA74A-2F50-4F9E-908C-7E055A89A06A}"/>
                </a:ext>
              </a:extLst>
            </p:cNvPr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Google Shape;9843;p70">
              <a:extLst>
                <a:ext uri="{FF2B5EF4-FFF2-40B4-BE49-F238E27FC236}">
                  <a16:creationId xmlns:a16="http://schemas.microsoft.com/office/drawing/2014/main" id="{421B18FC-0B7C-4E31-8A79-4F3A928DEE8E}"/>
                </a:ext>
              </a:extLst>
            </p:cNvPr>
            <p:cNvSpPr/>
            <p:nvPr/>
          </p:nvSpPr>
          <p:spPr>
            <a:xfrm>
              <a:off x="919491" y="2924152"/>
              <a:ext cx="133254" cy="133648"/>
            </a:xfrm>
            <a:custGeom>
              <a:avLst/>
              <a:gdLst/>
              <a:ahLst/>
              <a:cxnLst/>
              <a:rect l="l" t="t" r="r" b="b"/>
              <a:pathLst>
                <a:path w="5072" h="5087" extrusionOk="0">
                  <a:moveTo>
                    <a:pt x="4762" y="1"/>
                  </a:moveTo>
                  <a:cubicBezTo>
                    <a:pt x="4676" y="1"/>
                    <a:pt x="4589" y="34"/>
                    <a:pt x="4523" y="100"/>
                  </a:cubicBezTo>
                  <a:lnTo>
                    <a:pt x="132" y="4490"/>
                  </a:lnTo>
                  <a:cubicBezTo>
                    <a:pt x="1" y="4622"/>
                    <a:pt x="1" y="4837"/>
                    <a:pt x="132" y="4962"/>
                  </a:cubicBezTo>
                  <a:lnTo>
                    <a:pt x="153" y="4990"/>
                  </a:lnTo>
                  <a:cubicBezTo>
                    <a:pt x="216" y="5045"/>
                    <a:pt x="299" y="5080"/>
                    <a:pt x="382" y="5087"/>
                  </a:cubicBezTo>
                  <a:cubicBezTo>
                    <a:pt x="306" y="4955"/>
                    <a:pt x="327" y="4781"/>
                    <a:pt x="438" y="4671"/>
                  </a:cubicBezTo>
                  <a:lnTo>
                    <a:pt x="4828" y="280"/>
                  </a:lnTo>
                  <a:cubicBezTo>
                    <a:pt x="4891" y="217"/>
                    <a:pt x="4974" y="183"/>
                    <a:pt x="5071" y="183"/>
                  </a:cubicBezTo>
                  <a:cubicBezTo>
                    <a:pt x="5057" y="162"/>
                    <a:pt x="5036" y="141"/>
                    <a:pt x="5022" y="120"/>
                  </a:cubicBezTo>
                  <a:lnTo>
                    <a:pt x="5002" y="100"/>
                  </a:lnTo>
                  <a:cubicBezTo>
                    <a:pt x="4936" y="34"/>
                    <a:pt x="4849" y="1"/>
                    <a:pt x="4762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8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6" grpId="0" animBg="1"/>
      <p:bldP spid="9" grpId="0"/>
      <p:bldP spid="10" grpId="0" animBg="1"/>
      <p:bldP spid="11" grpId="0"/>
      <p:bldP spid="13" grpId="0" animBg="1"/>
      <p:bldP spid="16" grpId="0"/>
      <p:bldP spid="17" grpId="0" animBg="1"/>
      <p:bldP spid="18" grpId="0"/>
      <p:bldP spid="80" grpId="0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val 1">
            <a:extLst>
              <a:ext uri="{FF2B5EF4-FFF2-40B4-BE49-F238E27FC236}">
                <a16:creationId xmlns:a16="http://schemas.microsoft.com/office/drawing/2014/main" id="{B89DD76B-8A33-4973-89CF-D265ED7E197C}"/>
              </a:ext>
            </a:extLst>
          </p:cNvPr>
          <p:cNvSpPr/>
          <p:nvPr/>
        </p:nvSpPr>
        <p:spPr>
          <a:xfrm>
            <a:off x="537170" y="1626922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7" name="Oval 1">
            <a:extLst>
              <a:ext uri="{FF2B5EF4-FFF2-40B4-BE49-F238E27FC236}">
                <a16:creationId xmlns:a16="http://schemas.microsoft.com/office/drawing/2014/main" id="{49BB833D-AFBD-4E7F-9755-281EE66E246F}"/>
              </a:ext>
            </a:extLst>
          </p:cNvPr>
          <p:cNvSpPr/>
          <p:nvPr/>
        </p:nvSpPr>
        <p:spPr>
          <a:xfrm>
            <a:off x="564622" y="3469831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8" name="Oval 1">
            <a:extLst>
              <a:ext uri="{FF2B5EF4-FFF2-40B4-BE49-F238E27FC236}">
                <a16:creationId xmlns:a16="http://schemas.microsoft.com/office/drawing/2014/main" id="{ADCDD414-34BD-47BD-A7CA-8B9494C45149}"/>
              </a:ext>
            </a:extLst>
          </p:cNvPr>
          <p:cNvSpPr/>
          <p:nvPr/>
        </p:nvSpPr>
        <p:spPr>
          <a:xfrm>
            <a:off x="550863" y="5246841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9" name="Oval 1">
            <a:extLst>
              <a:ext uri="{FF2B5EF4-FFF2-40B4-BE49-F238E27FC236}">
                <a16:creationId xmlns:a16="http://schemas.microsoft.com/office/drawing/2014/main" id="{5B265919-7305-40A5-AA55-6C360EB8C25E}"/>
              </a:ext>
            </a:extLst>
          </p:cNvPr>
          <p:cNvSpPr/>
          <p:nvPr/>
        </p:nvSpPr>
        <p:spPr>
          <a:xfrm>
            <a:off x="10255714" y="5246841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20" name="Oval 1">
            <a:extLst>
              <a:ext uri="{FF2B5EF4-FFF2-40B4-BE49-F238E27FC236}">
                <a16:creationId xmlns:a16="http://schemas.microsoft.com/office/drawing/2014/main" id="{2A56D71B-BE81-4ED5-83F3-A932AAE7411E}"/>
              </a:ext>
            </a:extLst>
          </p:cNvPr>
          <p:cNvSpPr/>
          <p:nvPr/>
        </p:nvSpPr>
        <p:spPr>
          <a:xfrm>
            <a:off x="10250697" y="3465513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21" name="Oval 1">
            <a:extLst>
              <a:ext uri="{FF2B5EF4-FFF2-40B4-BE49-F238E27FC236}">
                <a16:creationId xmlns:a16="http://schemas.microsoft.com/office/drawing/2014/main" id="{D2EE9F63-1FCE-4F16-97EA-13F58754BBA0}"/>
              </a:ext>
            </a:extLst>
          </p:cNvPr>
          <p:cNvSpPr/>
          <p:nvPr/>
        </p:nvSpPr>
        <p:spPr>
          <a:xfrm>
            <a:off x="10259366" y="1630566"/>
            <a:ext cx="1393652" cy="1386629"/>
          </a:xfrm>
          <a:prstGeom prst="ellipse">
            <a:avLst/>
          </a:prstGeom>
          <a:solidFill>
            <a:srgbClr val="FF0000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C5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9047313-4458-4B73-812E-83F6644542D4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Design Trade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offs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C1EB7C54-0FD7-4780-8437-2E1CE3631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94" t="5516" r="3701" b="5044"/>
          <a:stretch/>
        </p:blipFill>
        <p:spPr>
          <a:xfrm>
            <a:off x="4847745" y="2823765"/>
            <a:ext cx="2517003" cy="2462864"/>
          </a:xfrm>
          <a:prstGeom prst="rect">
            <a:avLst/>
          </a:prstGeom>
        </p:spPr>
      </p:pic>
      <p:sp>
        <p:nvSpPr>
          <p:cNvPr id="6" name="TextBox 26">
            <a:extLst>
              <a:ext uri="{FF2B5EF4-FFF2-40B4-BE49-F238E27FC236}">
                <a16:creationId xmlns:a16="http://schemas.microsoft.com/office/drawing/2014/main" id="{946B25CE-178A-4375-BCFD-80E777624848}"/>
              </a:ext>
            </a:extLst>
          </p:cNvPr>
          <p:cNvSpPr txBox="1"/>
          <p:nvPr/>
        </p:nvSpPr>
        <p:spPr>
          <a:xfrm>
            <a:off x="7922846" y="5370928"/>
            <a:ext cx="2461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Sviluppo</a:t>
            </a:r>
            <a:r>
              <a:rPr kumimoji="0" lang="en-GB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 </a:t>
            </a: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rapido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A83A8D58-17C6-4049-BF60-13A9F9A45293}"/>
              </a:ext>
            </a:extLst>
          </p:cNvPr>
          <p:cNvSpPr txBox="1"/>
          <p:nvPr/>
        </p:nvSpPr>
        <p:spPr>
          <a:xfrm>
            <a:off x="2252654" y="5617830"/>
            <a:ext cx="2349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Funzionalità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8" name="Google Shape;12241;p72">
            <a:extLst>
              <a:ext uri="{FF2B5EF4-FFF2-40B4-BE49-F238E27FC236}">
                <a16:creationId xmlns:a16="http://schemas.microsoft.com/office/drawing/2014/main" id="{8FB15C8E-B26B-4637-B3C3-C056D763C2FC}"/>
              </a:ext>
            </a:extLst>
          </p:cNvPr>
          <p:cNvGrpSpPr/>
          <p:nvPr/>
        </p:nvGrpSpPr>
        <p:grpSpPr>
          <a:xfrm>
            <a:off x="913433" y="5400580"/>
            <a:ext cx="675331" cy="993635"/>
            <a:chOff x="5394478" y="1514533"/>
            <a:chExt cx="249076" cy="351096"/>
          </a:xfrm>
        </p:grpSpPr>
        <p:sp>
          <p:nvSpPr>
            <p:cNvPr id="9" name="Google Shape;12242;p72">
              <a:extLst>
                <a:ext uri="{FF2B5EF4-FFF2-40B4-BE49-F238E27FC236}">
                  <a16:creationId xmlns:a16="http://schemas.microsoft.com/office/drawing/2014/main" id="{0654B20E-917A-498B-B723-243887529EB6}"/>
                </a:ext>
              </a:extLst>
            </p:cNvPr>
            <p:cNvSpPr/>
            <p:nvPr/>
          </p:nvSpPr>
          <p:spPr>
            <a:xfrm>
              <a:off x="5394478" y="1537143"/>
              <a:ext cx="249076" cy="328486"/>
            </a:xfrm>
            <a:custGeom>
              <a:avLst/>
              <a:gdLst/>
              <a:ahLst/>
              <a:cxnLst/>
              <a:rect l="l" t="t" r="r" b="b"/>
              <a:pathLst>
                <a:path w="9485" h="12509" extrusionOk="0">
                  <a:moveTo>
                    <a:pt x="651" y="0"/>
                  </a:moveTo>
                  <a:cubicBezTo>
                    <a:pt x="287" y="0"/>
                    <a:pt x="0" y="288"/>
                    <a:pt x="0" y="651"/>
                  </a:cubicBezTo>
                  <a:lnTo>
                    <a:pt x="0" y="11868"/>
                  </a:lnTo>
                  <a:cubicBezTo>
                    <a:pt x="0" y="12222"/>
                    <a:pt x="287" y="12509"/>
                    <a:pt x="651" y="12509"/>
                  </a:cubicBezTo>
                  <a:lnTo>
                    <a:pt x="8843" y="12509"/>
                  </a:lnTo>
                  <a:cubicBezTo>
                    <a:pt x="9197" y="12509"/>
                    <a:pt x="9484" y="12222"/>
                    <a:pt x="9484" y="11868"/>
                  </a:cubicBezTo>
                  <a:lnTo>
                    <a:pt x="9484" y="642"/>
                  </a:lnTo>
                  <a:cubicBezTo>
                    <a:pt x="9484" y="288"/>
                    <a:pt x="9197" y="0"/>
                    <a:pt x="8843" y="0"/>
                  </a:cubicBezTo>
                  <a:lnTo>
                    <a:pt x="5398" y="0"/>
                  </a:lnTo>
                  <a:cubicBezTo>
                    <a:pt x="5398" y="354"/>
                    <a:pt x="5101" y="642"/>
                    <a:pt x="4747" y="642"/>
                  </a:cubicBezTo>
                  <a:cubicBezTo>
                    <a:pt x="4393" y="642"/>
                    <a:pt x="4096" y="354"/>
                    <a:pt x="409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12243;p72">
              <a:extLst>
                <a:ext uri="{FF2B5EF4-FFF2-40B4-BE49-F238E27FC236}">
                  <a16:creationId xmlns:a16="http://schemas.microsoft.com/office/drawing/2014/main" id="{561849D7-809D-4126-AD5E-1CE8F13B39D3}"/>
                </a:ext>
              </a:extLst>
            </p:cNvPr>
            <p:cNvSpPr/>
            <p:nvPr/>
          </p:nvSpPr>
          <p:spPr>
            <a:xfrm>
              <a:off x="5405770" y="1537143"/>
              <a:ext cx="226729" cy="305876"/>
            </a:xfrm>
            <a:custGeom>
              <a:avLst/>
              <a:gdLst/>
              <a:ahLst/>
              <a:cxnLst/>
              <a:rect l="l" t="t" r="r" b="b"/>
              <a:pathLst>
                <a:path w="8634" h="11648" extrusionOk="0">
                  <a:moveTo>
                    <a:pt x="1944" y="0"/>
                  </a:moveTo>
                  <a:lnTo>
                    <a:pt x="1944" y="211"/>
                  </a:lnTo>
                  <a:cubicBezTo>
                    <a:pt x="1944" y="335"/>
                    <a:pt x="1848" y="431"/>
                    <a:pt x="1733" y="431"/>
                  </a:cubicBezTo>
                  <a:lnTo>
                    <a:pt x="432" y="431"/>
                  </a:lnTo>
                  <a:cubicBezTo>
                    <a:pt x="192" y="431"/>
                    <a:pt x="1" y="622"/>
                    <a:pt x="1" y="862"/>
                  </a:cubicBezTo>
                  <a:lnTo>
                    <a:pt x="1" y="11217"/>
                  </a:lnTo>
                  <a:cubicBezTo>
                    <a:pt x="1" y="11456"/>
                    <a:pt x="192" y="11647"/>
                    <a:pt x="432" y="11647"/>
                  </a:cubicBezTo>
                  <a:lnTo>
                    <a:pt x="8193" y="11647"/>
                  </a:lnTo>
                  <a:cubicBezTo>
                    <a:pt x="8432" y="11647"/>
                    <a:pt x="8633" y="11456"/>
                    <a:pt x="8633" y="11217"/>
                  </a:cubicBezTo>
                  <a:lnTo>
                    <a:pt x="8633" y="862"/>
                  </a:lnTo>
                  <a:cubicBezTo>
                    <a:pt x="8624" y="622"/>
                    <a:pt x="8432" y="431"/>
                    <a:pt x="8203" y="431"/>
                  </a:cubicBezTo>
                  <a:lnTo>
                    <a:pt x="6901" y="431"/>
                  </a:lnTo>
                  <a:cubicBezTo>
                    <a:pt x="6786" y="431"/>
                    <a:pt x="6691" y="335"/>
                    <a:pt x="6691" y="211"/>
                  </a:cubicBezTo>
                  <a:lnTo>
                    <a:pt x="6691" y="0"/>
                  </a:lnTo>
                  <a:lnTo>
                    <a:pt x="4968" y="0"/>
                  </a:lnTo>
                  <a:cubicBezTo>
                    <a:pt x="4968" y="354"/>
                    <a:pt x="4671" y="651"/>
                    <a:pt x="4317" y="651"/>
                  </a:cubicBezTo>
                  <a:cubicBezTo>
                    <a:pt x="3963" y="651"/>
                    <a:pt x="3666" y="354"/>
                    <a:pt x="3666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12244;p72">
              <a:extLst>
                <a:ext uri="{FF2B5EF4-FFF2-40B4-BE49-F238E27FC236}">
                  <a16:creationId xmlns:a16="http://schemas.microsoft.com/office/drawing/2014/main" id="{47FB35A7-ADC4-455C-9816-E4C801B40E3C}"/>
                </a:ext>
              </a:extLst>
            </p:cNvPr>
            <p:cNvSpPr/>
            <p:nvPr/>
          </p:nvSpPr>
          <p:spPr>
            <a:xfrm>
              <a:off x="5417088" y="1559753"/>
              <a:ext cx="203856" cy="271949"/>
            </a:xfrm>
            <a:custGeom>
              <a:avLst/>
              <a:gdLst/>
              <a:ahLst/>
              <a:cxnLst/>
              <a:rect l="l" t="t" r="r" b="b"/>
              <a:pathLst>
                <a:path w="7763" h="10356" extrusionOk="0">
                  <a:moveTo>
                    <a:pt x="211" y="1"/>
                  </a:moveTo>
                  <a:cubicBezTo>
                    <a:pt x="96" y="1"/>
                    <a:pt x="1" y="96"/>
                    <a:pt x="1" y="221"/>
                  </a:cubicBezTo>
                  <a:lnTo>
                    <a:pt x="1" y="10136"/>
                  </a:lnTo>
                  <a:cubicBezTo>
                    <a:pt x="1" y="10250"/>
                    <a:pt x="96" y="10356"/>
                    <a:pt x="211" y="10356"/>
                  </a:cubicBezTo>
                  <a:lnTo>
                    <a:pt x="7552" y="10356"/>
                  </a:lnTo>
                  <a:cubicBezTo>
                    <a:pt x="7666" y="10346"/>
                    <a:pt x="7762" y="10250"/>
                    <a:pt x="7762" y="10136"/>
                  </a:cubicBezTo>
                  <a:lnTo>
                    <a:pt x="7762" y="221"/>
                  </a:lnTo>
                  <a:cubicBezTo>
                    <a:pt x="7762" y="96"/>
                    <a:pt x="7666" y="1"/>
                    <a:pt x="7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12245;p72">
              <a:extLst>
                <a:ext uri="{FF2B5EF4-FFF2-40B4-BE49-F238E27FC236}">
                  <a16:creationId xmlns:a16="http://schemas.microsoft.com/office/drawing/2014/main" id="{6FCCB781-9577-4C05-A226-B0678DCAE885}"/>
                </a:ext>
              </a:extLst>
            </p:cNvPr>
            <p:cNvSpPr/>
            <p:nvPr/>
          </p:nvSpPr>
          <p:spPr>
            <a:xfrm>
              <a:off x="5468111" y="1514533"/>
              <a:ext cx="101810" cy="50787"/>
            </a:xfrm>
            <a:custGeom>
              <a:avLst/>
              <a:gdLst/>
              <a:ahLst/>
              <a:cxnLst/>
              <a:rect l="l" t="t" r="r" b="b"/>
              <a:pathLst>
                <a:path w="3877" h="1934" extrusionOk="0">
                  <a:moveTo>
                    <a:pt x="1938" y="538"/>
                  </a:moveTo>
                  <a:cubicBezTo>
                    <a:pt x="2106" y="538"/>
                    <a:pt x="2269" y="667"/>
                    <a:pt x="2269" y="861"/>
                  </a:cubicBezTo>
                  <a:cubicBezTo>
                    <a:pt x="2269" y="1043"/>
                    <a:pt x="2115" y="1187"/>
                    <a:pt x="1943" y="1187"/>
                  </a:cubicBezTo>
                  <a:cubicBezTo>
                    <a:pt x="1656" y="1187"/>
                    <a:pt x="1513" y="833"/>
                    <a:pt x="1713" y="632"/>
                  </a:cubicBezTo>
                  <a:cubicBezTo>
                    <a:pt x="1778" y="567"/>
                    <a:pt x="1859" y="538"/>
                    <a:pt x="1938" y="538"/>
                  </a:cubicBezTo>
                  <a:close/>
                  <a:moveTo>
                    <a:pt x="1938" y="0"/>
                  </a:moveTo>
                  <a:cubicBezTo>
                    <a:pt x="1649" y="0"/>
                    <a:pt x="1359" y="144"/>
                    <a:pt x="1197" y="431"/>
                  </a:cubicBezTo>
                  <a:lnTo>
                    <a:pt x="431" y="431"/>
                  </a:lnTo>
                  <a:cubicBezTo>
                    <a:pt x="192" y="431"/>
                    <a:pt x="0" y="622"/>
                    <a:pt x="0" y="861"/>
                  </a:cubicBezTo>
                  <a:lnTo>
                    <a:pt x="0" y="1723"/>
                  </a:lnTo>
                  <a:cubicBezTo>
                    <a:pt x="0" y="1838"/>
                    <a:pt x="96" y="1933"/>
                    <a:pt x="211" y="1933"/>
                  </a:cubicBezTo>
                  <a:lnTo>
                    <a:pt x="3666" y="1933"/>
                  </a:lnTo>
                  <a:cubicBezTo>
                    <a:pt x="3781" y="1933"/>
                    <a:pt x="3876" y="1838"/>
                    <a:pt x="3876" y="1723"/>
                  </a:cubicBezTo>
                  <a:lnTo>
                    <a:pt x="3876" y="861"/>
                  </a:lnTo>
                  <a:cubicBezTo>
                    <a:pt x="3876" y="622"/>
                    <a:pt x="3685" y="431"/>
                    <a:pt x="3455" y="431"/>
                  </a:cubicBezTo>
                  <a:lnTo>
                    <a:pt x="2680" y="431"/>
                  </a:lnTo>
                  <a:cubicBezTo>
                    <a:pt x="2517" y="144"/>
                    <a:pt x="2228" y="0"/>
                    <a:pt x="1938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12246;p72">
              <a:extLst>
                <a:ext uri="{FF2B5EF4-FFF2-40B4-BE49-F238E27FC236}">
                  <a16:creationId xmlns:a16="http://schemas.microsoft.com/office/drawing/2014/main" id="{AD83B947-5CDD-45C0-B9DC-F502EC928857}"/>
                </a:ext>
              </a:extLst>
            </p:cNvPr>
            <p:cNvSpPr/>
            <p:nvPr/>
          </p:nvSpPr>
          <p:spPr>
            <a:xfrm>
              <a:off x="5448258" y="1670098"/>
              <a:ext cx="28413" cy="28413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46" y="0"/>
                  </a:moveTo>
                  <a:cubicBezTo>
                    <a:pt x="240" y="0"/>
                    <a:pt x="0" y="249"/>
                    <a:pt x="0" y="546"/>
                  </a:cubicBezTo>
                  <a:cubicBezTo>
                    <a:pt x="0" y="842"/>
                    <a:pt x="240" y="1082"/>
                    <a:pt x="546" y="1082"/>
                  </a:cubicBezTo>
                  <a:cubicBezTo>
                    <a:pt x="843" y="1082"/>
                    <a:pt x="1082" y="842"/>
                    <a:pt x="1082" y="546"/>
                  </a:cubicBezTo>
                  <a:cubicBezTo>
                    <a:pt x="1082" y="249"/>
                    <a:pt x="843" y="0"/>
                    <a:pt x="54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12247;p72">
              <a:extLst>
                <a:ext uri="{FF2B5EF4-FFF2-40B4-BE49-F238E27FC236}">
                  <a16:creationId xmlns:a16="http://schemas.microsoft.com/office/drawing/2014/main" id="{4C9E6036-BFA3-4C5D-91AD-303CC74F8440}"/>
                </a:ext>
              </a:extLst>
            </p:cNvPr>
            <p:cNvSpPr/>
            <p:nvPr/>
          </p:nvSpPr>
          <p:spPr>
            <a:xfrm>
              <a:off x="5448258" y="1721095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43"/>
                    <a:pt x="240" y="1082"/>
                    <a:pt x="546" y="1082"/>
                  </a:cubicBezTo>
                  <a:cubicBezTo>
                    <a:pt x="843" y="1082"/>
                    <a:pt x="1082" y="84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12248;p72">
              <a:extLst>
                <a:ext uri="{FF2B5EF4-FFF2-40B4-BE49-F238E27FC236}">
                  <a16:creationId xmlns:a16="http://schemas.microsoft.com/office/drawing/2014/main" id="{11BE1562-838F-4E18-98BE-7E6EF4F4C7E8}"/>
                </a:ext>
              </a:extLst>
            </p:cNvPr>
            <p:cNvSpPr/>
            <p:nvPr/>
          </p:nvSpPr>
          <p:spPr>
            <a:xfrm>
              <a:off x="5448258" y="1772118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33"/>
                    <a:pt x="240" y="1082"/>
                    <a:pt x="546" y="1082"/>
                  </a:cubicBezTo>
                  <a:cubicBezTo>
                    <a:pt x="843" y="1082"/>
                    <a:pt x="1082" y="83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oogle Shape;12249;p72">
              <a:extLst>
                <a:ext uri="{FF2B5EF4-FFF2-40B4-BE49-F238E27FC236}">
                  <a16:creationId xmlns:a16="http://schemas.microsoft.com/office/drawing/2014/main" id="{5C7101A5-3596-40E4-958C-73071752F4F6}"/>
                </a:ext>
              </a:extLst>
            </p:cNvPr>
            <p:cNvSpPr/>
            <p:nvPr/>
          </p:nvSpPr>
          <p:spPr>
            <a:xfrm>
              <a:off x="5488961" y="1667314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Google Shape;12250;p72">
              <a:extLst>
                <a:ext uri="{FF2B5EF4-FFF2-40B4-BE49-F238E27FC236}">
                  <a16:creationId xmlns:a16="http://schemas.microsoft.com/office/drawing/2014/main" id="{2C0D9031-E088-41CB-83AF-CBD4CB38FBF5}"/>
                </a:ext>
              </a:extLst>
            </p:cNvPr>
            <p:cNvSpPr/>
            <p:nvPr/>
          </p:nvSpPr>
          <p:spPr>
            <a:xfrm>
              <a:off x="5488725" y="1689950"/>
              <a:ext cx="105828" cy="11318"/>
            </a:xfrm>
            <a:custGeom>
              <a:avLst/>
              <a:gdLst/>
              <a:ahLst/>
              <a:cxnLst/>
              <a:rect l="l" t="t" r="r" b="b"/>
              <a:pathLst>
                <a:path w="4030" h="431" extrusionOk="0">
                  <a:moveTo>
                    <a:pt x="297" y="0"/>
                  </a:moveTo>
                  <a:cubicBezTo>
                    <a:pt x="0" y="0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0"/>
                    <a:pt x="3742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oogle Shape;12251;p72">
              <a:extLst>
                <a:ext uri="{FF2B5EF4-FFF2-40B4-BE49-F238E27FC236}">
                  <a16:creationId xmlns:a16="http://schemas.microsoft.com/office/drawing/2014/main" id="{63FBCBB0-91FB-4D2F-B96E-E526B0460800}"/>
                </a:ext>
              </a:extLst>
            </p:cNvPr>
            <p:cNvSpPr/>
            <p:nvPr/>
          </p:nvSpPr>
          <p:spPr>
            <a:xfrm>
              <a:off x="5488961" y="1718337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12252;p72">
              <a:extLst>
                <a:ext uri="{FF2B5EF4-FFF2-40B4-BE49-F238E27FC236}">
                  <a16:creationId xmlns:a16="http://schemas.microsoft.com/office/drawing/2014/main" id="{A9663161-01A1-424B-9B47-EC5F6A4A2F19}"/>
                </a:ext>
              </a:extLst>
            </p:cNvPr>
            <p:cNvSpPr/>
            <p:nvPr/>
          </p:nvSpPr>
          <p:spPr>
            <a:xfrm>
              <a:off x="5488725" y="1740947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2"/>
                    <a:pt x="297" y="432"/>
                  </a:cubicBezTo>
                  <a:lnTo>
                    <a:pt x="3742" y="432"/>
                  </a:lnTo>
                  <a:cubicBezTo>
                    <a:pt x="4029" y="432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2253;p72">
              <a:extLst>
                <a:ext uri="{FF2B5EF4-FFF2-40B4-BE49-F238E27FC236}">
                  <a16:creationId xmlns:a16="http://schemas.microsoft.com/office/drawing/2014/main" id="{42418B2B-8FE4-4976-AC6C-6F1041F6609F}"/>
                </a:ext>
              </a:extLst>
            </p:cNvPr>
            <p:cNvSpPr/>
            <p:nvPr/>
          </p:nvSpPr>
          <p:spPr>
            <a:xfrm>
              <a:off x="5488961" y="1769360"/>
              <a:ext cx="66123" cy="11318"/>
            </a:xfrm>
            <a:custGeom>
              <a:avLst/>
              <a:gdLst/>
              <a:ahLst/>
              <a:cxnLst/>
              <a:rect l="l" t="t" r="r" b="b"/>
              <a:pathLst>
                <a:path w="2518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0"/>
                    <a:pt x="223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2254;p72">
              <a:extLst>
                <a:ext uri="{FF2B5EF4-FFF2-40B4-BE49-F238E27FC236}">
                  <a16:creationId xmlns:a16="http://schemas.microsoft.com/office/drawing/2014/main" id="{52FF5E40-4979-4C27-9466-E897BE4CD0BC}"/>
                </a:ext>
              </a:extLst>
            </p:cNvPr>
            <p:cNvSpPr/>
            <p:nvPr/>
          </p:nvSpPr>
          <p:spPr>
            <a:xfrm>
              <a:off x="5488725" y="1791970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2255;p72">
              <a:extLst>
                <a:ext uri="{FF2B5EF4-FFF2-40B4-BE49-F238E27FC236}">
                  <a16:creationId xmlns:a16="http://schemas.microsoft.com/office/drawing/2014/main" id="{2EFE5D33-C499-4556-900A-44662CCC3A85}"/>
                </a:ext>
              </a:extLst>
            </p:cNvPr>
            <p:cNvSpPr/>
            <p:nvPr/>
          </p:nvSpPr>
          <p:spPr>
            <a:xfrm>
              <a:off x="5488961" y="1582389"/>
              <a:ext cx="100051" cy="11318"/>
            </a:xfrm>
            <a:custGeom>
              <a:avLst/>
              <a:gdLst/>
              <a:ahLst/>
              <a:cxnLst/>
              <a:rect l="l" t="t" r="r" b="b"/>
              <a:pathLst>
                <a:path w="3810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3523" y="431"/>
                  </a:lnTo>
                  <a:cubicBezTo>
                    <a:pt x="3810" y="431"/>
                    <a:pt x="3810" y="0"/>
                    <a:pt x="35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12256;p72">
              <a:extLst>
                <a:ext uri="{FF2B5EF4-FFF2-40B4-BE49-F238E27FC236}">
                  <a16:creationId xmlns:a16="http://schemas.microsoft.com/office/drawing/2014/main" id="{CFFCB432-FD08-4B50-858D-33E0BEDBCCD9}"/>
                </a:ext>
              </a:extLst>
            </p:cNvPr>
            <p:cNvSpPr/>
            <p:nvPr/>
          </p:nvSpPr>
          <p:spPr>
            <a:xfrm>
              <a:off x="5443479" y="1633386"/>
              <a:ext cx="151074" cy="11344"/>
            </a:xfrm>
            <a:custGeom>
              <a:avLst/>
              <a:gdLst/>
              <a:ahLst/>
              <a:cxnLst/>
              <a:rect l="l" t="t" r="r" b="b"/>
              <a:pathLst>
                <a:path w="5753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5465" y="431"/>
                  </a:lnTo>
                  <a:cubicBezTo>
                    <a:pt x="5752" y="431"/>
                    <a:pt x="5752" y="1"/>
                    <a:pt x="5465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12257;p72">
              <a:extLst>
                <a:ext uri="{FF2B5EF4-FFF2-40B4-BE49-F238E27FC236}">
                  <a16:creationId xmlns:a16="http://schemas.microsoft.com/office/drawing/2014/main" id="{74ACD398-EB79-4591-83C5-E57600F86F5A}"/>
                </a:ext>
              </a:extLst>
            </p:cNvPr>
            <p:cNvSpPr/>
            <p:nvPr/>
          </p:nvSpPr>
          <p:spPr>
            <a:xfrm>
              <a:off x="5488961" y="1604999"/>
              <a:ext cx="26418" cy="11344"/>
            </a:xfrm>
            <a:custGeom>
              <a:avLst/>
              <a:gdLst/>
              <a:ahLst/>
              <a:cxnLst/>
              <a:rect l="l" t="t" r="r" b="b"/>
              <a:pathLst>
                <a:path w="1006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719" y="431"/>
                  </a:lnTo>
                  <a:cubicBezTo>
                    <a:pt x="1006" y="431"/>
                    <a:pt x="1006" y="0"/>
                    <a:pt x="719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12258;p72">
              <a:extLst>
                <a:ext uri="{FF2B5EF4-FFF2-40B4-BE49-F238E27FC236}">
                  <a16:creationId xmlns:a16="http://schemas.microsoft.com/office/drawing/2014/main" id="{132AB2B7-D970-4E6C-A1F6-F8DFC352B79E}"/>
                </a:ext>
              </a:extLst>
            </p:cNvPr>
            <p:cNvSpPr/>
            <p:nvPr/>
          </p:nvSpPr>
          <p:spPr>
            <a:xfrm>
              <a:off x="5522889" y="1604999"/>
              <a:ext cx="37736" cy="11344"/>
            </a:xfrm>
            <a:custGeom>
              <a:avLst/>
              <a:gdLst/>
              <a:ahLst/>
              <a:cxnLst/>
              <a:rect l="l" t="t" r="r" b="b"/>
              <a:pathLst>
                <a:path w="1437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1149" y="431"/>
                  </a:lnTo>
                  <a:cubicBezTo>
                    <a:pt x="1436" y="431"/>
                    <a:pt x="1436" y="0"/>
                    <a:pt x="114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12259;p72">
              <a:extLst>
                <a:ext uri="{FF2B5EF4-FFF2-40B4-BE49-F238E27FC236}">
                  <a16:creationId xmlns:a16="http://schemas.microsoft.com/office/drawing/2014/main" id="{51ACCEB4-E9CD-4A34-A0AB-8F430E79F006}"/>
                </a:ext>
              </a:extLst>
            </p:cNvPr>
            <p:cNvSpPr/>
            <p:nvPr/>
          </p:nvSpPr>
          <p:spPr>
            <a:xfrm>
              <a:off x="5445501" y="1582389"/>
              <a:ext cx="34191" cy="33954"/>
            </a:xfrm>
            <a:custGeom>
              <a:avLst/>
              <a:gdLst/>
              <a:ahLst/>
              <a:cxnLst/>
              <a:rect l="l" t="t" r="r" b="b"/>
              <a:pathLst>
                <a:path w="1302" h="1293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081"/>
                  </a:lnTo>
                  <a:cubicBezTo>
                    <a:pt x="0" y="1196"/>
                    <a:pt x="96" y="1292"/>
                    <a:pt x="220" y="1292"/>
                  </a:cubicBezTo>
                  <a:lnTo>
                    <a:pt x="1082" y="1292"/>
                  </a:lnTo>
                  <a:cubicBezTo>
                    <a:pt x="1196" y="1292"/>
                    <a:pt x="1302" y="1196"/>
                    <a:pt x="1302" y="1081"/>
                  </a:cubicBezTo>
                  <a:lnTo>
                    <a:pt x="1302" y="220"/>
                  </a:lnTo>
                  <a:cubicBezTo>
                    <a:pt x="1302" y="96"/>
                    <a:pt x="1196" y="0"/>
                    <a:pt x="10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12260;p72">
              <a:extLst>
                <a:ext uri="{FF2B5EF4-FFF2-40B4-BE49-F238E27FC236}">
                  <a16:creationId xmlns:a16="http://schemas.microsoft.com/office/drawing/2014/main" id="{FDE79F96-0D40-45C6-89C4-097A883ED123}"/>
                </a:ext>
              </a:extLst>
            </p:cNvPr>
            <p:cNvSpPr/>
            <p:nvPr/>
          </p:nvSpPr>
          <p:spPr>
            <a:xfrm>
              <a:off x="5468347" y="1553976"/>
              <a:ext cx="101810" cy="11581"/>
            </a:xfrm>
            <a:custGeom>
              <a:avLst/>
              <a:gdLst/>
              <a:ahLst/>
              <a:cxnLst/>
              <a:rect l="l" t="t" r="r" b="b"/>
              <a:pathLst>
                <a:path w="3877" h="441" extrusionOk="0">
                  <a:moveTo>
                    <a:pt x="212" y="1"/>
                  </a:moveTo>
                  <a:cubicBezTo>
                    <a:pt x="97" y="1"/>
                    <a:pt x="1" y="106"/>
                    <a:pt x="1" y="221"/>
                  </a:cubicBezTo>
                  <a:cubicBezTo>
                    <a:pt x="1" y="336"/>
                    <a:pt x="97" y="441"/>
                    <a:pt x="212" y="441"/>
                  </a:cubicBezTo>
                  <a:lnTo>
                    <a:pt x="3657" y="441"/>
                  </a:lnTo>
                  <a:cubicBezTo>
                    <a:pt x="3781" y="441"/>
                    <a:pt x="3877" y="345"/>
                    <a:pt x="3877" y="221"/>
                  </a:cubicBezTo>
                  <a:cubicBezTo>
                    <a:pt x="3877" y="106"/>
                    <a:pt x="3781" y="10"/>
                    <a:pt x="366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12261;p72">
              <a:extLst>
                <a:ext uri="{FF2B5EF4-FFF2-40B4-BE49-F238E27FC236}">
                  <a16:creationId xmlns:a16="http://schemas.microsoft.com/office/drawing/2014/main" id="{59184BDE-95B9-4AF9-A31A-3C2507EF09F8}"/>
                </a:ext>
              </a:extLst>
            </p:cNvPr>
            <p:cNvSpPr/>
            <p:nvPr/>
          </p:nvSpPr>
          <p:spPr>
            <a:xfrm>
              <a:off x="5454036" y="1590924"/>
              <a:ext cx="16859" cy="16859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6" y="0"/>
                  </a:moveTo>
                  <a:cubicBezTo>
                    <a:pt x="144" y="0"/>
                    <a:pt x="0" y="144"/>
                    <a:pt x="0" y="326"/>
                  </a:cubicBezTo>
                  <a:cubicBezTo>
                    <a:pt x="0" y="498"/>
                    <a:pt x="144" y="642"/>
                    <a:pt x="326" y="642"/>
                  </a:cubicBezTo>
                  <a:cubicBezTo>
                    <a:pt x="498" y="642"/>
                    <a:pt x="642" y="498"/>
                    <a:pt x="642" y="326"/>
                  </a:cubicBezTo>
                  <a:cubicBezTo>
                    <a:pt x="642" y="144"/>
                    <a:pt x="498" y="0"/>
                    <a:pt x="3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oogle Shape;11566;p72">
            <a:extLst>
              <a:ext uri="{FF2B5EF4-FFF2-40B4-BE49-F238E27FC236}">
                <a16:creationId xmlns:a16="http://schemas.microsoft.com/office/drawing/2014/main" id="{76B173A0-0677-4CD9-B0BB-A7382368D9F9}"/>
              </a:ext>
            </a:extLst>
          </p:cNvPr>
          <p:cNvGrpSpPr/>
          <p:nvPr/>
        </p:nvGrpSpPr>
        <p:grpSpPr>
          <a:xfrm>
            <a:off x="10602480" y="5475331"/>
            <a:ext cx="763916" cy="929647"/>
            <a:chOff x="4023785" y="1970407"/>
            <a:chExt cx="288807" cy="355377"/>
          </a:xfrm>
        </p:grpSpPr>
        <p:sp>
          <p:nvSpPr>
            <p:cNvPr id="30" name="Google Shape;11567;p72">
              <a:extLst>
                <a:ext uri="{FF2B5EF4-FFF2-40B4-BE49-F238E27FC236}">
                  <a16:creationId xmlns:a16="http://schemas.microsoft.com/office/drawing/2014/main" id="{5FB2902A-FD92-4E38-810C-9B2E345F1D35}"/>
                </a:ext>
              </a:extLst>
            </p:cNvPr>
            <p:cNvSpPr/>
            <p:nvPr/>
          </p:nvSpPr>
          <p:spPr>
            <a:xfrm>
              <a:off x="4062492" y="2036766"/>
              <a:ext cx="31197" cy="34191"/>
            </a:xfrm>
            <a:custGeom>
              <a:avLst/>
              <a:gdLst/>
              <a:ahLst/>
              <a:cxnLst/>
              <a:rect l="l" t="t" r="r" b="b"/>
              <a:pathLst>
                <a:path w="1188" h="1302" extrusionOk="0">
                  <a:moveTo>
                    <a:pt x="565" y="0"/>
                  </a:moveTo>
                  <a:lnTo>
                    <a:pt x="1" y="421"/>
                  </a:lnTo>
                  <a:lnTo>
                    <a:pt x="613" y="1302"/>
                  </a:lnTo>
                  <a:cubicBezTo>
                    <a:pt x="795" y="1158"/>
                    <a:pt x="986" y="1015"/>
                    <a:pt x="1187" y="890"/>
                  </a:cubicBezTo>
                  <a:lnTo>
                    <a:pt x="565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11568;p72">
              <a:extLst>
                <a:ext uri="{FF2B5EF4-FFF2-40B4-BE49-F238E27FC236}">
                  <a16:creationId xmlns:a16="http://schemas.microsoft.com/office/drawing/2014/main" id="{D0DC3DA9-E8B1-4294-BBAC-71FB854EBA8D}"/>
                </a:ext>
              </a:extLst>
            </p:cNvPr>
            <p:cNvSpPr/>
            <p:nvPr/>
          </p:nvSpPr>
          <p:spPr>
            <a:xfrm>
              <a:off x="4242452" y="2036766"/>
              <a:ext cx="31433" cy="34191"/>
            </a:xfrm>
            <a:custGeom>
              <a:avLst/>
              <a:gdLst/>
              <a:ahLst/>
              <a:cxnLst/>
              <a:rect l="l" t="t" r="r" b="b"/>
              <a:pathLst>
                <a:path w="1197" h="1302" extrusionOk="0">
                  <a:moveTo>
                    <a:pt x="622" y="0"/>
                  </a:moveTo>
                  <a:lnTo>
                    <a:pt x="0" y="890"/>
                  </a:lnTo>
                  <a:cubicBezTo>
                    <a:pt x="201" y="1015"/>
                    <a:pt x="392" y="1158"/>
                    <a:pt x="574" y="1302"/>
                  </a:cubicBezTo>
                  <a:lnTo>
                    <a:pt x="1196" y="421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11569;p72">
              <a:extLst>
                <a:ext uri="{FF2B5EF4-FFF2-40B4-BE49-F238E27FC236}">
                  <a16:creationId xmlns:a16="http://schemas.microsoft.com/office/drawing/2014/main" id="{44188C40-E4DD-4CEE-8B90-BF93D7E4D039}"/>
                </a:ext>
              </a:extLst>
            </p:cNvPr>
            <p:cNvSpPr/>
            <p:nvPr/>
          </p:nvSpPr>
          <p:spPr>
            <a:xfrm>
              <a:off x="4152222" y="2009613"/>
              <a:ext cx="31932" cy="32457"/>
            </a:xfrm>
            <a:custGeom>
              <a:avLst/>
              <a:gdLst/>
              <a:ahLst/>
              <a:cxnLst/>
              <a:rect l="l" t="t" r="r" b="b"/>
              <a:pathLst>
                <a:path w="1216" h="1236" extrusionOk="0">
                  <a:moveTo>
                    <a:pt x="0" y="0"/>
                  </a:moveTo>
                  <a:lnTo>
                    <a:pt x="0" y="1235"/>
                  </a:lnTo>
                  <a:cubicBezTo>
                    <a:pt x="201" y="1206"/>
                    <a:pt x="405" y="1192"/>
                    <a:pt x="608" y="1192"/>
                  </a:cubicBezTo>
                  <a:cubicBezTo>
                    <a:pt x="811" y="1192"/>
                    <a:pt x="1015" y="1206"/>
                    <a:pt x="1216" y="1235"/>
                  </a:cubicBezTo>
                  <a:lnTo>
                    <a:pt x="1216" y="0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11570;p72">
              <a:extLst>
                <a:ext uri="{FF2B5EF4-FFF2-40B4-BE49-F238E27FC236}">
                  <a16:creationId xmlns:a16="http://schemas.microsoft.com/office/drawing/2014/main" id="{86127C30-34D3-41CD-A16B-E7EE467EC541}"/>
                </a:ext>
              </a:extLst>
            </p:cNvPr>
            <p:cNvSpPr/>
            <p:nvPr/>
          </p:nvSpPr>
          <p:spPr>
            <a:xfrm>
              <a:off x="4152222" y="2009613"/>
              <a:ext cx="21376" cy="32457"/>
            </a:xfrm>
            <a:custGeom>
              <a:avLst/>
              <a:gdLst/>
              <a:ahLst/>
              <a:cxnLst/>
              <a:rect l="l" t="t" r="r" b="b"/>
              <a:pathLst>
                <a:path w="814" h="1236" extrusionOk="0">
                  <a:moveTo>
                    <a:pt x="0" y="0"/>
                  </a:moveTo>
                  <a:lnTo>
                    <a:pt x="0" y="1235"/>
                  </a:lnTo>
                  <a:cubicBezTo>
                    <a:pt x="201" y="1206"/>
                    <a:pt x="402" y="1187"/>
                    <a:pt x="603" y="1187"/>
                  </a:cubicBezTo>
                  <a:lnTo>
                    <a:pt x="814" y="1187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11571;p72">
              <a:extLst>
                <a:ext uri="{FF2B5EF4-FFF2-40B4-BE49-F238E27FC236}">
                  <a16:creationId xmlns:a16="http://schemas.microsoft.com/office/drawing/2014/main" id="{E2E9BA86-3827-4E55-B267-98510A785CD7}"/>
                </a:ext>
              </a:extLst>
            </p:cNvPr>
            <p:cNvSpPr/>
            <p:nvPr/>
          </p:nvSpPr>
          <p:spPr>
            <a:xfrm>
              <a:off x="4023785" y="2036766"/>
              <a:ext cx="288807" cy="288781"/>
            </a:xfrm>
            <a:custGeom>
              <a:avLst/>
              <a:gdLst/>
              <a:ahLst/>
              <a:cxnLst/>
              <a:rect l="l" t="t" r="r" b="b"/>
              <a:pathLst>
                <a:path w="10998" h="10997" extrusionOk="0">
                  <a:moveTo>
                    <a:pt x="5494" y="0"/>
                  </a:moveTo>
                  <a:cubicBezTo>
                    <a:pt x="2460" y="0"/>
                    <a:pt x="1" y="2460"/>
                    <a:pt x="1" y="5493"/>
                  </a:cubicBezTo>
                  <a:cubicBezTo>
                    <a:pt x="1" y="8537"/>
                    <a:pt x="2460" y="10996"/>
                    <a:pt x="5494" y="10996"/>
                  </a:cubicBezTo>
                  <a:cubicBezTo>
                    <a:pt x="8538" y="10996"/>
                    <a:pt x="10997" y="8537"/>
                    <a:pt x="10997" y="5493"/>
                  </a:cubicBezTo>
                  <a:cubicBezTo>
                    <a:pt x="10997" y="2460"/>
                    <a:pt x="8538" y="0"/>
                    <a:pt x="5494" y="0"/>
                  </a:cubicBezTo>
                  <a:close/>
                </a:path>
              </a:pathLst>
            </a:custGeom>
            <a:solidFill>
              <a:srgbClr val="ACB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11572;p72">
              <a:extLst>
                <a:ext uri="{FF2B5EF4-FFF2-40B4-BE49-F238E27FC236}">
                  <a16:creationId xmlns:a16="http://schemas.microsoft.com/office/drawing/2014/main" id="{00920CDF-16A0-4FEA-A505-B93809CD50DA}"/>
                </a:ext>
              </a:extLst>
            </p:cNvPr>
            <p:cNvSpPr/>
            <p:nvPr/>
          </p:nvSpPr>
          <p:spPr>
            <a:xfrm>
              <a:off x="4030087" y="2037002"/>
              <a:ext cx="151048" cy="288781"/>
            </a:xfrm>
            <a:custGeom>
              <a:avLst/>
              <a:gdLst/>
              <a:ahLst/>
              <a:cxnLst/>
              <a:rect l="l" t="t" r="r" b="b"/>
              <a:pathLst>
                <a:path w="5752" h="10997" extrusionOk="0">
                  <a:moveTo>
                    <a:pt x="5264" y="1"/>
                  </a:moveTo>
                  <a:cubicBezTo>
                    <a:pt x="2316" y="125"/>
                    <a:pt x="0" y="2546"/>
                    <a:pt x="0" y="5494"/>
                  </a:cubicBezTo>
                  <a:cubicBezTo>
                    <a:pt x="0" y="8442"/>
                    <a:pt x="2316" y="10863"/>
                    <a:pt x="5264" y="10997"/>
                  </a:cubicBezTo>
                  <a:cubicBezTo>
                    <a:pt x="5360" y="10987"/>
                    <a:pt x="5465" y="10987"/>
                    <a:pt x="5560" y="10987"/>
                  </a:cubicBezTo>
                  <a:cubicBezTo>
                    <a:pt x="2728" y="10729"/>
                    <a:pt x="555" y="8355"/>
                    <a:pt x="555" y="5513"/>
                  </a:cubicBezTo>
                  <a:cubicBezTo>
                    <a:pt x="555" y="2594"/>
                    <a:pt x="2833" y="182"/>
                    <a:pt x="5752" y="20"/>
                  </a:cubicBezTo>
                  <a:cubicBezTo>
                    <a:pt x="5589" y="1"/>
                    <a:pt x="5427" y="1"/>
                    <a:pt x="5264" y="1"/>
                  </a:cubicBez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11573;p72">
              <a:extLst>
                <a:ext uri="{FF2B5EF4-FFF2-40B4-BE49-F238E27FC236}">
                  <a16:creationId xmlns:a16="http://schemas.microsoft.com/office/drawing/2014/main" id="{5B5F2E93-A8A2-47B2-ACB3-6FF9213693B7}"/>
                </a:ext>
              </a:extLst>
            </p:cNvPr>
            <p:cNvSpPr/>
            <p:nvPr/>
          </p:nvSpPr>
          <p:spPr>
            <a:xfrm>
              <a:off x="4037624" y="2060111"/>
              <a:ext cx="251597" cy="242065"/>
            </a:xfrm>
            <a:custGeom>
              <a:avLst/>
              <a:gdLst/>
              <a:ahLst/>
              <a:cxnLst/>
              <a:rect l="l" t="t" r="r" b="b"/>
              <a:pathLst>
                <a:path w="9581" h="9218" extrusionOk="0">
                  <a:moveTo>
                    <a:pt x="4968" y="1"/>
                  </a:moveTo>
                  <a:cubicBezTo>
                    <a:pt x="3771" y="1"/>
                    <a:pt x="2595" y="469"/>
                    <a:pt x="1713" y="1351"/>
                  </a:cubicBezTo>
                  <a:cubicBezTo>
                    <a:pt x="393" y="2671"/>
                    <a:pt x="0" y="4652"/>
                    <a:pt x="718" y="6375"/>
                  </a:cubicBezTo>
                  <a:cubicBezTo>
                    <a:pt x="1426" y="8098"/>
                    <a:pt x="3111" y="9217"/>
                    <a:pt x="4967" y="9217"/>
                  </a:cubicBezTo>
                  <a:cubicBezTo>
                    <a:pt x="7513" y="9217"/>
                    <a:pt x="9571" y="7150"/>
                    <a:pt x="9580" y="4614"/>
                  </a:cubicBezTo>
                  <a:cubicBezTo>
                    <a:pt x="9580" y="2748"/>
                    <a:pt x="8451" y="1063"/>
                    <a:pt x="6738" y="355"/>
                  </a:cubicBezTo>
                  <a:cubicBezTo>
                    <a:pt x="6165" y="117"/>
                    <a:pt x="5564" y="1"/>
                    <a:pt x="4968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11574;p72">
              <a:extLst>
                <a:ext uri="{FF2B5EF4-FFF2-40B4-BE49-F238E27FC236}">
                  <a16:creationId xmlns:a16="http://schemas.microsoft.com/office/drawing/2014/main" id="{7C8AB718-96DE-4ABF-AFED-DC792D2D1387}"/>
                </a:ext>
              </a:extLst>
            </p:cNvPr>
            <p:cNvSpPr/>
            <p:nvPr/>
          </p:nvSpPr>
          <p:spPr>
            <a:xfrm>
              <a:off x="4049940" y="2060137"/>
              <a:ext cx="125418" cy="242038"/>
            </a:xfrm>
            <a:custGeom>
              <a:avLst/>
              <a:gdLst/>
              <a:ahLst/>
              <a:cxnLst/>
              <a:rect l="l" t="t" r="r" b="b"/>
              <a:pathLst>
                <a:path w="4776" h="9217" extrusionOk="0">
                  <a:moveTo>
                    <a:pt x="4498" y="0"/>
                  </a:moveTo>
                  <a:cubicBezTo>
                    <a:pt x="2000" y="58"/>
                    <a:pt x="0" y="2106"/>
                    <a:pt x="0" y="4603"/>
                  </a:cubicBezTo>
                  <a:cubicBezTo>
                    <a:pt x="0" y="7111"/>
                    <a:pt x="2000" y="9159"/>
                    <a:pt x="4498" y="9216"/>
                  </a:cubicBezTo>
                  <a:cubicBezTo>
                    <a:pt x="4594" y="9216"/>
                    <a:pt x="4680" y="9216"/>
                    <a:pt x="4776" y="9207"/>
                  </a:cubicBezTo>
                  <a:cubicBezTo>
                    <a:pt x="2345" y="9054"/>
                    <a:pt x="450" y="7044"/>
                    <a:pt x="440" y="4613"/>
                  </a:cubicBezTo>
                  <a:cubicBezTo>
                    <a:pt x="450" y="2173"/>
                    <a:pt x="2345" y="153"/>
                    <a:pt x="4776" y="10"/>
                  </a:cubicBezTo>
                  <a:cubicBezTo>
                    <a:pt x="4680" y="10"/>
                    <a:pt x="4594" y="0"/>
                    <a:pt x="4498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11575;p72">
              <a:extLst>
                <a:ext uri="{FF2B5EF4-FFF2-40B4-BE49-F238E27FC236}">
                  <a16:creationId xmlns:a16="http://schemas.microsoft.com/office/drawing/2014/main" id="{17C40096-772C-4033-B372-9129A8BB54AD}"/>
                </a:ext>
              </a:extLst>
            </p:cNvPr>
            <p:cNvSpPr/>
            <p:nvPr/>
          </p:nvSpPr>
          <p:spPr>
            <a:xfrm>
              <a:off x="4054194" y="2076340"/>
              <a:ext cx="217932" cy="209739"/>
            </a:xfrm>
            <a:custGeom>
              <a:avLst/>
              <a:gdLst/>
              <a:ahLst/>
              <a:cxnLst/>
              <a:rect l="l" t="t" r="r" b="b"/>
              <a:pathLst>
                <a:path w="8299" h="7987" extrusionOk="0">
                  <a:moveTo>
                    <a:pt x="4310" y="0"/>
                  </a:moveTo>
                  <a:cubicBezTo>
                    <a:pt x="3269" y="0"/>
                    <a:pt x="2246" y="404"/>
                    <a:pt x="1484" y="1173"/>
                  </a:cubicBezTo>
                  <a:cubicBezTo>
                    <a:pt x="345" y="2312"/>
                    <a:pt x="1" y="4025"/>
                    <a:pt x="623" y="5518"/>
                  </a:cubicBezTo>
                  <a:cubicBezTo>
                    <a:pt x="1235" y="7011"/>
                    <a:pt x="2690" y="7987"/>
                    <a:pt x="4308" y="7987"/>
                  </a:cubicBezTo>
                  <a:cubicBezTo>
                    <a:pt x="6509" y="7977"/>
                    <a:pt x="8298" y="6197"/>
                    <a:pt x="8298" y="3996"/>
                  </a:cubicBezTo>
                  <a:cubicBezTo>
                    <a:pt x="8298" y="2379"/>
                    <a:pt x="7332" y="924"/>
                    <a:pt x="5839" y="302"/>
                  </a:cubicBezTo>
                  <a:cubicBezTo>
                    <a:pt x="5345" y="99"/>
                    <a:pt x="4825" y="0"/>
                    <a:pt x="4310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Google Shape;11576;p72">
              <a:extLst>
                <a:ext uri="{FF2B5EF4-FFF2-40B4-BE49-F238E27FC236}">
                  <a16:creationId xmlns:a16="http://schemas.microsoft.com/office/drawing/2014/main" id="{61792C2C-15ED-4F23-A5AE-661B7A395239}"/>
                </a:ext>
              </a:extLst>
            </p:cNvPr>
            <p:cNvSpPr/>
            <p:nvPr/>
          </p:nvSpPr>
          <p:spPr>
            <a:xfrm>
              <a:off x="4062492" y="2076340"/>
              <a:ext cx="118144" cy="209607"/>
            </a:xfrm>
            <a:custGeom>
              <a:avLst/>
              <a:gdLst/>
              <a:ahLst/>
              <a:cxnLst/>
              <a:rect l="l" t="t" r="r" b="b"/>
              <a:pathLst>
                <a:path w="4499" h="7982" extrusionOk="0">
                  <a:moveTo>
                    <a:pt x="3984" y="1"/>
                  </a:moveTo>
                  <a:cubicBezTo>
                    <a:pt x="1819" y="1"/>
                    <a:pt x="1" y="1760"/>
                    <a:pt x="1" y="3996"/>
                  </a:cubicBezTo>
                  <a:cubicBezTo>
                    <a:pt x="1" y="6223"/>
                    <a:pt x="1819" y="7982"/>
                    <a:pt x="3983" y="7982"/>
                  </a:cubicBezTo>
                  <a:cubicBezTo>
                    <a:pt x="4153" y="7982"/>
                    <a:pt x="4325" y="7971"/>
                    <a:pt x="4499" y="7948"/>
                  </a:cubicBezTo>
                  <a:cubicBezTo>
                    <a:pt x="2508" y="7700"/>
                    <a:pt x="1015" y="5996"/>
                    <a:pt x="1006" y="3996"/>
                  </a:cubicBezTo>
                  <a:cubicBezTo>
                    <a:pt x="1015" y="1986"/>
                    <a:pt x="2508" y="292"/>
                    <a:pt x="4499" y="34"/>
                  </a:cubicBezTo>
                  <a:cubicBezTo>
                    <a:pt x="4325" y="12"/>
                    <a:pt x="4153" y="1"/>
                    <a:pt x="3984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oogle Shape;11577;p72">
              <a:extLst>
                <a:ext uri="{FF2B5EF4-FFF2-40B4-BE49-F238E27FC236}">
                  <a16:creationId xmlns:a16="http://schemas.microsoft.com/office/drawing/2014/main" id="{6F376FD3-2040-4C75-9CB3-E6DA41B6F7A9}"/>
                </a:ext>
              </a:extLst>
            </p:cNvPr>
            <p:cNvSpPr/>
            <p:nvPr/>
          </p:nvSpPr>
          <p:spPr>
            <a:xfrm>
              <a:off x="4162516" y="2109821"/>
              <a:ext cx="11344" cy="74736"/>
            </a:xfrm>
            <a:custGeom>
              <a:avLst/>
              <a:gdLst/>
              <a:ahLst/>
              <a:cxnLst/>
              <a:rect l="l" t="t" r="r" b="b"/>
              <a:pathLst>
                <a:path w="432" h="2846" extrusionOk="0">
                  <a:moveTo>
                    <a:pt x="216" y="1"/>
                  </a:moveTo>
                  <a:cubicBezTo>
                    <a:pt x="108" y="1"/>
                    <a:pt x="1" y="75"/>
                    <a:pt x="10" y="223"/>
                  </a:cubicBezTo>
                  <a:lnTo>
                    <a:pt x="10" y="2635"/>
                  </a:lnTo>
                  <a:cubicBezTo>
                    <a:pt x="10" y="2750"/>
                    <a:pt x="106" y="2845"/>
                    <a:pt x="211" y="2845"/>
                  </a:cubicBezTo>
                  <a:cubicBezTo>
                    <a:pt x="326" y="2836"/>
                    <a:pt x="422" y="2750"/>
                    <a:pt x="422" y="2635"/>
                  </a:cubicBezTo>
                  <a:lnTo>
                    <a:pt x="422" y="223"/>
                  </a:lnTo>
                  <a:cubicBezTo>
                    <a:pt x="431" y="75"/>
                    <a:pt x="324" y="1"/>
                    <a:pt x="216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oogle Shape;11578;p72">
              <a:extLst>
                <a:ext uri="{FF2B5EF4-FFF2-40B4-BE49-F238E27FC236}">
                  <a16:creationId xmlns:a16="http://schemas.microsoft.com/office/drawing/2014/main" id="{3B1788BD-3428-40D7-9078-018B3C83B961}"/>
                </a:ext>
              </a:extLst>
            </p:cNvPr>
            <p:cNvSpPr/>
            <p:nvPr/>
          </p:nvSpPr>
          <p:spPr>
            <a:xfrm>
              <a:off x="4245970" y="2009561"/>
              <a:ext cx="55803" cy="47294"/>
            </a:xfrm>
            <a:custGeom>
              <a:avLst/>
              <a:gdLst/>
              <a:ahLst/>
              <a:cxnLst/>
              <a:rect l="l" t="t" r="r" b="b"/>
              <a:pathLst>
                <a:path w="2125" h="1801" extrusionOk="0">
                  <a:moveTo>
                    <a:pt x="584" y="1"/>
                  </a:moveTo>
                  <a:cubicBezTo>
                    <a:pt x="494" y="1"/>
                    <a:pt x="403" y="41"/>
                    <a:pt x="345" y="117"/>
                  </a:cubicBezTo>
                  <a:lnTo>
                    <a:pt x="96" y="462"/>
                  </a:lnTo>
                  <a:cubicBezTo>
                    <a:pt x="0" y="596"/>
                    <a:pt x="29" y="778"/>
                    <a:pt x="163" y="864"/>
                  </a:cubicBezTo>
                  <a:lnTo>
                    <a:pt x="1378" y="1744"/>
                  </a:lnTo>
                  <a:cubicBezTo>
                    <a:pt x="1431" y="1782"/>
                    <a:pt x="1490" y="1801"/>
                    <a:pt x="1549" y="1801"/>
                  </a:cubicBezTo>
                  <a:cubicBezTo>
                    <a:pt x="1637" y="1801"/>
                    <a:pt x="1722" y="1758"/>
                    <a:pt x="1780" y="1677"/>
                  </a:cubicBezTo>
                  <a:lnTo>
                    <a:pt x="2029" y="1333"/>
                  </a:lnTo>
                  <a:cubicBezTo>
                    <a:pt x="2125" y="1199"/>
                    <a:pt x="2096" y="1026"/>
                    <a:pt x="1962" y="931"/>
                  </a:cubicBezTo>
                  <a:lnTo>
                    <a:pt x="747" y="50"/>
                  </a:lnTo>
                  <a:cubicBezTo>
                    <a:pt x="698" y="17"/>
                    <a:pt x="641" y="1"/>
                    <a:pt x="584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Google Shape;11579;p72">
              <a:extLst>
                <a:ext uri="{FF2B5EF4-FFF2-40B4-BE49-F238E27FC236}">
                  <a16:creationId xmlns:a16="http://schemas.microsoft.com/office/drawing/2014/main" id="{B7C43333-767F-4733-AFC0-3A0DD8880A29}"/>
                </a:ext>
              </a:extLst>
            </p:cNvPr>
            <p:cNvSpPr/>
            <p:nvPr/>
          </p:nvSpPr>
          <p:spPr>
            <a:xfrm>
              <a:off x="4034604" y="2009561"/>
              <a:ext cx="55829" cy="47294"/>
            </a:xfrm>
            <a:custGeom>
              <a:avLst/>
              <a:gdLst/>
              <a:ahLst/>
              <a:cxnLst/>
              <a:rect l="l" t="t" r="r" b="b"/>
              <a:pathLst>
                <a:path w="2126" h="1801" extrusionOk="0">
                  <a:moveTo>
                    <a:pt x="1545" y="1"/>
                  </a:moveTo>
                  <a:cubicBezTo>
                    <a:pt x="1488" y="1"/>
                    <a:pt x="1430" y="17"/>
                    <a:pt x="1379" y="50"/>
                  </a:cubicBezTo>
                  <a:lnTo>
                    <a:pt x="163" y="931"/>
                  </a:lnTo>
                  <a:cubicBezTo>
                    <a:pt x="29" y="1026"/>
                    <a:pt x="0" y="1199"/>
                    <a:pt x="96" y="1333"/>
                  </a:cubicBezTo>
                  <a:lnTo>
                    <a:pt x="345" y="1677"/>
                  </a:lnTo>
                  <a:cubicBezTo>
                    <a:pt x="403" y="1758"/>
                    <a:pt x="492" y="1801"/>
                    <a:pt x="581" y="1801"/>
                  </a:cubicBezTo>
                  <a:cubicBezTo>
                    <a:pt x="639" y="1801"/>
                    <a:pt x="698" y="1782"/>
                    <a:pt x="747" y="1744"/>
                  </a:cubicBezTo>
                  <a:lnTo>
                    <a:pt x="1962" y="864"/>
                  </a:lnTo>
                  <a:cubicBezTo>
                    <a:pt x="2096" y="778"/>
                    <a:pt x="2125" y="596"/>
                    <a:pt x="2029" y="462"/>
                  </a:cubicBezTo>
                  <a:lnTo>
                    <a:pt x="1780" y="117"/>
                  </a:lnTo>
                  <a:cubicBezTo>
                    <a:pt x="1722" y="41"/>
                    <a:pt x="1635" y="1"/>
                    <a:pt x="1545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Google Shape;11580;p72">
              <a:extLst>
                <a:ext uri="{FF2B5EF4-FFF2-40B4-BE49-F238E27FC236}">
                  <a16:creationId xmlns:a16="http://schemas.microsoft.com/office/drawing/2014/main" id="{E59421AD-31D3-4928-AA4C-B1F6C78FACF1}"/>
                </a:ext>
              </a:extLst>
            </p:cNvPr>
            <p:cNvSpPr/>
            <p:nvPr/>
          </p:nvSpPr>
          <p:spPr>
            <a:xfrm>
              <a:off x="4133368" y="1970407"/>
              <a:ext cx="69642" cy="41753"/>
            </a:xfrm>
            <a:custGeom>
              <a:avLst/>
              <a:gdLst/>
              <a:ahLst/>
              <a:cxnLst/>
              <a:rect l="l" t="t" r="r" b="b"/>
              <a:pathLst>
                <a:path w="2652" h="1590" extrusionOk="0">
                  <a:moveTo>
                    <a:pt x="336" y="1"/>
                  </a:moveTo>
                  <a:cubicBezTo>
                    <a:pt x="154" y="1"/>
                    <a:pt x="1" y="144"/>
                    <a:pt x="1" y="335"/>
                  </a:cubicBezTo>
                  <a:lnTo>
                    <a:pt x="1" y="1254"/>
                  </a:lnTo>
                  <a:cubicBezTo>
                    <a:pt x="1" y="1446"/>
                    <a:pt x="154" y="1589"/>
                    <a:pt x="336" y="1589"/>
                  </a:cubicBezTo>
                  <a:lnTo>
                    <a:pt x="2317" y="1589"/>
                  </a:lnTo>
                  <a:cubicBezTo>
                    <a:pt x="2498" y="1589"/>
                    <a:pt x="2652" y="1446"/>
                    <a:pt x="2652" y="1254"/>
                  </a:cubicBezTo>
                  <a:lnTo>
                    <a:pt x="2652" y="335"/>
                  </a:lnTo>
                  <a:cubicBezTo>
                    <a:pt x="2652" y="144"/>
                    <a:pt x="2498" y="1"/>
                    <a:pt x="2317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11581;p72">
              <a:extLst>
                <a:ext uri="{FF2B5EF4-FFF2-40B4-BE49-F238E27FC236}">
                  <a16:creationId xmlns:a16="http://schemas.microsoft.com/office/drawing/2014/main" id="{A3BDF4B2-5943-4C30-981D-4FC5FAE2D723}"/>
                </a:ext>
              </a:extLst>
            </p:cNvPr>
            <p:cNvSpPr/>
            <p:nvPr/>
          </p:nvSpPr>
          <p:spPr>
            <a:xfrm>
              <a:off x="4245970" y="2009561"/>
              <a:ext cx="49526" cy="47294"/>
            </a:xfrm>
            <a:custGeom>
              <a:avLst/>
              <a:gdLst/>
              <a:ahLst/>
              <a:cxnLst/>
              <a:rect l="l" t="t" r="r" b="b"/>
              <a:pathLst>
                <a:path w="1886" h="1801" extrusionOk="0">
                  <a:moveTo>
                    <a:pt x="580" y="1"/>
                  </a:moveTo>
                  <a:cubicBezTo>
                    <a:pt x="491" y="1"/>
                    <a:pt x="403" y="41"/>
                    <a:pt x="345" y="117"/>
                  </a:cubicBezTo>
                  <a:lnTo>
                    <a:pt x="96" y="462"/>
                  </a:lnTo>
                  <a:cubicBezTo>
                    <a:pt x="0" y="596"/>
                    <a:pt x="29" y="778"/>
                    <a:pt x="163" y="873"/>
                  </a:cubicBezTo>
                  <a:lnTo>
                    <a:pt x="1378" y="1744"/>
                  </a:lnTo>
                  <a:cubicBezTo>
                    <a:pt x="1428" y="1782"/>
                    <a:pt x="1486" y="1801"/>
                    <a:pt x="1544" y="1801"/>
                  </a:cubicBezTo>
                  <a:cubicBezTo>
                    <a:pt x="1633" y="1801"/>
                    <a:pt x="1722" y="1758"/>
                    <a:pt x="1780" y="1677"/>
                  </a:cubicBezTo>
                  <a:lnTo>
                    <a:pt x="1885" y="1524"/>
                  </a:lnTo>
                  <a:lnTo>
                    <a:pt x="976" y="873"/>
                  </a:lnTo>
                  <a:cubicBezTo>
                    <a:pt x="842" y="778"/>
                    <a:pt x="814" y="596"/>
                    <a:pt x="909" y="462"/>
                  </a:cubicBezTo>
                  <a:lnTo>
                    <a:pt x="1053" y="270"/>
                  </a:lnTo>
                  <a:lnTo>
                    <a:pt x="747" y="50"/>
                  </a:lnTo>
                  <a:cubicBezTo>
                    <a:pt x="695" y="17"/>
                    <a:pt x="637" y="1"/>
                    <a:pt x="580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oogle Shape;11582;p72">
              <a:extLst>
                <a:ext uri="{FF2B5EF4-FFF2-40B4-BE49-F238E27FC236}">
                  <a16:creationId xmlns:a16="http://schemas.microsoft.com/office/drawing/2014/main" id="{14BBE78A-5BA5-43A8-B36D-FBFFDC9CC2DC}"/>
                </a:ext>
              </a:extLst>
            </p:cNvPr>
            <p:cNvSpPr/>
            <p:nvPr/>
          </p:nvSpPr>
          <p:spPr>
            <a:xfrm>
              <a:off x="4034604" y="2009561"/>
              <a:ext cx="49789" cy="47294"/>
            </a:xfrm>
            <a:custGeom>
              <a:avLst/>
              <a:gdLst/>
              <a:ahLst/>
              <a:cxnLst/>
              <a:rect l="l" t="t" r="r" b="b"/>
              <a:pathLst>
                <a:path w="1896" h="1801" extrusionOk="0">
                  <a:moveTo>
                    <a:pt x="1541" y="1"/>
                  </a:moveTo>
                  <a:cubicBezTo>
                    <a:pt x="1484" y="1"/>
                    <a:pt x="1427" y="17"/>
                    <a:pt x="1379" y="50"/>
                  </a:cubicBezTo>
                  <a:lnTo>
                    <a:pt x="163" y="931"/>
                  </a:lnTo>
                  <a:cubicBezTo>
                    <a:pt x="29" y="1026"/>
                    <a:pt x="0" y="1208"/>
                    <a:pt x="96" y="1333"/>
                  </a:cubicBezTo>
                  <a:lnTo>
                    <a:pt x="345" y="1677"/>
                  </a:lnTo>
                  <a:cubicBezTo>
                    <a:pt x="403" y="1758"/>
                    <a:pt x="488" y="1801"/>
                    <a:pt x="577" y="1801"/>
                  </a:cubicBezTo>
                  <a:cubicBezTo>
                    <a:pt x="635" y="1801"/>
                    <a:pt x="694" y="1782"/>
                    <a:pt x="747" y="1744"/>
                  </a:cubicBezTo>
                  <a:lnTo>
                    <a:pt x="1053" y="1524"/>
                  </a:lnTo>
                  <a:lnTo>
                    <a:pt x="910" y="1333"/>
                  </a:lnTo>
                  <a:cubicBezTo>
                    <a:pt x="823" y="1208"/>
                    <a:pt x="852" y="1026"/>
                    <a:pt x="977" y="931"/>
                  </a:cubicBezTo>
                  <a:lnTo>
                    <a:pt x="1895" y="270"/>
                  </a:lnTo>
                  <a:lnTo>
                    <a:pt x="1780" y="117"/>
                  </a:lnTo>
                  <a:cubicBezTo>
                    <a:pt x="1722" y="41"/>
                    <a:pt x="1631" y="1"/>
                    <a:pt x="1541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Google Shape;11583;p72">
              <a:extLst>
                <a:ext uri="{FF2B5EF4-FFF2-40B4-BE49-F238E27FC236}">
                  <a16:creationId xmlns:a16="http://schemas.microsoft.com/office/drawing/2014/main" id="{2E86D8F7-694E-497F-B1CE-DD462FCE512E}"/>
                </a:ext>
              </a:extLst>
            </p:cNvPr>
            <p:cNvSpPr/>
            <p:nvPr/>
          </p:nvSpPr>
          <p:spPr>
            <a:xfrm>
              <a:off x="4133368" y="1970407"/>
              <a:ext cx="30435" cy="41990"/>
            </a:xfrm>
            <a:custGeom>
              <a:avLst/>
              <a:gdLst/>
              <a:ahLst/>
              <a:cxnLst/>
              <a:rect l="l" t="t" r="r" b="b"/>
              <a:pathLst>
                <a:path w="1159" h="1599" extrusionOk="0">
                  <a:moveTo>
                    <a:pt x="336" y="1"/>
                  </a:moveTo>
                  <a:cubicBezTo>
                    <a:pt x="154" y="1"/>
                    <a:pt x="1" y="144"/>
                    <a:pt x="1" y="335"/>
                  </a:cubicBezTo>
                  <a:lnTo>
                    <a:pt x="1" y="1254"/>
                  </a:lnTo>
                  <a:cubicBezTo>
                    <a:pt x="1" y="1446"/>
                    <a:pt x="154" y="1589"/>
                    <a:pt x="336" y="1599"/>
                  </a:cubicBezTo>
                  <a:lnTo>
                    <a:pt x="1159" y="1599"/>
                  </a:lnTo>
                  <a:cubicBezTo>
                    <a:pt x="967" y="1589"/>
                    <a:pt x="824" y="1446"/>
                    <a:pt x="814" y="1254"/>
                  </a:cubicBezTo>
                  <a:lnTo>
                    <a:pt x="814" y="335"/>
                  </a:lnTo>
                  <a:cubicBezTo>
                    <a:pt x="824" y="144"/>
                    <a:pt x="967" y="1"/>
                    <a:pt x="1159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Google Shape;11584;p72">
              <a:extLst>
                <a:ext uri="{FF2B5EF4-FFF2-40B4-BE49-F238E27FC236}">
                  <a16:creationId xmlns:a16="http://schemas.microsoft.com/office/drawing/2014/main" id="{43EB02BE-3984-4A3D-9759-EE7859BE9A09}"/>
                </a:ext>
              </a:extLst>
            </p:cNvPr>
            <p:cNvSpPr/>
            <p:nvPr/>
          </p:nvSpPr>
          <p:spPr>
            <a:xfrm>
              <a:off x="4049178" y="2070930"/>
              <a:ext cx="229224" cy="220426"/>
            </a:xfrm>
            <a:custGeom>
              <a:avLst/>
              <a:gdLst/>
              <a:ahLst/>
              <a:cxnLst/>
              <a:rect l="l" t="t" r="r" b="b"/>
              <a:pathLst>
                <a:path w="8729" h="8394" extrusionOk="0">
                  <a:moveTo>
                    <a:pt x="4728" y="403"/>
                  </a:moveTo>
                  <a:cubicBezTo>
                    <a:pt x="5255" y="431"/>
                    <a:pt x="5771" y="575"/>
                    <a:pt x="6240" y="814"/>
                  </a:cubicBezTo>
                  <a:lnTo>
                    <a:pt x="6078" y="1092"/>
                  </a:lnTo>
                  <a:cubicBezTo>
                    <a:pt x="5986" y="1255"/>
                    <a:pt x="6122" y="1400"/>
                    <a:pt x="6263" y="1400"/>
                  </a:cubicBezTo>
                  <a:cubicBezTo>
                    <a:pt x="6329" y="1400"/>
                    <a:pt x="6396" y="1369"/>
                    <a:pt x="6441" y="1293"/>
                  </a:cubicBezTo>
                  <a:lnTo>
                    <a:pt x="6594" y="1015"/>
                  </a:lnTo>
                  <a:cubicBezTo>
                    <a:pt x="7035" y="1302"/>
                    <a:pt x="7417" y="1675"/>
                    <a:pt x="7705" y="2116"/>
                  </a:cubicBezTo>
                  <a:lnTo>
                    <a:pt x="7427" y="2278"/>
                  </a:lnTo>
                  <a:cubicBezTo>
                    <a:pt x="7224" y="2392"/>
                    <a:pt x="7338" y="2671"/>
                    <a:pt x="7523" y="2671"/>
                  </a:cubicBezTo>
                  <a:cubicBezTo>
                    <a:pt x="7556" y="2671"/>
                    <a:pt x="7592" y="2662"/>
                    <a:pt x="7628" y="2642"/>
                  </a:cubicBezTo>
                  <a:lnTo>
                    <a:pt x="7906" y="2479"/>
                  </a:lnTo>
                  <a:cubicBezTo>
                    <a:pt x="8145" y="2948"/>
                    <a:pt x="8288" y="3465"/>
                    <a:pt x="8317" y="3991"/>
                  </a:cubicBezTo>
                  <a:lnTo>
                    <a:pt x="7992" y="3991"/>
                  </a:lnTo>
                  <a:cubicBezTo>
                    <a:pt x="7743" y="4011"/>
                    <a:pt x="7743" y="4374"/>
                    <a:pt x="7992" y="4393"/>
                  </a:cubicBezTo>
                  <a:lnTo>
                    <a:pt x="8317" y="4393"/>
                  </a:lnTo>
                  <a:cubicBezTo>
                    <a:pt x="8288" y="4920"/>
                    <a:pt x="8145" y="5437"/>
                    <a:pt x="7906" y="5905"/>
                  </a:cubicBezTo>
                  <a:lnTo>
                    <a:pt x="7628" y="5743"/>
                  </a:lnTo>
                  <a:cubicBezTo>
                    <a:pt x="7592" y="5722"/>
                    <a:pt x="7556" y="5714"/>
                    <a:pt x="7523" y="5714"/>
                  </a:cubicBezTo>
                  <a:cubicBezTo>
                    <a:pt x="7338" y="5714"/>
                    <a:pt x="7224" y="5993"/>
                    <a:pt x="7427" y="6106"/>
                  </a:cubicBezTo>
                  <a:lnTo>
                    <a:pt x="7705" y="6260"/>
                  </a:lnTo>
                  <a:cubicBezTo>
                    <a:pt x="7417" y="6709"/>
                    <a:pt x="7044" y="7083"/>
                    <a:pt x="6604" y="7370"/>
                  </a:cubicBezTo>
                  <a:lnTo>
                    <a:pt x="6594" y="7370"/>
                  </a:lnTo>
                  <a:lnTo>
                    <a:pt x="6441" y="7092"/>
                  </a:lnTo>
                  <a:cubicBezTo>
                    <a:pt x="6396" y="7016"/>
                    <a:pt x="6329" y="6985"/>
                    <a:pt x="6263" y="6985"/>
                  </a:cubicBezTo>
                  <a:cubicBezTo>
                    <a:pt x="6122" y="6985"/>
                    <a:pt x="5986" y="7130"/>
                    <a:pt x="6078" y="7293"/>
                  </a:cubicBezTo>
                  <a:lnTo>
                    <a:pt x="6240" y="7571"/>
                  </a:lnTo>
                  <a:cubicBezTo>
                    <a:pt x="5771" y="7810"/>
                    <a:pt x="5255" y="7953"/>
                    <a:pt x="4728" y="7982"/>
                  </a:cubicBezTo>
                  <a:lnTo>
                    <a:pt x="4728" y="7657"/>
                  </a:lnTo>
                  <a:cubicBezTo>
                    <a:pt x="4719" y="7532"/>
                    <a:pt x="4623" y="7470"/>
                    <a:pt x="4527" y="7470"/>
                  </a:cubicBezTo>
                  <a:cubicBezTo>
                    <a:pt x="4432" y="7470"/>
                    <a:pt x="4336" y="7532"/>
                    <a:pt x="4326" y="7657"/>
                  </a:cubicBezTo>
                  <a:lnTo>
                    <a:pt x="4326" y="7982"/>
                  </a:lnTo>
                  <a:cubicBezTo>
                    <a:pt x="3800" y="7953"/>
                    <a:pt x="3283" y="7810"/>
                    <a:pt x="2814" y="7571"/>
                  </a:cubicBezTo>
                  <a:lnTo>
                    <a:pt x="2977" y="7293"/>
                  </a:lnTo>
                  <a:cubicBezTo>
                    <a:pt x="3068" y="7130"/>
                    <a:pt x="2928" y="6985"/>
                    <a:pt x="2787" y="6985"/>
                  </a:cubicBezTo>
                  <a:cubicBezTo>
                    <a:pt x="2722" y="6985"/>
                    <a:pt x="2656" y="7016"/>
                    <a:pt x="2613" y="7092"/>
                  </a:cubicBezTo>
                  <a:lnTo>
                    <a:pt x="2460" y="7370"/>
                  </a:lnTo>
                  <a:cubicBezTo>
                    <a:pt x="2010" y="7083"/>
                    <a:pt x="1637" y="6709"/>
                    <a:pt x="1350" y="6260"/>
                  </a:cubicBezTo>
                  <a:lnTo>
                    <a:pt x="1627" y="6106"/>
                  </a:lnTo>
                  <a:cubicBezTo>
                    <a:pt x="1830" y="5993"/>
                    <a:pt x="1716" y="5714"/>
                    <a:pt x="1531" y="5714"/>
                  </a:cubicBezTo>
                  <a:cubicBezTo>
                    <a:pt x="1498" y="5714"/>
                    <a:pt x="1463" y="5722"/>
                    <a:pt x="1426" y="5743"/>
                  </a:cubicBezTo>
                  <a:lnTo>
                    <a:pt x="1149" y="5905"/>
                  </a:lnTo>
                  <a:cubicBezTo>
                    <a:pt x="910" y="5437"/>
                    <a:pt x="766" y="4920"/>
                    <a:pt x="737" y="4393"/>
                  </a:cubicBezTo>
                  <a:lnTo>
                    <a:pt x="1063" y="4393"/>
                  </a:lnTo>
                  <a:cubicBezTo>
                    <a:pt x="1072" y="4394"/>
                    <a:pt x="1081" y="4395"/>
                    <a:pt x="1089" y="4395"/>
                  </a:cubicBezTo>
                  <a:cubicBezTo>
                    <a:pt x="1351" y="4395"/>
                    <a:pt x="1351" y="3990"/>
                    <a:pt x="1089" y="3990"/>
                  </a:cubicBezTo>
                  <a:cubicBezTo>
                    <a:pt x="1081" y="3990"/>
                    <a:pt x="1072" y="3991"/>
                    <a:pt x="1063" y="3991"/>
                  </a:cubicBezTo>
                  <a:lnTo>
                    <a:pt x="737" y="3991"/>
                  </a:lnTo>
                  <a:cubicBezTo>
                    <a:pt x="766" y="3465"/>
                    <a:pt x="910" y="2948"/>
                    <a:pt x="1149" y="2479"/>
                  </a:cubicBezTo>
                  <a:lnTo>
                    <a:pt x="1426" y="2642"/>
                  </a:lnTo>
                  <a:cubicBezTo>
                    <a:pt x="1463" y="2662"/>
                    <a:pt x="1498" y="2671"/>
                    <a:pt x="1531" y="2671"/>
                  </a:cubicBezTo>
                  <a:cubicBezTo>
                    <a:pt x="1716" y="2671"/>
                    <a:pt x="1830" y="2392"/>
                    <a:pt x="1627" y="2278"/>
                  </a:cubicBezTo>
                  <a:lnTo>
                    <a:pt x="1350" y="2116"/>
                  </a:lnTo>
                  <a:cubicBezTo>
                    <a:pt x="1637" y="1675"/>
                    <a:pt x="2010" y="1302"/>
                    <a:pt x="2460" y="1015"/>
                  </a:cubicBezTo>
                  <a:lnTo>
                    <a:pt x="2613" y="1293"/>
                  </a:lnTo>
                  <a:cubicBezTo>
                    <a:pt x="2656" y="1369"/>
                    <a:pt x="2722" y="1400"/>
                    <a:pt x="2787" y="1400"/>
                  </a:cubicBezTo>
                  <a:cubicBezTo>
                    <a:pt x="2928" y="1400"/>
                    <a:pt x="3068" y="1255"/>
                    <a:pt x="2977" y="1092"/>
                  </a:cubicBezTo>
                  <a:lnTo>
                    <a:pt x="2814" y="814"/>
                  </a:lnTo>
                  <a:cubicBezTo>
                    <a:pt x="3283" y="575"/>
                    <a:pt x="3800" y="431"/>
                    <a:pt x="4326" y="403"/>
                  </a:cubicBezTo>
                  <a:lnTo>
                    <a:pt x="4326" y="728"/>
                  </a:lnTo>
                  <a:cubicBezTo>
                    <a:pt x="4312" y="876"/>
                    <a:pt x="4420" y="950"/>
                    <a:pt x="4527" y="950"/>
                  </a:cubicBezTo>
                  <a:cubicBezTo>
                    <a:pt x="4635" y="950"/>
                    <a:pt x="4743" y="876"/>
                    <a:pt x="4728" y="728"/>
                  </a:cubicBezTo>
                  <a:lnTo>
                    <a:pt x="4728" y="403"/>
                  </a:lnTo>
                  <a:close/>
                  <a:moveTo>
                    <a:pt x="4527" y="1"/>
                  </a:moveTo>
                  <a:cubicBezTo>
                    <a:pt x="2833" y="1"/>
                    <a:pt x="1302" y="1025"/>
                    <a:pt x="651" y="2594"/>
                  </a:cubicBezTo>
                  <a:cubicBezTo>
                    <a:pt x="0" y="4164"/>
                    <a:pt x="364" y="5963"/>
                    <a:pt x="1560" y="7169"/>
                  </a:cubicBezTo>
                  <a:cubicBezTo>
                    <a:pt x="2368" y="7970"/>
                    <a:pt x="3441" y="8393"/>
                    <a:pt x="4533" y="8393"/>
                  </a:cubicBezTo>
                  <a:cubicBezTo>
                    <a:pt x="5072" y="8393"/>
                    <a:pt x="5616" y="8290"/>
                    <a:pt x="6135" y="8078"/>
                  </a:cubicBezTo>
                  <a:cubicBezTo>
                    <a:pt x="7705" y="7427"/>
                    <a:pt x="8729" y="5896"/>
                    <a:pt x="8729" y="4192"/>
                  </a:cubicBezTo>
                  <a:cubicBezTo>
                    <a:pt x="8729" y="1876"/>
                    <a:pt x="6843" y="1"/>
                    <a:pt x="4527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Google Shape;11585;p72">
              <a:extLst>
                <a:ext uri="{FF2B5EF4-FFF2-40B4-BE49-F238E27FC236}">
                  <a16:creationId xmlns:a16="http://schemas.microsoft.com/office/drawing/2014/main" id="{1D30F9C7-2689-496D-AE30-F0F96B1398E1}"/>
                </a:ext>
              </a:extLst>
            </p:cNvPr>
            <p:cNvSpPr/>
            <p:nvPr/>
          </p:nvSpPr>
          <p:spPr>
            <a:xfrm>
              <a:off x="4153719" y="2166674"/>
              <a:ext cx="28676" cy="28939"/>
            </a:xfrm>
            <a:custGeom>
              <a:avLst/>
              <a:gdLst/>
              <a:ahLst/>
              <a:cxnLst/>
              <a:rect l="l" t="t" r="r" b="b"/>
              <a:pathLst>
                <a:path w="1092" h="1102" extrusionOk="0">
                  <a:moveTo>
                    <a:pt x="546" y="1"/>
                  </a:moveTo>
                  <a:cubicBezTo>
                    <a:pt x="250" y="1"/>
                    <a:pt x="1" y="250"/>
                    <a:pt x="1" y="546"/>
                  </a:cubicBezTo>
                  <a:cubicBezTo>
                    <a:pt x="1" y="853"/>
                    <a:pt x="250" y="1101"/>
                    <a:pt x="546" y="1101"/>
                  </a:cubicBezTo>
                  <a:cubicBezTo>
                    <a:pt x="852" y="1101"/>
                    <a:pt x="1092" y="853"/>
                    <a:pt x="1092" y="546"/>
                  </a:cubicBezTo>
                  <a:cubicBezTo>
                    <a:pt x="1092" y="250"/>
                    <a:pt x="852" y="1"/>
                    <a:pt x="546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Google Shape;11586;p72">
              <a:extLst>
                <a:ext uri="{FF2B5EF4-FFF2-40B4-BE49-F238E27FC236}">
                  <a16:creationId xmlns:a16="http://schemas.microsoft.com/office/drawing/2014/main" id="{E06B1852-2EA8-4167-9728-E0E5EFE94481}"/>
                </a:ext>
              </a:extLst>
            </p:cNvPr>
            <p:cNvSpPr/>
            <p:nvPr/>
          </p:nvSpPr>
          <p:spPr>
            <a:xfrm>
              <a:off x="4153982" y="2166832"/>
              <a:ext cx="23398" cy="28833"/>
            </a:xfrm>
            <a:custGeom>
              <a:avLst/>
              <a:gdLst/>
              <a:ahLst/>
              <a:cxnLst/>
              <a:rect l="l" t="t" r="r" b="b"/>
              <a:pathLst>
                <a:path w="891" h="1098" extrusionOk="0">
                  <a:moveTo>
                    <a:pt x="544" y="0"/>
                  </a:moveTo>
                  <a:cubicBezTo>
                    <a:pt x="264" y="0"/>
                    <a:pt x="0" y="221"/>
                    <a:pt x="0" y="550"/>
                  </a:cubicBezTo>
                  <a:cubicBezTo>
                    <a:pt x="0" y="874"/>
                    <a:pt x="267" y="1098"/>
                    <a:pt x="548" y="1098"/>
                  </a:cubicBezTo>
                  <a:cubicBezTo>
                    <a:pt x="666" y="1098"/>
                    <a:pt x="786" y="1059"/>
                    <a:pt x="890" y="971"/>
                  </a:cubicBezTo>
                  <a:cubicBezTo>
                    <a:pt x="766" y="866"/>
                    <a:pt x="699" y="703"/>
                    <a:pt x="699" y="550"/>
                  </a:cubicBezTo>
                  <a:cubicBezTo>
                    <a:pt x="699" y="387"/>
                    <a:pt x="775" y="234"/>
                    <a:pt x="890" y="129"/>
                  </a:cubicBezTo>
                  <a:cubicBezTo>
                    <a:pt x="785" y="40"/>
                    <a:pt x="663" y="0"/>
                    <a:pt x="544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TextBox 26">
            <a:extLst>
              <a:ext uri="{FF2B5EF4-FFF2-40B4-BE49-F238E27FC236}">
                <a16:creationId xmlns:a16="http://schemas.microsoft.com/office/drawing/2014/main" id="{033A2DDE-E040-4377-B6F0-32C984E66950}"/>
              </a:ext>
            </a:extLst>
          </p:cNvPr>
          <p:cNvSpPr txBox="1"/>
          <p:nvPr/>
        </p:nvSpPr>
        <p:spPr>
          <a:xfrm>
            <a:off x="2258393" y="2018018"/>
            <a:ext cx="123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Costi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51" name="TextBox 26">
            <a:extLst>
              <a:ext uri="{FF2B5EF4-FFF2-40B4-BE49-F238E27FC236}">
                <a16:creationId xmlns:a16="http://schemas.microsoft.com/office/drawing/2014/main" id="{205B54B4-0EE0-42F1-8565-D4041EA28C89}"/>
              </a:ext>
            </a:extLst>
          </p:cNvPr>
          <p:cNvSpPr txBox="1"/>
          <p:nvPr/>
        </p:nvSpPr>
        <p:spPr>
          <a:xfrm>
            <a:off x="7366069" y="2065187"/>
            <a:ext cx="324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Riusabilità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52" name="Google Shape;18655;p76">
            <a:extLst>
              <a:ext uri="{FF2B5EF4-FFF2-40B4-BE49-F238E27FC236}">
                <a16:creationId xmlns:a16="http://schemas.microsoft.com/office/drawing/2014/main" id="{832913CC-0E8D-4B99-A473-D82BFC04A7F6}"/>
              </a:ext>
            </a:extLst>
          </p:cNvPr>
          <p:cNvGrpSpPr/>
          <p:nvPr/>
        </p:nvGrpSpPr>
        <p:grpSpPr>
          <a:xfrm>
            <a:off x="10582111" y="1876599"/>
            <a:ext cx="895336" cy="928991"/>
            <a:chOff x="6093907" y="2461832"/>
            <a:chExt cx="364441" cy="339091"/>
          </a:xfrm>
        </p:grpSpPr>
        <p:sp>
          <p:nvSpPr>
            <p:cNvPr id="53" name="Google Shape;18656;p76">
              <a:extLst>
                <a:ext uri="{FF2B5EF4-FFF2-40B4-BE49-F238E27FC236}">
                  <a16:creationId xmlns:a16="http://schemas.microsoft.com/office/drawing/2014/main" id="{ADD5444A-CBED-4709-BF64-16B13DCB4FDC}"/>
                </a:ext>
              </a:extLst>
            </p:cNvPr>
            <p:cNvSpPr/>
            <p:nvPr/>
          </p:nvSpPr>
          <p:spPr>
            <a:xfrm>
              <a:off x="6094668" y="2515573"/>
              <a:ext cx="283070" cy="233890"/>
            </a:xfrm>
            <a:custGeom>
              <a:avLst/>
              <a:gdLst/>
              <a:ahLst/>
              <a:cxnLst/>
              <a:rect l="l" t="t" r="r" b="b"/>
              <a:pathLst>
                <a:path w="10798" h="8922" extrusionOk="0">
                  <a:moveTo>
                    <a:pt x="0" y="1"/>
                  </a:moveTo>
                  <a:lnTo>
                    <a:pt x="0" y="6857"/>
                  </a:lnTo>
                  <a:cubicBezTo>
                    <a:pt x="0" y="7998"/>
                    <a:pt x="2411" y="8922"/>
                    <a:pt x="5399" y="8922"/>
                  </a:cubicBezTo>
                  <a:lnTo>
                    <a:pt x="5875" y="8922"/>
                  </a:lnTo>
                  <a:cubicBezTo>
                    <a:pt x="8633" y="8821"/>
                    <a:pt x="10798" y="7940"/>
                    <a:pt x="10798" y="6872"/>
                  </a:cubicBezTo>
                  <a:lnTo>
                    <a:pt x="10798" y="1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" name="Google Shape;18657;p76">
              <a:extLst>
                <a:ext uri="{FF2B5EF4-FFF2-40B4-BE49-F238E27FC236}">
                  <a16:creationId xmlns:a16="http://schemas.microsoft.com/office/drawing/2014/main" id="{D0034042-A329-41A6-AC4B-39466852F3EF}"/>
                </a:ext>
              </a:extLst>
            </p:cNvPr>
            <p:cNvSpPr/>
            <p:nvPr/>
          </p:nvSpPr>
          <p:spPr>
            <a:xfrm>
              <a:off x="6234682" y="2576497"/>
              <a:ext cx="143055" cy="172967"/>
            </a:xfrm>
            <a:custGeom>
              <a:avLst/>
              <a:gdLst/>
              <a:ahLst/>
              <a:cxnLst/>
              <a:rect l="l" t="t" r="r" b="b"/>
              <a:pathLst>
                <a:path w="5457" h="6598" extrusionOk="0">
                  <a:moveTo>
                    <a:pt x="3580" y="1"/>
                  </a:moveTo>
                  <a:cubicBezTo>
                    <a:pt x="3248" y="1"/>
                    <a:pt x="2974" y="275"/>
                    <a:pt x="2974" y="621"/>
                  </a:cubicBezTo>
                  <a:lnTo>
                    <a:pt x="2974" y="1127"/>
                  </a:lnTo>
                  <a:cubicBezTo>
                    <a:pt x="2757" y="1228"/>
                    <a:pt x="2555" y="1358"/>
                    <a:pt x="2353" y="1487"/>
                  </a:cubicBezTo>
                  <a:lnTo>
                    <a:pt x="1906" y="1228"/>
                  </a:lnTo>
                  <a:cubicBezTo>
                    <a:pt x="1809" y="1177"/>
                    <a:pt x="1706" y="1153"/>
                    <a:pt x="1605" y="1153"/>
                  </a:cubicBezTo>
                  <a:cubicBezTo>
                    <a:pt x="1391" y="1153"/>
                    <a:pt x="1186" y="1262"/>
                    <a:pt x="1069" y="1459"/>
                  </a:cubicBezTo>
                  <a:lnTo>
                    <a:pt x="159" y="3032"/>
                  </a:lnTo>
                  <a:cubicBezTo>
                    <a:pt x="0" y="3321"/>
                    <a:pt x="101" y="3696"/>
                    <a:pt x="390" y="3869"/>
                  </a:cubicBezTo>
                  <a:lnTo>
                    <a:pt x="852" y="4129"/>
                  </a:lnTo>
                  <a:cubicBezTo>
                    <a:pt x="823" y="4245"/>
                    <a:pt x="823" y="4375"/>
                    <a:pt x="823" y="4490"/>
                  </a:cubicBezTo>
                  <a:cubicBezTo>
                    <a:pt x="823" y="4606"/>
                    <a:pt x="838" y="4735"/>
                    <a:pt x="852" y="4851"/>
                  </a:cubicBezTo>
                  <a:lnTo>
                    <a:pt x="390" y="5111"/>
                  </a:lnTo>
                  <a:cubicBezTo>
                    <a:pt x="101" y="5284"/>
                    <a:pt x="0" y="5659"/>
                    <a:pt x="159" y="5948"/>
                  </a:cubicBezTo>
                  <a:lnTo>
                    <a:pt x="534" y="6598"/>
                  </a:lnTo>
                  <a:cubicBezTo>
                    <a:pt x="3292" y="6497"/>
                    <a:pt x="5457" y="5616"/>
                    <a:pt x="5457" y="4548"/>
                  </a:cubicBezTo>
                  <a:lnTo>
                    <a:pt x="5457" y="1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" name="Google Shape;18658;p76">
              <a:extLst>
                <a:ext uri="{FF2B5EF4-FFF2-40B4-BE49-F238E27FC236}">
                  <a16:creationId xmlns:a16="http://schemas.microsoft.com/office/drawing/2014/main" id="{58D43AE6-42B2-43F1-B3BC-E8BDD0425EA5}"/>
                </a:ext>
              </a:extLst>
            </p:cNvPr>
            <p:cNvSpPr/>
            <p:nvPr/>
          </p:nvSpPr>
          <p:spPr>
            <a:xfrm>
              <a:off x="6094274" y="2515573"/>
              <a:ext cx="283463" cy="65118"/>
            </a:xfrm>
            <a:custGeom>
              <a:avLst/>
              <a:gdLst/>
              <a:ahLst/>
              <a:cxnLst/>
              <a:rect l="l" t="t" r="r" b="b"/>
              <a:pathLst>
                <a:path w="10813" h="2484" extrusionOk="0">
                  <a:moveTo>
                    <a:pt x="1" y="1"/>
                  </a:moveTo>
                  <a:lnTo>
                    <a:pt x="1" y="982"/>
                  </a:lnTo>
                  <a:cubicBezTo>
                    <a:pt x="419" y="1372"/>
                    <a:pt x="896" y="1675"/>
                    <a:pt x="1444" y="1863"/>
                  </a:cubicBezTo>
                  <a:cubicBezTo>
                    <a:pt x="2513" y="2267"/>
                    <a:pt x="3913" y="2483"/>
                    <a:pt x="5414" y="2483"/>
                  </a:cubicBezTo>
                  <a:cubicBezTo>
                    <a:pt x="6901" y="2483"/>
                    <a:pt x="8316" y="2267"/>
                    <a:pt x="9384" y="1863"/>
                  </a:cubicBezTo>
                  <a:cubicBezTo>
                    <a:pt x="9918" y="1675"/>
                    <a:pt x="10409" y="1372"/>
                    <a:pt x="10813" y="982"/>
                  </a:cubicBezTo>
                  <a:lnTo>
                    <a:pt x="10813" y="1"/>
                  </a:ln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" name="Google Shape;18659;p76">
              <a:extLst>
                <a:ext uri="{FF2B5EF4-FFF2-40B4-BE49-F238E27FC236}">
                  <a16:creationId xmlns:a16="http://schemas.microsoft.com/office/drawing/2014/main" id="{9C7A377F-0757-475C-9B46-2591DDCFDE0E}"/>
                </a:ext>
              </a:extLst>
            </p:cNvPr>
            <p:cNvSpPr/>
            <p:nvPr/>
          </p:nvSpPr>
          <p:spPr>
            <a:xfrm>
              <a:off x="6094668" y="2612070"/>
              <a:ext cx="283070" cy="137393"/>
            </a:xfrm>
            <a:custGeom>
              <a:avLst/>
              <a:gdLst/>
              <a:ahLst/>
              <a:cxnLst/>
              <a:rect l="l" t="t" r="r" b="b"/>
              <a:pathLst>
                <a:path w="10798" h="5241" extrusionOk="0">
                  <a:moveTo>
                    <a:pt x="0" y="1"/>
                  </a:moveTo>
                  <a:lnTo>
                    <a:pt x="0" y="3176"/>
                  </a:lnTo>
                  <a:cubicBezTo>
                    <a:pt x="0" y="4317"/>
                    <a:pt x="2411" y="5241"/>
                    <a:pt x="5399" y="5241"/>
                  </a:cubicBezTo>
                  <a:lnTo>
                    <a:pt x="5875" y="5241"/>
                  </a:lnTo>
                  <a:cubicBezTo>
                    <a:pt x="8633" y="5140"/>
                    <a:pt x="10798" y="4259"/>
                    <a:pt x="10798" y="3191"/>
                  </a:cubicBezTo>
                  <a:lnTo>
                    <a:pt x="10798" y="1"/>
                  </a:lnTo>
                  <a:cubicBezTo>
                    <a:pt x="10798" y="1127"/>
                    <a:pt x="8402" y="2050"/>
                    <a:pt x="5428" y="2050"/>
                  </a:cubicBezTo>
                  <a:lnTo>
                    <a:pt x="5399" y="2050"/>
                  </a:ln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solidFill>
              <a:srgbClr val="F6F7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" name="Google Shape;18660;p76">
              <a:extLst>
                <a:ext uri="{FF2B5EF4-FFF2-40B4-BE49-F238E27FC236}">
                  <a16:creationId xmlns:a16="http://schemas.microsoft.com/office/drawing/2014/main" id="{32899A05-FC32-4305-9AB9-092CABE2E6AC}"/>
                </a:ext>
              </a:extLst>
            </p:cNvPr>
            <p:cNvSpPr/>
            <p:nvPr/>
          </p:nvSpPr>
          <p:spPr>
            <a:xfrm>
              <a:off x="6234682" y="2612070"/>
              <a:ext cx="143055" cy="137393"/>
            </a:xfrm>
            <a:custGeom>
              <a:avLst/>
              <a:gdLst/>
              <a:ahLst/>
              <a:cxnLst/>
              <a:rect l="l" t="t" r="r" b="b"/>
              <a:pathLst>
                <a:path w="5457" h="5241" extrusionOk="0">
                  <a:moveTo>
                    <a:pt x="5457" y="1"/>
                  </a:moveTo>
                  <a:cubicBezTo>
                    <a:pt x="5457" y="1127"/>
                    <a:pt x="3061" y="2050"/>
                    <a:pt x="87" y="2050"/>
                  </a:cubicBezTo>
                  <a:cubicBezTo>
                    <a:pt x="116" y="2238"/>
                    <a:pt x="217" y="2411"/>
                    <a:pt x="390" y="2512"/>
                  </a:cubicBezTo>
                  <a:lnTo>
                    <a:pt x="852" y="2772"/>
                  </a:lnTo>
                  <a:cubicBezTo>
                    <a:pt x="823" y="2888"/>
                    <a:pt x="823" y="3003"/>
                    <a:pt x="823" y="3133"/>
                  </a:cubicBezTo>
                  <a:cubicBezTo>
                    <a:pt x="823" y="3249"/>
                    <a:pt x="838" y="3378"/>
                    <a:pt x="852" y="3494"/>
                  </a:cubicBezTo>
                  <a:lnTo>
                    <a:pt x="390" y="3754"/>
                  </a:lnTo>
                  <a:cubicBezTo>
                    <a:pt x="101" y="3927"/>
                    <a:pt x="0" y="4302"/>
                    <a:pt x="159" y="4591"/>
                  </a:cubicBezTo>
                  <a:lnTo>
                    <a:pt x="534" y="5241"/>
                  </a:lnTo>
                  <a:cubicBezTo>
                    <a:pt x="3292" y="5140"/>
                    <a:pt x="5457" y="4259"/>
                    <a:pt x="5457" y="3191"/>
                  </a:cubicBezTo>
                  <a:lnTo>
                    <a:pt x="5457" y="1"/>
                  </a:ln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" name="Google Shape;18661;p76">
              <a:extLst>
                <a:ext uri="{FF2B5EF4-FFF2-40B4-BE49-F238E27FC236}">
                  <a16:creationId xmlns:a16="http://schemas.microsoft.com/office/drawing/2014/main" id="{1AAD2B0B-8288-42A8-A09B-5F5031E9B7E2}"/>
                </a:ext>
              </a:extLst>
            </p:cNvPr>
            <p:cNvSpPr/>
            <p:nvPr/>
          </p:nvSpPr>
          <p:spPr>
            <a:xfrm>
              <a:off x="6093907" y="2612070"/>
              <a:ext cx="283830" cy="66245"/>
            </a:xfrm>
            <a:custGeom>
              <a:avLst/>
              <a:gdLst/>
              <a:ahLst/>
              <a:cxnLst/>
              <a:rect l="l" t="t" r="r" b="b"/>
              <a:pathLst>
                <a:path w="10827" h="2527" extrusionOk="0">
                  <a:moveTo>
                    <a:pt x="0" y="1"/>
                  </a:moveTo>
                  <a:lnTo>
                    <a:pt x="0" y="1011"/>
                  </a:lnTo>
                  <a:cubicBezTo>
                    <a:pt x="405" y="1415"/>
                    <a:pt x="895" y="1718"/>
                    <a:pt x="1444" y="1892"/>
                  </a:cubicBezTo>
                  <a:cubicBezTo>
                    <a:pt x="2512" y="2296"/>
                    <a:pt x="3912" y="2527"/>
                    <a:pt x="5414" y="2527"/>
                  </a:cubicBezTo>
                  <a:cubicBezTo>
                    <a:pt x="6900" y="2527"/>
                    <a:pt x="8315" y="2296"/>
                    <a:pt x="9383" y="1892"/>
                  </a:cubicBezTo>
                  <a:cubicBezTo>
                    <a:pt x="9917" y="1718"/>
                    <a:pt x="10408" y="1415"/>
                    <a:pt x="10827" y="1011"/>
                  </a:cubicBezTo>
                  <a:lnTo>
                    <a:pt x="10827" y="1"/>
                  </a:lnTo>
                  <a:cubicBezTo>
                    <a:pt x="10827" y="1141"/>
                    <a:pt x="8373" y="2050"/>
                    <a:pt x="5399" y="2050"/>
                  </a:cubicBez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" name="Google Shape;18662;p76">
              <a:extLst>
                <a:ext uri="{FF2B5EF4-FFF2-40B4-BE49-F238E27FC236}">
                  <a16:creationId xmlns:a16="http://schemas.microsoft.com/office/drawing/2014/main" id="{42069E6B-15BB-4EBA-A40F-102F8BF5ACFE}"/>
                </a:ext>
              </a:extLst>
            </p:cNvPr>
            <p:cNvSpPr/>
            <p:nvPr/>
          </p:nvSpPr>
          <p:spPr>
            <a:xfrm>
              <a:off x="6094668" y="2461832"/>
              <a:ext cx="283070" cy="107875"/>
            </a:xfrm>
            <a:custGeom>
              <a:avLst/>
              <a:gdLst/>
              <a:ahLst/>
              <a:cxnLst/>
              <a:rect l="l" t="t" r="r" b="b"/>
              <a:pathLst>
                <a:path w="10798" h="4115" extrusionOk="0">
                  <a:moveTo>
                    <a:pt x="5399" y="1"/>
                  </a:moveTo>
                  <a:cubicBezTo>
                    <a:pt x="2411" y="1"/>
                    <a:pt x="0" y="925"/>
                    <a:pt x="0" y="2051"/>
                  </a:cubicBezTo>
                  <a:cubicBezTo>
                    <a:pt x="0" y="3191"/>
                    <a:pt x="2411" y="4115"/>
                    <a:pt x="5399" y="4115"/>
                  </a:cubicBezTo>
                  <a:cubicBezTo>
                    <a:pt x="8373" y="4115"/>
                    <a:pt x="10798" y="3191"/>
                    <a:pt x="10798" y="2051"/>
                  </a:cubicBezTo>
                  <a:cubicBezTo>
                    <a:pt x="10798" y="925"/>
                    <a:pt x="8373" y="1"/>
                    <a:pt x="5399" y="1"/>
                  </a:cubicBezTo>
                  <a:close/>
                </a:path>
              </a:pathLst>
            </a:custGeom>
            <a:solidFill>
              <a:srgbClr val="8094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" name="Google Shape;18663;p76">
              <a:extLst>
                <a:ext uri="{FF2B5EF4-FFF2-40B4-BE49-F238E27FC236}">
                  <a16:creationId xmlns:a16="http://schemas.microsoft.com/office/drawing/2014/main" id="{A2D89D30-DCB7-4F70-B84E-555C4101829A}"/>
                </a:ext>
              </a:extLst>
            </p:cNvPr>
            <p:cNvSpPr/>
            <p:nvPr/>
          </p:nvSpPr>
          <p:spPr>
            <a:xfrm>
              <a:off x="6247160" y="2587848"/>
              <a:ext cx="211188" cy="213076"/>
            </a:xfrm>
            <a:custGeom>
              <a:avLst/>
              <a:gdLst/>
              <a:ahLst/>
              <a:cxnLst/>
              <a:rect l="l" t="t" r="r" b="b"/>
              <a:pathLst>
                <a:path w="8056" h="8128" extrusionOk="0">
                  <a:moveTo>
                    <a:pt x="3119" y="1"/>
                  </a:moveTo>
                  <a:cubicBezTo>
                    <a:pt x="3018" y="1"/>
                    <a:pt x="2946" y="87"/>
                    <a:pt x="2946" y="188"/>
                  </a:cubicBezTo>
                  <a:lnTo>
                    <a:pt x="2946" y="997"/>
                  </a:lnTo>
                  <a:cubicBezTo>
                    <a:pt x="2570" y="1127"/>
                    <a:pt x="2224" y="1314"/>
                    <a:pt x="1935" y="1574"/>
                  </a:cubicBezTo>
                  <a:lnTo>
                    <a:pt x="1228" y="1170"/>
                  </a:lnTo>
                  <a:cubicBezTo>
                    <a:pt x="1198" y="1150"/>
                    <a:pt x="1165" y="1141"/>
                    <a:pt x="1132" y="1141"/>
                  </a:cubicBezTo>
                  <a:cubicBezTo>
                    <a:pt x="1069" y="1141"/>
                    <a:pt x="1006" y="1176"/>
                    <a:pt x="968" y="1242"/>
                  </a:cubicBezTo>
                  <a:lnTo>
                    <a:pt x="73" y="2816"/>
                  </a:lnTo>
                  <a:cubicBezTo>
                    <a:pt x="15" y="2902"/>
                    <a:pt x="44" y="3018"/>
                    <a:pt x="145" y="3061"/>
                  </a:cubicBezTo>
                  <a:lnTo>
                    <a:pt x="838" y="3465"/>
                  </a:lnTo>
                  <a:cubicBezTo>
                    <a:pt x="766" y="3855"/>
                    <a:pt x="766" y="4259"/>
                    <a:pt x="838" y="4634"/>
                  </a:cubicBezTo>
                  <a:lnTo>
                    <a:pt x="131" y="5053"/>
                  </a:lnTo>
                  <a:cubicBezTo>
                    <a:pt x="30" y="5096"/>
                    <a:pt x="1" y="5212"/>
                    <a:pt x="58" y="5313"/>
                  </a:cubicBezTo>
                  <a:lnTo>
                    <a:pt x="953" y="6886"/>
                  </a:lnTo>
                  <a:cubicBezTo>
                    <a:pt x="993" y="6946"/>
                    <a:pt x="1061" y="6978"/>
                    <a:pt x="1127" y="6978"/>
                  </a:cubicBezTo>
                  <a:cubicBezTo>
                    <a:pt x="1157" y="6978"/>
                    <a:pt x="1186" y="6972"/>
                    <a:pt x="1213" y="6959"/>
                  </a:cubicBezTo>
                  <a:lnTo>
                    <a:pt x="1921" y="6540"/>
                  </a:lnTo>
                  <a:cubicBezTo>
                    <a:pt x="2209" y="6800"/>
                    <a:pt x="2556" y="7002"/>
                    <a:pt x="2931" y="7132"/>
                  </a:cubicBezTo>
                  <a:lnTo>
                    <a:pt x="2931" y="7940"/>
                  </a:lnTo>
                  <a:cubicBezTo>
                    <a:pt x="2931" y="8041"/>
                    <a:pt x="3003" y="8128"/>
                    <a:pt x="3104" y="8128"/>
                  </a:cubicBezTo>
                  <a:lnTo>
                    <a:pt x="4923" y="8128"/>
                  </a:lnTo>
                  <a:cubicBezTo>
                    <a:pt x="5024" y="8128"/>
                    <a:pt x="5111" y="8041"/>
                    <a:pt x="5111" y="7940"/>
                  </a:cubicBezTo>
                  <a:lnTo>
                    <a:pt x="5111" y="7132"/>
                  </a:lnTo>
                  <a:cubicBezTo>
                    <a:pt x="5472" y="7002"/>
                    <a:pt x="5818" y="6800"/>
                    <a:pt x="6107" y="6540"/>
                  </a:cubicBezTo>
                  <a:lnTo>
                    <a:pt x="6814" y="6959"/>
                  </a:lnTo>
                  <a:cubicBezTo>
                    <a:pt x="6841" y="6972"/>
                    <a:pt x="6871" y="6978"/>
                    <a:pt x="6900" y="6978"/>
                  </a:cubicBezTo>
                  <a:cubicBezTo>
                    <a:pt x="6967" y="6978"/>
                    <a:pt x="7034" y="6946"/>
                    <a:pt x="7074" y="6886"/>
                  </a:cubicBezTo>
                  <a:lnTo>
                    <a:pt x="7969" y="5313"/>
                  </a:lnTo>
                  <a:cubicBezTo>
                    <a:pt x="8027" y="5226"/>
                    <a:pt x="7998" y="5111"/>
                    <a:pt x="7911" y="5053"/>
                  </a:cubicBezTo>
                  <a:lnTo>
                    <a:pt x="7204" y="4649"/>
                  </a:lnTo>
                  <a:cubicBezTo>
                    <a:pt x="7247" y="4461"/>
                    <a:pt x="7276" y="4259"/>
                    <a:pt x="7276" y="4057"/>
                  </a:cubicBezTo>
                  <a:cubicBezTo>
                    <a:pt x="7276" y="3869"/>
                    <a:pt x="7262" y="3667"/>
                    <a:pt x="7233" y="3480"/>
                  </a:cubicBezTo>
                  <a:lnTo>
                    <a:pt x="7926" y="3075"/>
                  </a:lnTo>
                  <a:cubicBezTo>
                    <a:pt x="8027" y="3018"/>
                    <a:pt x="8056" y="2902"/>
                    <a:pt x="7998" y="2816"/>
                  </a:cubicBezTo>
                  <a:lnTo>
                    <a:pt x="7103" y="1242"/>
                  </a:lnTo>
                  <a:cubicBezTo>
                    <a:pt x="7065" y="1176"/>
                    <a:pt x="7002" y="1141"/>
                    <a:pt x="6939" y="1141"/>
                  </a:cubicBezTo>
                  <a:cubicBezTo>
                    <a:pt x="6906" y="1141"/>
                    <a:pt x="6873" y="1150"/>
                    <a:pt x="6843" y="1170"/>
                  </a:cubicBezTo>
                  <a:lnTo>
                    <a:pt x="6136" y="1574"/>
                  </a:lnTo>
                  <a:cubicBezTo>
                    <a:pt x="5847" y="1329"/>
                    <a:pt x="5501" y="1127"/>
                    <a:pt x="5125" y="997"/>
                  </a:cubicBezTo>
                  <a:lnTo>
                    <a:pt x="5125" y="188"/>
                  </a:lnTo>
                  <a:cubicBezTo>
                    <a:pt x="5125" y="87"/>
                    <a:pt x="5053" y="1"/>
                    <a:pt x="4952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" name="Google Shape;18664;p76">
              <a:extLst>
                <a:ext uri="{FF2B5EF4-FFF2-40B4-BE49-F238E27FC236}">
                  <a16:creationId xmlns:a16="http://schemas.microsoft.com/office/drawing/2014/main" id="{12F9F5D8-F6E5-45E1-B582-F76B2EDDB40D}"/>
                </a:ext>
              </a:extLst>
            </p:cNvPr>
            <p:cNvSpPr/>
            <p:nvPr/>
          </p:nvSpPr>
          <p:spPr>
            <a:xfrm>
              <a:off x="6300141" y="2654670"/>
              <a:ext cx="91988" cy="78907"/>
            </a:xfrm>
            <a:custGeom>
              <a:avLst/>
              <a:gdLst/>
              <a:ahLst/>
              <a:cxnLst/>
              <a:rect l="l" t="t" r="r" b="b"/>
              <a:pathLst>
                <a:path w="3509" h="3010" extrusionOk="0">
                  <a:moveTo>
                    <a:pt x="1993" y="1"/>
                  </a:moveTo>
                  <a:cubicBezTo>
                    <a:pt x="1623" y="1"/>
                    <a:pt x="1247" y="137"/>
                    <a:pt x="939" y="440"/>
                  </a:cubicBezTo>
                  <a:cubicBezTo>
                    <a:pt x="1" y="1393"/>
                    <a:pt x="665" y="3009"/>
                    <a:pt x="2007" y="3009"/>
                  </a:cubicBezTo>
                  <a:cubicBezTo>
                    <a:pt x="2844" y="3009"/>
                    <a:pt x="3508" y="2345"/>
                    <a:pt x="3508" y="1508"/>
                  </a:cubicBezTo>
                  <a:cubicBezTo>
                    <a:pt x="3508" y="599"/>
                    <a:pt x="2767" y="1"/>
                    <a:pt x="1993" y="1"/>
                  </a:cubicBezTo>
                  <a:close/>
                </a:path>
              </a:pathLst>
            </a:custGeom>
            <a:solidFill>
              <a:srgbClr val="98A9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" name="Google Shape;18665;p76">
              <a:extLst>
                <a:ext uri="{FF2B5EF4-FFF2-40B4-BE49-F238E27FC236}">
                  <a16:creationId xmlns:a16="http://schemas.microsoft.com/office/drawing/2014/main" id="{0A94C5E2-43B5-49F2-8E85-5CF310D9C727}"/>
                </a:ext>
              </a:extLst>
            </p:cNvPr>
            <p:cNvSpPr/>
            <p:nvPr/>
          </p:nvSpPr>
          <p:spPr>
            <a:xfrm>
              <a:off x="6324730" y="2666571"/>
              <a:ext cx="55654" cy="55654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69" y="0"/>
                  </a:moveTo>
                  <a:cubicBezTo>
                    <a:pt x="477" y="0"/>
                    <a:pt x="1" y="477"/>
                    <a:pt x="1" y="1054"/>
                  </a:cubicBezTo>
                  <a:cubicBezTo>
                    <a:pt x="1" y="1646"/>
                    <a:pt x="477" y="2122"/>
                    <a:pt x="1069" y="2122"/>
                  </a:cubicBezTo>
                  <a:cubicBezTo>
                    <a:pt x="1661" y="2122"/>
                    <a:pt x="2123" y="1646"/>
                    <a:pt x="2123" y="1054"/>
                  </a:cubicBezTo>
                  <a:cubicBezTo>
                    <a:pt x="2123" y="477"/>
                    <a:pt x="1661" y="0"/>
                    <a:pt x="1069" y="0"/>
                  </a:cubicBezTo>
                  <a:close/>
                </a:path>
              </a:pathLst>
            </a:custGeom>
            <a:solidFill>
              <a:srgbClr val="7A8F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63" name="TextBox 26">
            <a:extLst>
              <a:ext uri="{FF2B5EF4-FFF2-40B4-BE49-F238E27FC236}">
                <a16:creationId xmlns:a16="http://schemas.microsoft.com/office/drawing/2014/main" id="{002AC262-906A-4A68-8541-EEDB3ABE287F}"/>
              </a:ext>
            </a:extLst>
          </p:cNvPr>
          <p:cNvSpPr txBox="1"/>
          <p:nvPr/>
        </p:nvSpPr>
        <p:spPr>
          <a:xfrm>
            <a:off x="2257585" y="3546120"/>
            <a:ext cx="1849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Tempo di </a:t>
            </a: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risposta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64" name="TextBox 26">
            <a:extLst>
              <a:ext uri="{FF2B5EF4-FFF2-40B4-BE49-F238E27FC236}">
                <a16:creationId xmlns:a16="http://schemas.microsoft.com/office/drawing/2014/main" id="{9FE92FFB-379D-4321-8A37-944BE73E12BC}"/>
              </a:ext>
            </a:extLst>
          </p:cNvPr>
          <p:cNvSpPr txBox="1"/>
          <p:nvPr/>
        </p:nvSpPr>
        <p:spPr>
          <a:xfrm>
            <a:off x="7866325" y="3887606"/>
            <a:ext cx="2157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Affidabilità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65" name="Google Shape;12818;p72">
            <a:extLst>
              <a:ext uri="{FF2B5EF4-FFF2-40B4-BE49-F238E27FC236}">
                <a16:creationId xmlns:a16="http://schemas.microsoft.com/office/drawing/2014/main" id="{BF1FCC9D-497F-4C13-981C-93DE503FEE0C}"/>
              </a:ext>
            </a:extLst>
          </p:cNvPr>
          <p:cNvGrpSpPr/>
          <p:nvPr/>
        </p:nvGrpSpPr>
        <p:grpSpPr>
          <a:xfrm>
            <a:off x="10443154" y="3738288"/>
            <a:ext cx="1008737" cy="951664"/>
            <a:chOff x="6657846" y="2007591"/>
            <a:chExt cx="348103" cy="295714"/>
          </a:xfrm>
        </p:grpSpPr>
        <p:sp>
          <p:nvSpPr>
            <p:cNvPr id="66" name="Google Shape;12819;p72">
              <a:extLst>
                <a:ext uri="{FF2B5EF4-FFF2-40B4-BE49-F238E27FC236}">
                  <a16:creationId xmlns:a16="http://schemas.microsoft.com/office/drawing/2014/main" id="{77646951-E8EA-4CA6-84A6-F45886E31B09}"/>
                </a:ext>
              </a:extLst>
            </p:cNvPr>
            <p:cNvSpPr/>
            <p:nvPr/>
          </p:nvSpPr>
          <p:spPr>
            <a:xfrm>
              <a:off x="6820186" y="2082984"/>
              <a:ext cx="179224" cy="163153"/>
            </a:xfrm>
            <a:custGeom>
              <a:avLst/>
              <a:gdLst/>
              <a:ahLst/>
              <a:cxnLst/>
              <a:rect l="l" t="t" r="r" b="b"/>
              <a:pathLst>
                <a:path w="6825" h="6213" extrusionOk="0">
                  <a:moveTo>
                    <a:pt x="4298" y="1"/>
                  </a:moveTo>
                  <a:lnTo>
                    <a:pt x="2987" y="1006"/>
                  </a:lnTo>
                  <a:lnTo>
                    <a:pt x="1896" y="642"/>
                  </a:lnTo>
                  <a:lnTo>
                    <a:pt x="1" y="2183"/>
                  </a:lnTo>
                  <a:lnTo>
                    <a:pt x="2920" y="6212"/>
                  </a:lnTo>
                  <a:lnTo>
                    <a:pt x="6824" y="3437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" name="Google Shape;12820;p72">
              <a:extLst>
                <a:ext uri="{FF2B5EF4-FFF2-40B4-BE49-F238E27FC236}">
                  <a16:creationId xmlns:a16="http://schemas.microsoft.com/office/drawing/2014/main" id="{0E25010A-FF8B-449E-9C53-041D25DDF969}"/>
                </a:ext>
              </a:extLst>
            </p:cNvPr>
            <p:cNvSpPr/>
            <p:nvPr/>
          </p:nvSpPr>
          <p:spPr>
            <a:xfrm>
              <a:off x="6900620" y="2007591"/>
              <a:ext cx="105329" cy="193431"/>
            </a:xfrm>
            <a:custGeom>
              <a:avLst/>
              <a:gdLst/>
              <a:ahLst/>
              <a:cxnLst/>
              <a:rect l="l" t="t" r="r" b="b"/>
              <a:pathLst>
                <a:path w="4011" h="7366" extrusionOk="0">
                  <a:moveTo>
                    <a:pt x="4010" y="1"/>
                  </a:moveTo>
                  <a:lnTo>
                    <a:pt x="115" y="2767"/>
                  </a:lnTo>
                  <a:cubicBezTo>
                    <a:pt x="19" y="2834"/>
                    <a:pt x="0" y="2968"/>
                    <a:pt x="67" y="3063"/>
                  </a:cubicBezTo>
                  <a:lnTo>
                    <a:pt x="3340" y="7284"/>
                  </a:lnTo>
                  <a:cubicBezTo>
                    <a:pt x="3384" y="7339"/>
                    <a:pt x="3444" y="7365"/>
                    <a:pt x="3505" y="7365"/>
                  </a:cubicBezTo>
                  <a:cubicBezTo>
                    <a:pt x="3550" y="7365"/>
                    <a:pt x="3596" y="7351"/>
                    <a:pt x="3637" y="7322"/>
                  </a:cubicBezTo>
                  <a:lnTo>
                    <a:pt x="4010" y="7025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" name="Google Shape;12821;p72">
              <a:extLst>
                <a:ext uri="{FF2B5EF4-FFF2-40B4-BE49-F238E27FC236}">
                  <a16:creationId xmlns:a16="http://schemas.microsoft.com/office/drawing/2014/main" id="{094CB90B-69F8-4650-8632-99C1036A3EB8}"/>
                </a:ext>
              </a:extLst>
            </p:cNvPr>
            <p:cNvSpPr/>
            <p:nvPr/>
          </p:nvSpPr>
          <p:spPr>
            <a:xfrm>
              <a:off x="6972494" y="2152862"/>
              <a:ext cx="32930" cy="48292"/>
            </a:xfrm>
            <a:custGeom>
              <a:avLst/>
              <a:gdLst/>
              <a:ahLst/>
              <a:cxnLst/>
              <a:rect l="l" t="t" r="r" b="b"/>
              <a:pathLst>
                <a:path w="1254" h="1839" extrusionOk="0">
                  <a:moveTo>
                    <a:pt x="1254" y="1"/>
                  </a:moveTo>
                  <a:lnTo>
                    <a:pt x="0" y="977"/>
                  </a:lnTo>
                  <a:lnTo>
                    <a:pt x="594" y="1761"/>
                  </a:lnTo>
                  <a:cubicBezTo>
                    <a:pt x="632" y="1811"/>
                    <a:pt x="692" y="1838"/>
                    <a:pt x="755" y="1838"/>
                  </a:cubicBezTo>
                  <a:cubicBezTo>
                    <a:pt x="801" y="1838"/>
                    <a:pt x="849" y="1823"/>
                    <a:pt x="890" y="1790"/>
                  </a:cubicBezTo>
                  <a:lnTo>
                    <a:pt x="1254" y="1503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" name="Google Shape;12822;p72">
              <a:extLst>
                <a:ext uri="{FF2B5EF4-FFF2-40B4-BE49-F238E27FC236}">
                  <a16:creationId xmlns:a16="http://schemas.microsoft.com/office/drawing/2014/main" id="{0414FB58-2374-4286-86FE-58CD4D39446A}"/>
                </a:ext>
              </a:extLst>
            </p:cNvPr>
            <p:cNvSpPr/>
            <p:nvPr/>
          </p:nvSpPr>
          <p:spPr>
            <a:xfrm>
              <a:off x="6832003" y="2137027"/>
              <a:ext cx="136237" cy="90439"/>
            </a:xfrm>
            <a:custGeom>
              <a:avLst/>
              <a:gdLst/>
              <a:ahLst/>
              <a:cxnLst/>
              <a:rect l="l" t="t" r="r" b="b"/>
              <a:pathLst>
                <a:path w="5188" h="3444" extrusionOk="0">
                  <a:moveTo>
                    <a:pt x="594" y="1"/>
                  </a:moveTo>
                  <a:lnTo>
                    <a:pt x="0" y="1092"/>
                  </a:lnTo>
                  <a:lnTo>
                    <a:pt x="4183" y="3369"/>
                  </a:lnTo>
                  <a:cubicBezTo>
                    <a:pt x="4274" y="3419"/>
                    <a:pt x="4373" y="3443"/>
                    <a:pt x="4472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8" y="2814"/>
                    <a:pt x="5073" y="2441"/>
                    <a:pt x="4776" y="2278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" name="Google Shape;12823;p72">
              <a:extLst>
                <a:ext uri="{FF2B5EF4-FFF2-40B4-BE49-F238E27FC236}">
                  <a16:creationId xmlns:a16="http://schemas.microsoft.com/office/drawing/2014/main" id="{7A08A62B-EF11-477A-8EF0-71B13AD2653E}"/>
                </a:ext>
              </a:extLst>
            </p:cNvPr>
            <p:cNvSpPr/>
            <p:nvPr/>
          </p:nvSpPr>
          <p:spPr>
            <a:xfrm>
              <a:off x="6885284" y="2182509"/>
              <a:ext cx="79935" cy="44957"/>
            </a:xfrm>
            <a:custGeom>
              <a:avLst/>
              <a:gdLst/>
              <a:ahLst/>
              <a:cxnLst/>
              <a:rect l="l" t="t" r="r" b="b"/>
              <a:pathLst>
                <a:path w="3044" h="1712" extrusionOk="0">
                  <a:moveTo>
                    <a:pt x="268" y="1"/>
                  </a:moveTo>
                  <a:lnTo>
                    <a:pt x="0" y="460"/>
                  </a:lnTo>
                  <a:lnTo>
                    <a:pt x="2154" y="1637"/>
                  </a:lnTo>
                  <a:cubicBezTo>
                    <a:pt x="2250" y="1688"/>
                    <a:pt x="2352" y="1712"/>
                    <a:pt x="2452" y="1712"/>
                  </a:cubicBezTo>
                  <a:cubicBezTo>
                    <a:pt x="2710" y="1712"/>
                    <a:pt x="2954" y="1552"/>
                    <a:pt x="3044" y="1283"/>
                  </a:cubicBezTo>
                  <a:lnTo>
                    <a:pt x="3044" y="1283"/>
                  </a:lnTo>
                  <a:cubicBezTo>
                    <a:pt x="2976" y="1307"/>
                    <a:pt x="2905" y="1319"/>
                    <a:pt x="2834" y="1319"/>
                  </a:cubicBezTo>
                  <a:cubicBezTo>
                    <a:pt x="2735" y="1319"/>
                    <a:pt x="2635" y="1295"/>
                    <a:pt x="2546" y="124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" name="Google Shape;12824;p72">
              <a:extLst>
                <a:ext uri="{FF2B5EF4-FFF2-40B4-BE49-F238E27FC236}">
                  <a16:creationId xmlns:a16="http://schemas.microsoft.com/office/drawing/2014/main" id="{B7B01F68-D0FA-4362-91DB-3CA2D7516212}"/>
                </a:ext>
              </a:extLst>
            </p:cNvPr>
            <p:cNvSpPr/>
            <p:nvPr/>
          </p:nvSpPr>
          <p:spPr>
            <a:xfrm>
              <a:off x="6806872" y="2160661"/>
              <a:ext cx="136237" cy="90229"/>
            </a:xfrm>
            <a:custGeom>
              <a:avLst/>
              <a:gdLst/>
              <a:ahLst/>
              <a:cxnLst/>
              <a:rect l="l" t="t" r="r" b="b"/>
              <a:pathLst>
                <a:path w="5188" h="3436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6" y="3411"/>
                    <a:pt x="4379" y="3435"/>
                    <a:pt x="4480" y="3435"/>
                  </a:cubicBezTo>
                  <a:cubicBezTo>
                    <a:pt x="4699" y="3435"/>
                    <a:pt x="4914" y="3320"/>
                    <a:pt x="5025" y="3111"/>
                  </a:cubicBezTo>
                  <a:cubicBezTo>
                    <a:pt x="5187" y="2804"/>
                    <a:pt x="5073" y="243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" name="Google Shape;12825;p72">
              <a:extLst>
                <a:ext uri="{FF2B5EF4-FFF2-40B4-BE49-F238E27FC236}">
                  <a16:creationId xmlns:a16="http://schemas.microsoft.com/office/drawing/2014/main" id="{9BDA629B-0EDF-4E82-A69B-E39C78CA166B}"/>
                </a:ext>
              </a:extLst>
            </p:cNvPr>
            <p:cNvSpPr/>
            <p:nvPr/>
          </p:nvSpPr>
          <p:spPr>
            <a:xfrm>
              <a:off x="6868688" y="2211920"/>
              <a:ext cx="71165" cy="38944"/>
            </a:xfrm>
            <a:custGeom>
              <a:avLst/>
              <a:gdLst/>
              <a:ahLst/>
              <a:cxnLst/>
              <a:rect l="l" t="t" r="r" b="b"/>
              <a:pathLst>
                <a:path w="2710" h="1483" extrusionOk="0">
                  <a:moveTo>
                    <a:pt x="240" y="1"/>
                  </a:moveTo>
                  <a:lnTo>
                    <a:pt x="1" y="422"/>
                  </a:lnTo>
                  <a:lnTo>
                    <a:pt x="1819" y="1407"/>
                  </a:lnTo>
                  <a:cubicBezTo>
                    <a:pt x="1913" y="1458"/>
                    <a:pt x="2014" y="1482"/>
                    <a:pt x="2114" y="1482"/>
                  </a:cubicBezTo>
                  <a:cubicBezTo>
                    <a:pt x="2371" y="1482"/>
                    <a:pt x="2620" y="1325"/>
                    <a:pt x="2709" y="1063"/>
                  </a:cubicBezTo>
                  <a:lnTo>
                    <a:pt x="2709" y="1063"/>
                  </a:lnTo>
                  <a:cubicBezTo>
                    <a:pt x="2623" y="1099"/>
                    <a:pt x="2533" y="1118"/>
                    <a:pt x="2444" y="1118"/>
                  </a:cubicBezTo>
                  <a:cubicBezTo>
                    <a:pt x="2344" y="1118"/>
                    <a:pt x="2245" y="1094"/>
                    <a:pt x="2154" y="1044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" name="Google Shape;12826;p72">
              <a:extLst>
                <a:ext uri="{FF2B5EF4-FFF2-40B4-BE49-F238E27FC236}">
                  <a16:creationId xmlns:a16="http://schemas.microsoft.com/office/drawing/2014/main" id="{7C93631F-3FE1-4183-A8B9-F82EADF5F030}"/>
                </a:ext>
              </a:extLst>
            </p:cNvPr>
            <p:cNvSpPr/>
            <p:nvPr/>
          </p:nvSpPr>
          <p:spPr>
            <a:xfrm>
              <a:off x="6781741" y="2184032"/>
              <a:ext cx="136237" cy="90334"/>
            </a:xfrm>
            <a:custGeom>
              <a:avLst/>
              <a:gdLst/>
              <a:ahLst/>
              <a:cxnLst/>
              <a:rect l="l" t="t" r="r" b="b"/>
              <a:pathLst>
                <a:path w="5188" h="3440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7" y="3414"/>
                    <a:pt x="4379" y="3440"/>
                    <a:pt x="4481" y="3440"/>
                  </a:cubicBezTo>
                  <a:cubicBezTo>
                    <a:pt x="4700" y="3440"/>
                    <a:pt x="4914" y="3320"/>
                    <a:pt x="5025" y="3111"/>
                  </a:cubicBezTo>
                  <a:cubicBezTo>
                    <a:pt x="5187" y="2814"/>
                    <a:pt x="5073" y="244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4" name="Google Shape;12827;p72">
              <a:extLst>
                <a:ext uri="{FF2B5EF4-FFF2-40B4-BE49-F238E27FC236}">
                  <a16:creationId xmlns:a16="http://schemas.microsoft.com/office/drawing/2014/main" id="{6AA2BB5C-35F8-429B-9730-AC005BF9D9F0}"/>
                </a:ext>
              </a:extLst>
            </p:cNvPr>
            <p:cNvSpPr/>
            <p:nvPr/>
          </p:nvSpPr>
          <p:spPr>
            <a:xfrm>
              <a:off x="6852354" y="2240570"/>
              <a:ext cx="61842" cy="33770"/>
            </a:xfrm>
            <a:custGeom>
              <a:avLst/>
              <a:gdLst/>
              <a:ahLst/>
              <a:cxnLst/>
              <a:rect l="l" t="t" r="r" b="b"/>
              <a:pathLst>
                <a:path w="2355" h="1286" extrusionOk="0">
                  <a:moveTo>
                    <a:pt x="240" y="1"/>
                  </a:moveTo>
                  <a:lnTo>
                    <a:pt x="1" y="402"/>
                  </a:lnTo>
                  <a:lnTo>
                    <a:pt x="1484" y="1206"/>
                  </a:lnTo>
                  <a:cubicBezTo>
                    <a:pt x="1580" y="1260"/>
                    <a:pt x="1684" y="1286"/>
                    <a:pt x="1786" y="1286"/>
                  </a:cubicBezTo>
                  <a:cubicBezTo>
                    <a:pt x="2029" y="1286"/>
                    <a:pt x="2261" y="1143"/>
                    <a:pt x="2355" y="900"/>
                  </a:cubicBezTo>
                  <a:lnTo>
                    <a:pt x="2355" y="900"/>
                  </a:lnTo>
                  <a:cubicBezTo>
                    <a:pt x="2280" y="929"/>
                    <a:pt x="2201" y="944"/>
                    <a:pt x="2122" y="944"/>
                  </a:cubicBezTo>
                  <a:cubicBezTo>
                    <a:pt x="2021" y="944"/>
                    <a:pt x="1920" y="920"/>
                    <a:pt x="1829" y="871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" name="Google Shape;12828;p72">
              <a:extLst>
                <a:ext uri="{FF2B5EF4-FFF2-40B4-BE49-F238E27FC236}">
                  <a16:creationId xmlns:a16="http://schemas.microsoft.com/office/drawing/2014/main" id="{AA7AE67D-44BD-4252-A1B0-6AD979B1D8EE}"/>
                </a:ext>
              </a:extLst>
            </p:cNvPr>
            <p:cNvSpPr/>
            <p:nvPr/>
          </p:nvSpPr>
          <p:spPr>
            <a:xfrm>
              <a:off x="6756610" y="2207404"/>
              <a:ext cx="136237" cy="90413"/>
            </a:xfrm>
            <a:custGeom>
              <a:avLst/>
              <a:gdLst/>
              <a:ahLst/>
              <a:cxnLst/>
              <a:rect l="l" t="t" r="r" b="b"/>
              <a:pathLst>
                <a:path w="5188" h="3443" extrusionOk="0">
                  <a:moveTo>
                    <a:pt x="594" y="0"/>
                  </a:moveTo>
                  <a:lnTo>
                    <a:pt x="0" y="1091"/>
                  </a:lnTo>
                  <a:lnTo>
                    <a:pt x="4173" y="3369"/>
                  </a:lnTo>
                  <a:cubicBezTo>
                    <a:pt x="4267" y="3419"/>
                    <a:pt x="4369" y="3443"/>
                    <a:pt x="4469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7" y="2814"/>
                    <a:pt x="5073" y="2441"/>
                    <a:pt x="4776" y="227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" name="Google Shape;12829;p72">
              <a:extLst>
                <a:ext uri="{FF2B5EF4-FFF2-40B4-BE49-F238E27FC236}">
                  <a16:creationId xmlns:a16="http://schemas.microsoft.com/office/drawing/2014/main" id="{355FC9C1-D4BA-4E0B-A048-A4D22F72C68B}"/>
                </a:ext>
              </a:extLst>
            </p:cNvPr>
            <p:cNvSpPr/>
            <p:nvPr/>
          </p:nvSpPr>
          <p:spPr>
            <a:xfrm>
              <a:off x="6836021" y="2267723"/>
              <a:ext cx="53308" cy="29989"/>
            </a:xfrm>
            <a:custGeom>
              <a:avLst/>
              <a:gdLst/>
              <a:ahLst/>
              <a:cxnLst/>
              <a:rect l="l" t="t" r="r" b="b"/>
              <a:pathLst>
                <a:path w="2030" h="1142" extrusionOk="0">
                  <a:moveTo>
                    <a:pt x="259" y="0"/>
                  </a:moveTo>
                  <a:lnTo>
                    <a:pt x="1" y="440"/>
                  </a:lnTo>
                  <a:lnTo>
                    <a:pt x="1149" y="1072"/>
                  </a:lnTo>
                  <a:cubicBezTo>
                    <a:pt x="1243" y="1119"/>
                    <a:pt x="1344" y="1142"/>
                    <a:pt x="1444" y="1142"/>
                  </a:cubicBezTo>
                  <a:cubicBezTo>
                    <a:pt x="1666" y="1142"/>
                    <a:pt x="1879" y="1028"/>
                    <a:pt x="1991" y="823"/>
                  </a:cubicBezTo>
                  <a:cubicBezTo>
                    <a:pt x="2001" y="794"/>
                    <a:pt x="2020" y="766"/>
                    <a:pt x="2029" y="737"/>
                  </a:cubicBezTo>
                  <a:lnTo>
                    <a:pt x="2029" y="737"/>
                  </a:lnTo>
                  <a:cubicBezTo>
                    <a:pt x="1965" y="760"/>
                    <a:pt x="1898" y="770"/>
                    <a:pt x="1831" y="770"/>
                  </a:cubicBezTo>
                  <a:cubicBezTo>
                    <a:pt x="1728" y="770"/>
                    <a:pt x="1625" y="745"/>
                    <a:pt x="1532" y="69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" name="Google Shape;12830;p72">
              <a:extLst>
                <a:ext uri="{FF2B5EF4-FFF2-40B4-BE49-F238E27FC236}">
                  <a16:creationId xmlns:a16="http://schemas.microsoft.com/office/drawing/2014/main" id="{FE15FEA6-0A6E-450B-A9B4-ED99C6DC0BB3}"/>
                </a:ext>
              </a:extLst>
            </p:cNvPr>
            <p:cNvSpPr/>
            <p:nvPr/>
          </p:nvSpPr>
          <p:spPr>
            <a:xfrm>
              <a:off x="6674180" y="2094564"/>
              <a:ext cx="173421" cy="157087"/>
            </a:xfrm>
            <a:custGeom>
              <a:avLst/>
              <a:gdLst/>
              <a:ahLst/>
              <a:cxnLst/>
              <a:rect l="l" t="t" r="r" b="b"/>
              <a:pathLst>
                <a:path w="6604" h="5982" extrusionOk="0">
                  <a:moveTo>
                    <a:pt x="2067" y="0"/>
                  </a:moveTo>
                  <a:lnTo>
                    <a:pt x="0" y="3723"/>
                  </a:lnTo>
                  <a:lnTo>
                    <a:pt x="4230" y="5982"/>
                  </a:lnTo>
                  <a:lnTo>
                    <a:pt x="6604" y="1618"/>
                  </a:lnTo>
                  <a:lnTo>
                    <a:pt x="4508" y="737"/>
                  </a:lnTo>
                  <a:cubicBezTo>
                    <a:pt x="4479" y="718"/>
                    <a:pt x="4441" y="718"/>
                    <a:pt x="4403" y="718"/>
                  </a:cubicBezTo>
                  <a:lnTo>
                    <a:pt x="3570" y="814"/>
                  </a:lnTo>
                  <a:cubicBezTo>
                    <a:pt x="3557" y="816"/>
                    <a:pt x="3544" y="817"/>
                    <a:pt x="3532" y="817"/>
                  </a:cubicBezTo>
                  <a:cubicBezTo>
                    <a:pt x="3497" y="817"/>
                    <a:pt x="3464" y="809"/>
                    <a:pt x="3436" y="795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8" name="Google Shape;12831;p72">
              <a:extLst>
                <a:ext uri="{FF2B5EF4-FFF2-40B4-BE49-F238E27FC236}">
                  <a16:creationId xmlns:a16="http://schemas.microsoft.com/office/drawing/2014/main" id="{CFD75E90-6F31-4111-A203-AF6515AF74EE}"/>
                </a:ext>
              </a:extLst>
            </p:cNvPr>
            <p:cNvSpPr/>
            <p:nvPr/>
          </p:nvSpPr>
          <p:spPr>
            <a:xfrm>
              <a:off x="6657846" y="2031488"/>
              <a:ext cx="107587" cy="185606"/>
            </a:xfrm>
            <a:custGeom>
              <a:avLst/>
              <a:gdLst/>
              <a:ahLst/>
              <a:cxnLst/>
              <a:rect l="l" t="t" r="r" b="b"/>
              <a:pathLst>
                <a:path w="4097" h="7068" extrusionOk="0">
                  <a:moveTo>
                    <a:pt x="0" y="0"/>
                  </a:moveTo>
                  <a:lnTo>
                    <a:pt x="0" y="6336"/>
                  </a:lnTo>
                  <a:lnTo>
                    <a:pt x="1196" y="7034"/>
                  </a:lnTo>
                  <a:cubicBezTo>
                    <a:pt x="1235" y="7057"/>
                    <a:pt x="1278" y="7068"/>
                    <a:pt x="1319" y="7068"/>
                  </a:cubicBezTo>
                  <a:cubicBezTo>
                    <a:pt x="1400" y="7068"/>
                    <a:pt x="1478" y="7027"/>
                    <a:pt x="1522" y="6958"/>
                  </a:cubicBezTo>
                  <a:lnTo>
                    <a:pt x="4029" y="2603"/>
                  </a:lnTo>
                  <a:cubicBezTo>
                    <a:pt x="4096" y="2488"/>
                    <a:pt x="4048" y="2345"/>
                    <a:pt x="3943" y="22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" name="Google Shape;12832;p72">
              <a:extLst>
                <a:ext uri="{FF2B5EF4-FFF2-40B4-BE49-F238E27FC236}">
                  <a16:creationId xmlns:a16="http://schemas.microsoft.com/office/drawing/2014/main" id="{8BB86823-AD53-44B1-A1AD-403DCFAE486A}"/>
                </a:ext>
              </a:extLst>
            </p:cNvPr>
            <p:cNvSpPr/>
            <p:nvPr/>
          </p:nvSpPr>
          <p:spPr>
            <a:xfrm>
              <a:off x="6657846" y="2031488"/>
              <a:ext cx="82693" cy="173684"/>
            </a:xfrm>
            <a:custGeom>
              <a:avLst/>
              <a:gdLst/>
              <a:ahLst/>
              <a:cxnLst/>
              <a:rect l="l" t="t" r="r" b="b"/>
              <a:pathLst>
                <a:path w="3149" h="6614" extrusionOk="0">
                  <a:moveTo>
                    <a:pt x="0" y="0"/>
                  </a:moveTo>
                  <a:lnTo>
                    <a:pt x="0" y="6336"/>
                  </a:lnTo>
                  <a:lnTo>
                    <a:pt x="469" y="6613"/>
                  </a:lnTo>
                  <a:lnTo>
                    <a:pt x="3149" y="1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" name="Google Shape;12833;p72">
              <a:extLst>
                <a:ext uri="{FF2B5EF4-FFF2-40B4-BE49-F238E27FC236}">
                  <a16:creationId xmlns:a16="http://schemas.microsoft.com/office/drawing/2014/main" id="{F3C1F54C-1BB0-4F55-A575-A7FEC38F43AA}"/>
                </a:ext>
              </a:extLst>
            </p:cNvPr>
            <p:cNvSpPr/>
            <p:nvPr/>
          </p:nvSpPr>
          <p:spPr>
            <a:xfrm>
              <a:off x="6657846" y="2162158"/>
              <a:ext cx="51785" cy="54752"/>
            </a:xfrm>
            <a:custGeom>
              <a:avLst/>
              <a:gdLst/>
              <a:ahLst/>
              <a:cxnLst/>
              <a:rect l="l" t="t" r="r" b="b"/>
              <a:pathLst>
                <a:path w="1972" h="2085" extrusionOk="0">
                  <a:moveTo>
                    <a:pt x="0" y="1"/>
                  </a:moveTo>
                  <a:lnTo>
                    <a:pt x="0" y="1360"/>
                  </a:lnTo>
                  <a:lnTo>
                    <a:pt x="1196" y="2058"/>
                  </a:lnTo>
                  <a:cubicBezTo>
                    <a:pt x="1233" y="2076"/>
                    <a:pt x="1272" y="2085"/>
                    <a:pt x="1310" y="2085"/>
                  </a:cubicBezTo>
                  <a:cubicBezTo>
                    <a:pt x="1394" y="2085"/>
                    <a:pt x="1476" y="2044"/>
                    <a:pt x="1522" y="1972"/>
                  </a:cubicBezTo>
                  <a:lnTo>
                    <a:pt x="1972" y="1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" name="Google Shape;12834;p72">
              <a:extLst>
                <a:ext uri="{FF2B5EF4-FFF2-40B4-BE49-F238E27FC236}">
                  <a16:creationId xmlns:a16="http://schemas.microsoft.com/office/drawing/2014/main" id="{C74165D3-5A0E-48FB-907E-F588DFB60628}"/>
                </a:ext>
              </a:extLst>
            </p:cNvPr>
            <p:cNvSpPr/>
            <p:nvPr/>
          </p:nvSpPr>
          <p:spPr>
            <a:xfrm>
              <a:off x="6657846" y="2162158"/>
              <a:ext cx="27153" cy="43014"/>
            </a:xfrm>
            <a:custGeom>
              <a:avLst/>
              <a:gdLst/>
              <a:ahLst/>
              <a:cxnLst/>
              <a:rect l="l" t="t" r="r" b="b"/>
              <a:pathLst>
                <a:path w="1034" h="1638" extrusionOk="0">
                  <a:moveTo>
                    <a:pt x="0" y="1"/>
                  </a:moveTo>
                  <a:lnTo>
                    <a:pt x="0" y="1360"/>
                  </a:lnTo>
                  <a:lnTo>
                    <a:pt x="469" y="1637"/>
                  </a:lnTo>
                  <a:lnTo>
                    <a:pt x="1034" y="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" name="Google Shape;12835;p72">
              <a:extLst>
                <a:ext uri="{FF2B5EF4-FFF2-40B4-BE49-F238E27FC236}">
                  <a16:creationId xmlns:a16="http://schemas.microsoft.com/office/drawing/2014/main" id="{5067AA0F-3706-49DF-B720-B782312428BC}"/>
                </a:ext>
              </a:extLst>
            </p:cNvPr>
            <p:cNvSpPr/>
            <p:nvPr/>
          </p:nvSpPr>
          <p:spPr>
            <a:xfrm>
              <a:off x="6710104" y="2184557"/>
              <a:ext cx="73160" cy="58665"/>
            </a:xfrm>
            <a:custGeom>
              <a:avLst/>
              <a:gdLst/>
              <a:ahLst/>
              <a:cxnLst/>
              <a:rect l="l" t="t" r="r" b="b"/>
              <a:pathLst>
                <a:path w="2786" h="2234" extrusionOk="0">
                  <a:moveTo>
                    <a:pt x="2085" y="0"/>
                  </a:moveTo>
                  <a:cubicBezTo>
                    <a:pt x="1955" y="0"/>
                    <a:pt x="1825" y="41"/>
                    <a:pt x="1714" y="124"/>
                  </a:cubicBezTo>
                  <a:lnTo>
                    <a:pt x="345" y="1110"/>
                  </a:lnTo>
                  <a:cubicBezTo>
                    <a:pt x="58" y="1310"/>
                    <a:pt x="1" y="1703"/>
                    <a:pt x="202" y="1980"/>
                  </a:cubicBezTo>
                  <a:cubicBezTo>
                    <a:pt x="322" y="2147"/>
                    <a:pt x="511" y="2234"/>
                    <a:pt x="703" y="2234"/>
                  </a:cubicBezTo>
                  <a:cubicBezTo>
                    <a:pt x="832" y="2234"/>
                    <a:pt x="961" y="2195"/>
                    <a:pt x="1073" y="2114"/>
                  </a:cubicBezTo>
                  <a:lnTo>
                    <a:pt x="2441" y="1129"/>
                  </a:lnTo>
                  <a:cubicBezTo>
                    <a:pt x="2728" y="918"/>
                    <a:pt x="2786" y="516"/>
                    <a:pt x="2566" y="239"/>
                  </a:cubicBezTo>
                  <a:lnTo>
                    <a:pt x="2575" y="239"/>
                  </a:lnTo>
                  <a:cubicBezTo>
                    <a:pt x="2452" y="82"/>
                    <a:pt x="2269" y="0"/>
                    <a:pt x="20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3" name="Google Shape;12836;p72">
              <a:extLst>
                <a:ext uri="{FF2B5EF4-FFF2-40B4-BE49-F238E27FC236}">
                  <a16:creationId xmlns:a16="http://schemas.microsoft.com/office/drawing/2014/main" id="{A9E46346-1395-4546-8CAE-03698F04ED12}"/>
                </a:ext>
              </a:extLst>
            </p:cNvPr>
            <p:cNvSpPr/>
            <p:nvPr/>
          </p:nvSpPr>
          <p:spPr>
            <a:xfrm>
              <a:off x="6713386" y="2185529"/>
              <a:ext cx="69878" cy="57536"/>
            </a:xfrm>
            <a:custGeom>
              <a:avLst/>
              <a:gdLst/>
              <a:ahLst/>
              <a:cxnLst/>
              <a:rect l="l" t="t" r="r" b="b"/>
              <a:pathLst>
                <a:path w="2661" h="2191" extrusionOk="0">
                  <a:moveTo>
                    <a:pt x="2182" y="1"/>
                  </a:moveTo>
                  <a:lnTo>
                    <a:pt x="2182" y="1"/>
                  </a:lnTo>
                  <a:cubicBezTo>
                    <a:pt x="2288" y="269"/>
                    <a:pt x="2201" y="565"/>
                    <a:pt x="1972" y="738"/>
                  </a:cubicBezTo>
                  <a:lnTo>
                    <a:pt x="594" y="1733"/>
                  </a:lnTo>
                  <a:cubicBezTo>
                    <a:pt x="488" y="1809"/>
                    <a:pt x="365" y="1849"/>
                    <a:pt x="239" y="1849"/>
                  </a:cubicBezTo>
                  <a:cubicBezTo>
                    <a:pt x="159" y="1849"/>
                    <a:pt x="78" y="1833"/>
                    <a:pt x="0" y="1800"/>
                  </a:cubicBezTo>
                  <a:lnTo>
                    <a:pt x="0" y="1800"/>
                  </a:lnTo>
                  <a:cubicBezTo>
                    <a:pt x="102" y="2048"/>
                    <a:pt x="339" y="2190"/>
                    <a:pt x="583" y="2190"/>
                  </a:cubicBezTo>
                  <a:cubicBezTo>
                    <a:pt x="705" y="2190"/>
                    <a:pt x="829" y="2154"/>
                    <a:pt x="938" y="2077"/>
                  </a:cubicBezTo>
                  <a:lnTo>
                    <a:pt x="2316" y="1082"/>
                  </a:lnTo>
                  <a:cubicBezTo>
                    <a:pt x="2594" y="881"/>
                    <a:pt x="2661" y="479"/>
                    <a:pt x="2450" y="202"/>
                  </a:cubicBezTo>
                  <a:cubicBezTo>
                    <a:pt x="2374" y="115"/>
                    <a:pt x="2288" y="49"/>
                    <a:pt x="2182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4" name="Google Shape;12837;p72">
              <a:extLst>
                <a:ext uri="{FF2B5EF4-FFF2-40B4-BE49-F238E27FC236}">
                  <a16:creationId xmlns:a16="http://schemas.microsoft.com/office/drawing/2014/main" id="{9AEA8B61-7A9A-43B7-ABF6-5C10C839E672}"/>
                </a:ext>
              </a:extLst>
            </p:cNvPr>
            <p:cNvSpPr/>
            <p:nvPr/>
          </p:nvSpPr>
          <p:spPr>
            <a:xfrm>
              <a:off x="6738018" y="2210266"/>
              <a:ext cx="65099" cy="52888"/>
            </a:xfrm>
            <a:custGeom>
              <a:avLst/>
              <a:gdLst/>
              <a:ahLst/>
              <a:cxnLst/>
              <a:rect l="l" t="t" r="r" b="b"/>
              <a:pathLst>
                <a:path w="2479" h="2014" extrusionOk="0">
                  <a:moveTo>
                    <a:pt x="1768" y="1"/>
                  </a:moveTo>
                  <a:cubicBezTo>
                    <a:pt x="1642" y="1"/>
                    <a:pt x="1515" y="40"/>
                    <a:pt x="1407" y="121"/>
                  </a:cubicBezTo>
                  <a:lnTo>
                    <a:pt x="354" y="887"/>
                  </a:lnTo>
                  <a:cubicBezTo>
                    <a:pt x="67" y="1088"/>
                    <a:pt x="0" y="1489"/>
                    <a:pt x="211" y="1767"/>
                  </a:cubicBezTo>
                  <a:cubicBezTo>
                    <a:pt x="332" y="1929"/>
                    <a:pt x="519" y="2014"/>
                    <a:pt x="710" y="2014"/>
                  </a:cubicBezTo>
                  <a:cubicBezTo>
                    <a:pt x="835" y="2014"/>
                    <a:pt x="962" y="1977"/>
                    <a:pt x="1072" y="1901"/>
                  </a:cubicBezTo>
                  <a:lnTo>
                    <a:pt x="2134" y="1126"/>
                  </a:lnTo>
                  <a:cubicBezTo>
                    <a:pt x="2421" y="925"/>
                    <a:pt x="2479" y="523"/>
                    <a:pt x="2259" y="245"/>
                  </a:cubicBezTo>
                  <a:cubicBezTo>
                    <a:pt x="2139" y="86"/>
                    <a:pt x="1955" y="1"/>
                    <a:pt x="176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5" name="Google Shape;12838;p72">
              <a:extLst>
                <a:ext uri="{FF2B5EF4-FFF2-40B4-BE49-F238E27FC236}">
                  <a16:creationId xmlns:a16="http://schemas.microsoft.com/office/drawing/2014/main" id="{DD841ACC-3DBD-4CB4-8006-1B1C5DF2E93C}"/>
                </a:ext>
              </a:extLst>
            </p:cNvPr>
            <p:cNvSpPr/>
            <p:nvPr/>
          </p:nvSpPr>
          <p:spPr>
            <a:xfrm>
              <a:off x="6741274" y="2211421"/>
              <a:ext cx="61842" cy="51732"/>
            </a:xfrm>
            <a:custGeom>
              <a:avLst/>
              <a:gdLst/>
              <a:ahLst/>
              <a:cxnLst/>
              <a:rect l="l" t="t" r="r" b="b"/>
              <a:pathLst>
                <a:path w="2355" h="1970" extrusionOk="0">
                  <a:moveTo>
                    <a:pt x="1876" y="0"/>
                  </a:moveTo>
                  <a:lnTo>
                    <a:pt x="1876" y="0"/>
                  </a:lnTo>
                  <a:cubicBezTo>
                    <a:pt x="1982" y="268"/>
                    <a:pt x="1895" y="575"/>
                    <a:pt x="1666" y="737"/>
                  </a:cubicBezTo>
                  <a:lnTo>
                    <a:pt x="603" y="1512"/>
                  </a:lnTo>
                  <a:cubicBezTo>
                    <a:pt x="495" y="1591"/>
                    <a:pt x="364" y="1631"/>
                    <a:pt x="231" y="1631"/>
                  </a:cubicBezTo>
                  <a:cubicBezTo>
                    <a:pt x="153" y="1631"/>
                    <a:pt x="75" y="1617"/>
                    <a:pt x="1" y="1589"/>
                  </a:cubicBezTo>
                  <a:lnTo>
                    <a:pt x="1" y="1589"/>
                  </a:lnTo>
                  <a:cubicBezTo>
                    <a:pt x="20" y="1637"/>
                    <a:pt x="48" y="1685"/>
                    <a:pt x="77" y="1723"/>
                  </a:cubicBezTo>
                  <a:cubicBezTo>
                    <a:pt x="204" y="1885"/>
                    <a:pt x="394" y="1970"/>
                    <a:pt x="583" y="1970"/>
                  </a:cubicBezTo>
                  <a:cubicBezTo>
                    <a:pt x="708" y="1970"/>
                    <a:pt x="832" y="1933"/>
                    <a:pt x="938" y="1857"/>
                  </a:cubicBezTo>
                  <a:lnTo>
                    <a:pt x="2010" y="1082"/>
                  </a:lnTo>
                  <a:cubicBezTo>
                    <a:pt x="2288" y="881"/>
                    <a:pt x="2355" y="479"/>
                    <a:pt x="2135" y="201"/>
                  </a:cubicBezTo>
                  <a:cubicBezTo>
                    <a:pt x="2068" y="115"/>
                    <a:pt x="1982" y="48"/>
                    <a:pt x="187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" name="Google Shape;12839;p72">
              <a:extLst>
                <a:ext uri="{FF2B5EF4-FFF2-40B4-BE49-F238E27FC236}">
                  <a16:creationId xmlns:a16="http://schemas.microsoft.com/office/drawing/2014/main" id="{5C32B79D-2C19-43EA-A717-FACE6F15FC3D}"/>
                </a:ext>
              </a:extLst>
            </p:cNvPr>
            <p:cNvSpPr/>
            <p:nvPr/>
          </p:nvSpPr>
          <p:spPr>
            <a:xfrm>
              <a:off x="6765906" y="2236263"/>
              <a:ext cx="57063" cy="47084"/>
            </a:xfrm>
            <a:custGeom>
              <a:avLst/>
              <a:gdLst/>
              <a:ahLst/>
              <a:cxnLst/>
              <a:rect l="l" t="t" r="r" b="b"/>
              <a:pathLst>
                <a:path w="2173" h="1793" extrusionOk="0">
                  <a:moveTo>
                    <a:pt x="1466" y="1"/>
                  </a:moveTo>
                  <a:cubicBezTo>
                    <a:pt x="1338" y="1"/>
                    <a:pt x="1210" y="39"/>
                    <a:pt x="1101" y="117"/>
                  </a:cubicBezTo>
                  <a:lnTo>
                    <a:pt x="345" y="662"/>
                  </a:lnTo>
                  <a:cubicBezTo>
                    <a:pt x="67" y="863"/>
                    <a:pt x="0" y="1256"/>
                    <a:pt x="201" y="1533"/>
                  </a:cubicBezTo>
                  <a:cubicBezTo>
                    <a:pt x="324" y="1702"/>
                    <a:pt x="517" y="1793"/>
                    <a:pt x="712" y="1793"/>
                  </a:cubicBezTo>
                  <a:cubicBezTo>
                    <a:pt x="837" y="1793"/>
                    <a:pt x="964" y="1755"/>
                    <a:pt x="1072" y="1677"/>
                  </a:cubicBezTo>
                  <a:lnTo>
                    <a:pt x="1828" y="1122"/>
                  </a:lnTo>
                  <a:cubicBezTo>
                    <a:pt x="2115" y="921"/>
                    <a:pt x="2173" y="519"/>
                    <a:pt x="1962" y="241"/>
                  </a:cubicBezTo>
                  <a:cubicBezTo>
                    <a:pt x="1837" y="82"/>
                    <a:pt x="1652" y="1"/>
                    <a:pt x="14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" name="Google Shape;12840;p72">
              <a:extLst>
                <a:ext uri="{FF2B5EF4-FFF2-40B4-BE49-F238E27FC236}">
                  <a16:creationId xmlns:a16="http://schemas.microsoft.com/office/drawing/2014/main" id="{41295A1C-7B46-4355-A5E2-0E8D54DF0621}"/>
                </a:ext>
              </a:extLst>
            </p:cNvPr>
            <p:cNvSpPr/>
            <p:nvPr/>
          </p:nvSpPr>
          <p:spPr>
            <a:xfrm>
              <a:off x="6769163" y="2237051"/>
              <a:ext cx="53807" cy="46296"/>
            </a:xfrm>
            <a:custGeom>
              <a:avLst/>
              <a:gdLst/>
              <a:ahLst/>
              <a:cxnLst/>
              <a:rect l="l" t="t" r="r" b="b"/>
              <a:pathLst>
                <a:path w="2049" h="176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37" y="259"/>
                    <a:pt x="1551" y="556"/>
                    <a:pt x="1331" y="718"/>
                  </a:cubicBezTo>
                  <a:lnTo>
                    <a:pt x="565" y="1264"/>
                  </a:lnTo>
                  <a:cubicBezTo>
                    <a:pt x="457" y="1340"/>
                    <a:pt x="327" y="1383"/>
                    <a:pt x="196" y="1383"/>
                  </a:cubicBezTo>
                  <a:cubicBezTo>
                    <a:pt x="131" y="1383"/>
                    <a:pt x="65" y="1372"/>
                    <a:pt x="1" y="1350"/>
                  </a:cubicBezTo>
                  <a:lnTo>
                    <a:pt x="1" y="1350"/>
                  </a:lnTo>
                  <a:cubicBezTo>
                    <a:pt x="20" y="1398"/>
                    <a:pt x="39" y="1455"/>
                    <a:pt x="77" y="1503"/>
                  </a:cubicBezTo>
                  <a:cubicBezTo>
                    <a:pt x="200" y="1672"/>
                    <a:pt x="393" y="1763"/>
                    <a:pt x="588" y="1763"/>
                  </a:cubicBezTo>
                  <a:cubicBezTo>
                    <a:pt x="713" y="1763"/>
                    <a:pt x="840" y="1725"/>
                    <a:pt x="948" y="1647"/>
                  </a:cubicBezTo>
                  <a:lnTo>
                    <a:pt x="1704" y="1092"/>
                  </a:lnTo>
                  <a:cubicBezTo>
                    <a:pt x="1991" y="891"/>
                    <a:pt x="2049" y="489"/>
                    <a:pt x="1838" y="211"/>
                  </a:cubicBezTo>
                  <a:cubicBezTo>
                    <a:pt x="1762" y="115"/>
                    <a:pt x="1657" y="48"/>
                    <a:pt x="155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" name="Google Shape;12841;p72">
              <a:extLst>
                <a:ext uri="{FF2B5EF4-FFF2-40B4-BE49-F238E27FC236}">
                  <a16:creationId xmlns:a16="http://schemas.microsoft.com/office/drawing/2014/main" id="{1AA9A2AF-62E2-4FC2-A39B-729A282D39DE}"/>
                </a:ext>
              </a:extLst>
            </p:cNvPr>
            <p:cNvSpPr/>
            <p:nvPr/>
          </p:nvSpPr>
          <p:spPr>
            <a:xfrm>
              <a:off x="6793794" y="2262156"/>
              <a:ext cx="49027" cy="41149"/>
            </a:xfrm>
            <a:custGeom>
              <a:avLst/>
              <a:gdLst/>
              <a:ahLst/>
              <a:cxnLst/>
              <a:rect l="l" t="t" r="r" b="b"/>
              <a:pathLst>
                <a:path w="1867" h="1567" extrusionOk="0">
                  <a:moveTo>
                    <a:pt x="1159" y="0"/>
                  </a:moveTo>
                  <a:cubicBezTo>
                    <a:pt x="1032" y="0"/>
                    <a:pt x="904" y="39"/>
                    <a:pt x="795" y="116"/>
                  </a:cubicBezTo>
                  <a:lnTo>
                    <a:pt x="345" y="442"/>
                  </a:lnTo>
                  <a:cubicBezTo>
                    <a:pt x="58" y="643"/>
                    <a:pt x="1" y="1035"/>
                    <a:pt x="202" y="1313"/>
                  </a:cubicBezTo>
                  <a:cubicBezTo>
                    <a:pt x="322" y="1479"/>
                    <a:pt x="511" y="1566"/>
                    <a:pt x="703" y="1566"/>
                  </a:cubicBezTo>
                  <a:cubicBezTo>
                    <a:pt x="832" y="1566"/>
                    <a:pt x="961" y="1527"/>
                    <a:pt x="1073" y="1447"/>
                  </a:cubicBezTo>
                  <a:lnTo>
                    <a:pt x="1522" y="1121"/>
                  </a:lnTo>
                  <a:cubicBezTo>
                    <a:pt x="1810" y="920"/>
                    <a:pt x="1867" y="518"/>
                    <a:pt x="1647" y="241"/>
                  </a:cubicBezTo>
                  <a:cubicBezTo>
                    <a:pt x="1528" y="82"/>
                    <a:pt x="1344" y="0"/>
                    <a:pt x="115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" name="Google Shape;12842;p72">
              <a:extLst>
                <a:ext uri="{FF2B5EF4-FFF2-40B4-BE49-F238E27FC236}">
                  <a16:creationId xmlns:a16="http://schemas.microsoft.com/office/drawing/2014/main" id="{DE81CDEC-7839-43A9-AB48-6205E5F47E9E}"/>
                </a:ext>
              </a:extLst>
            </p:cNvPr>
            <p:cNvSpPr/>
            <p:nvPr/>
          </p:nvSpPr>
          <p:spPr>
            <a:xfrm>
              <a:off x="6797313" y="2263180"/>
              <a:ext cx="45509" cy="40125"/>
            </a:xfrm>
            <a:custGeom>
              <a:avLst/>
              <a:gdLst/>
              <a:ahLst/>
              <a:cxnLst/>
              <a:rect l="l" t="t" r="r" b="b"/>
              <a:pathLst>
                <a:path w="1733" h="1528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1360" y="269"/>
                    <a:pt x="1264" y="566"/>
                    <a:pt x="1044" y="728"/>
                  </a:cubicBezTo>
                  <a:lnTo>
                    <a:pt x="585" y="1054"/>
                  </a:lnTo>
                  <a:cubicBezTo>
                    <a:pt x="476" y="1132"/>
                    <a:pt x="348" y="1172"/>
                    <a:pt x="221" y="1172"/>
                  </a:cubicBezTo>
                  <a:cubicBezTo>
                    <a:pt x="146" y="1172"/>
                    <a:pt x="72" y="1158"/>
                    <a:pt x="1" y="1130"/>
                  </a:cubicBezTo>
                  <a:lnTo>
                    <a:pt x="1" y="1130"/>
                  </a:lnTo>
                  <a:cubicBezTo>
                    <a:pt x="95" y="1383"/>
                    <a:pt x="332" y="1527"/>
                    <a:pt x="576" y="1527"/>
                  </a:cubicBezTo>
                  <a:cubicBezTo>
                    <a:pt x="701" y="1527"/>
                    <a:pt x="828" y="1489"/>
                    <a:pt x="939" y="1408"/>
                  </a:cubicBezTo>
                  <a:lnTo>
                    <a:pt x="1398" y="1082"/>
                  </a:lnTo>
                  <a:cubicBezTo>
                    <a:pt x="1676" y="881"/>
                    <a:pt x="1733" y="479"/>
                    <a:pt x="1522" y="202"/>
                  </a:cubicBezTo>
                  <a:cubicBezTo>
                    <a:pt x="1455" y="116"/>
                    <a:pt x="1360" y="39"/>
                    <a:pt x="125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" name="Google Shape;12843;p72">
              <a:extLst>
                <a:ext uri="{FF2B5EF4-FFF2-40B4-BE49-F238E27FC236}">
                  <a16:creationId xmlns:a16="http://schemas.microsoft.com/office/drawing/2014/main" id="{8FB571DB-60F9-4353-B74B-9B892AFAF2BD}"/>
                </a:ext>
              </a:extLst>
            </p:cNvPr>
            <p:cNvSpPr/>
            <p:nvPr/>
          </p:nvSpPr>
          <p:spPr>
            <a:xfrm>
              <a:off x="6799335" y="2099843"/>
              <a:ext cx="70639" cy="108848"/>
            </a:xfrm>
            <a:custGeom>
              <a:avLst/>
              <a:gdLst/>
              <a:ahLst/>
              <a:cxnLst/>
              <a:rect l="l" t="t" r="r" b="b"/>
              <a:pathLst>
                <a:path w="2690" h="4145" extrusionOk="0">
                  <a:moveTo>
                    <a:pt x="574" y="0"/>
                  </a:moveTo>
                  <a:cubicBezTo>
                    <a:pt x="479" y="0"/>
                    <a:pt x="393" y="67"/>
                    <a:pt x="374" y="163"/>
                  </a:cubicBezTo>
                  <a:lnTo>
                    <a:pt x="0" y="1665"/>
                  </a:lnTo>
                  <a:lnTo>
                    <a:pt x="0" y="3321"/>
                  </a:lnTo>
                  <a:cubicBezTo>
                    <a:pt x="0" y="3771"/>
                    <a:pt x="364" y="4144"/>
                    <a:pt x="823" y="4144"/>
                  </a:cubicBezTo>
                  <a:cubicBezTo>
                    <a:pt x="1283" y="4144"/>
                    <a:pt x="1656" y="3771"/>
                    <a:pt x="1656" y="3321"/>
                  </a:cubicBezTo>
                  <a:lnTo>
                    <a:pt x="1656" y="2077"/>
                  </a:lnTo>
                  <a:lnTo>
                    <a:pt x="2690" y="1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" name="Google Shape;12844;p72">
              <a:extLst>
                <a:ext uri="{FF2B5EF4-FFF2-40B4-BE49-F238E27FC236}">
                  <a16:creationId xmlns:a16="http://schemas.microsoft.com/office/drawing/2014/main" id="{CD5831DB-D828-4F0A-ACA0-FA91D29D6577}"/>
                </a:ext>
              </a:extLst>
            </p:cNvPr>
            <p:cNvSpPr/>
            <p:nvPr/>
          </p:nvSpPr>
          <p:spPr>
            <a:xfrm>
              <a:off x="6799335" y="2100053"/>
              <a:ext cx="29936" cy="108638"/>
            </a:xfrm>
            <a:custGeom>
              <a:avLst/>
              <a:gdLst/>
              <a:ahLst/>
              <a:cxnLst/>
              <a:rect l="l" t="t" r="r" b="b"/>
              <a:pathLst>
                <a:path w="1140" h="4137" extrusionOk="0">
                  <a:moveTo>
                    <a:pt x="556" y="1"/>
                  </a:moveTo>
                  <a:cubicBezTo>
                    <a:pt x="468" y="1"/>
                    <a:pt x="391" y="65"/>
                    <a:pt x="374" y="155"/>
                  </a:cubicBezTo>
                  <a:lnTo>
                    <a:pt x="0" y="1657"/>
                  </a:lnTo>
                  <a:lnTo>
                    <a:pt x="0" y="3313"/>
                  </a:lnTo>
                  <a:cubicBezTo>
                    <a:pt x="0" y="3763"/>
                    <a:pt x="364" y="4136"/>
                    <a:pt x="823" y="4136"/>
                  </a:cubicBezTo>
                  <a:cubicBezTo>
                    <a:pt x="929" y="4136"/>
                    <a:pt x="1034" y="4117"/>
                    <a:pt x="1139" y="4079"/>
                  </a:cubicBezTo>
                  <a:cubicBezTo>
                    <a:pt x="823" y="3945"/>
                    <a:pt x="622" y="3648"/>
                    <a:pt x="622" y="3313"/>
                  </a:cubicBezTo>
                  <a:lnTo>
                    <a:pt x="622" y="1657"/>
                  </a:lnTo>
                  <a:lnTo>
                    <a:pt x="1034" y="2"/>
                  </a:lnTo>
                  <a:lnTo>
                    <a:pt x="574" y="2"/>
                  </a:lnTo>
                  <a:cubicBezTo>
                    <a:pt x="568" y="1"/>
                    <a:pt x="562" y="1"/>
                    <a:pt x="55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92" name="Google Shape;12097;p72">
            <a:extLst>
              <a:ext uri="{FF2B5EF4-FFF2-40B4-BE49-F238E27FC236}">
                <a16:creationId xmlns:a16="http://schemas.microsoft.com/office/drawing/2014/main" id="{5BE6CA2F-2839-4E9C-9D7D-DC0A39C7BCB3}"/>
              </a:ext>
            </a:extLst>
          </p:cNvPr>
          <p:cNvGrpSpPr/>
          <p:nvPr/>
        </p:nvGrpSpPr>
        <p:grpSpPr>
          <a:xfrm>
            <a:off x="858136" y="3750293"/>
            <a:ext cx="803644" cy="859399"/>
            <a:chOff x="2231907" y="1520731"/>
            <a:chExt cx="311627" cy="326569"/>
          </a:xfrm>
        </p:grpSpPr>
        <p:sp>
          <p:nvSpPr>
            <p:cNvPr id="93" name="Google Shape;12098;p72">
              <a:extLst>
                <a:ext uri="{FF2B5EF4-FFF2-40B4-BE49-F238E27FC236}">
                  <a16:creationId xmlns:a16="http://schemas.microsoft.com/office/drawing/2014/main" id="{52F36FBF-90E8-4AE1-85CD-E1BB7FCD3ECE}"/>
                </a:ext>
              </a:extLst>
            </p:cNvPr>
            <p:cNvSpPr/>
            <p:nvPr/>
          </p:nvSpPr>
          <p:spPr>
            <a:xfrm>
              <a:off x="2382456" y="1520731"/>
              <a:ext cx="161079" cy="135790"/>
            </a:xfrm>
            <a:custGeom>
              <a:avLst/>
              <a:gdLst/>
              <a:ahLst/>
              <a:cxnLst/>
              <a:rect l="l" t="t" r="r" b="b"/>
              <a:pathLst>
                <a:path w="6134" h="5171" extrusionOk="0">
                  <a:moveTo>
                    <a:pt x="3098" y="1"/>
                  </a:moveTo>
                  <a:cubicBezTo>
                    <a:pt x="3061" y="1"/>
                    <a:pt x="3024" y="2"/>
                    <a:pt x="2986" y="3"/>
                  </a:cubicBezTo>
                  <a:cubicBezTo>
                    <a:pt x="1043" y="80"/>
                    <a:pt x="0" y="2338"/>
                    <a:pt x="1216" y="3860"/>
                  </a:cubicBezTo>
                  <a:lnTo>
                    <a:pt x="1168" y="4989"/>
                  </a:lnTo>
                  <a:cubicBezTo>
                    <a:pt x="1160" y="5095"/>
                    <a:pt x="1241" y="5170"/>
                    <a:pt x="1332" y="5170"/>
                  </a:cubicBezTo>
                  <a:cubicBezTo>
                    <a:pt x="1357" y="5170"/>
                    <a:pt x="1382" y="5165"/>
                    <a:pt x="1407" y="5152"/>
                  </a:cubicBezTo>
                  <a:lnTo>
                    <a:pt x="2431" y="4674"/>
                  </a:lnTo>
                  <a:cubicBezTo>
                    <a:pt x="2649" y="4736"/>
                    <a:pt x="2870" y="4767"/>
                    <a:pt x="3088" y="4767"/>
                  </a:cubicBezTo>
                  <a:cubicBezTo>
                    <a:pt x="3868" y="4767"/>
                    <a:pt x="4616" y="4380"/>
                    <a:pt x="5073" y="3707"/>
                  </a:cubicBezTo>
                  <a:cubicBezTo>
                    <a:pt x="6133" y="2121"/>
                    <a:pt x="4985" y="1"/>
                    <a:pt x="3098" y="1"/>
                  </a:cubicBezTo>
                  <a:close/>
                </a:path>
              </a:pathLst>
            </a:custGeom>
            <a:solidFill>
              <a:srgbClr val="E9EE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4" name="Google Shape;12099;p72">
              <a:extLst>
                <a:ext uri="{FF2B5EF4-FFF2-40B4-BE49-F238E27FC236}">
                  <a16:creationId xmlns:a16="http://schemas.microsoft.com/office/drawing/2014/main" id="{9799E101-3524-4A38-8098-8247D7167642}"/>
                </a:ext>
              </a:extLst>
            </p:cNvPr>
            <p:cNvSpPr/>
            <p:nvPr/>
          </p:nvSpPr>
          <p:spPr>
            <a:xfrm>
              <a:off x="2423421" y="1551140"/>
              <a:ext cx="74920" cy="65335"/>
            </a:xfrm>
            <a:custGeom>
              <a:avLst/>
              <a:gdLst/>
              <a:ahLst/>
              <a:cxnLst/>
              <a:rect l="l" t="t" r="r" b="b"/>
              <a:pathLst>
                <a:path w="2853" h="2488" extrusionOk="0">
                  <a:moveTo>
                    <a:pt x="1391" y="1"/>
                  </a:moveTo>
                  <a:cubicBezTo>
                    <a:pt x="1381" y="1"/>
                    <a:pt x="1370" y="2"/>
                    <a:pt x="1359" y="3"/>
                  </a:cubicBezTo>
                  <a:cubicBezTo>
                    <a:pt x="373" y="204"/>
                    <a:pt x="0" y="1410"/>
                    <a:pt x="708" y="2118"/>
                  </a:cubicBezTo>
                  <a:cubicBezTo>
                    <a:pt x="961" y="2371"/>
                    <a:pt x="1279" y="2487"/>
                    <a:pt x="1591" y="2487"/>
                  </a:cubicBezTo>
                  <a:cubicBezTo>
                    <a:pt x="2154" y="2487"/>
                    <a:pt x="2700" y="2111"/>
                    <a:pt x="2823" y="1477"/>
                  </a:cubicBezTo>
                  <a:cubicBezTo>
                    <a:pt x="2852" y="1353"/>
                    <a:pt x="2756" y="1238"/>
                    <a:pt x="2632" y="1238"/>
                  </a:cubicBezTo>
                  <a:lnTo>
                    <a:pt x="1799" y="1238"/>
                  </a:lnTo>
                  <a:cubicBezTo>
                    <a:pt x="1685" y="1238"/>
                    <a:pt x="1598" y="1152"/>
                    <a:pt x="1598" y="1046"/>
                  </a:cubicBezTo>
                  <a:lnTo>
                    <a:pt x="1598" y="204"/>
                  </a:lnTo>
                  <a:cubicBezTo>
                    <a:pt x="1598" y="91"/>
                    <a:pt x="1503" y="1"/>
                    <a:pt x="1391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" name="Google Shape;12100;p72">
              <a:extLst>
                <a:ext uri="{FF2B5EF4-FFF2-40B4-BE49-F238E27FC236}">
                  <a16:creationId xmlns:a16="http://schemas.microsoft.com/office/drawing/2014/main" id="{947BDA4D-5039-4748-BBCD-BDE1DB7F7775}"/>
                </a:ext>
              </a:extLst>
            </p:cNvPr>
            <p:cNvSpPr/>
            <p:nvPr/>
          </p:nvSpPr>
          <p:spPr>
            <a:xfrm>
              <a:off x="2248241" y="1565530"/>
              <a:ext cx="266171" cy="266171"/>
            </a:xfrm>
            <a:custGeom>
              <a:avLst/>
              <a:gdLst/>
              <a:ahLst/>
              <a:cxnLst/>
              <a:rect l="l" t="t" r="r" b="b"/>
              <a:pathLst>
                <a:path w="10136" h="10136" extrusionOk="0">
                  <a:moveTo>
                    <a:pt x="3283" y="1"/>
                  </a:moveTo>
                  <a:lnTo>
                    <a:pt x="1" y="3283"/>
                  </a:lnTo>
                  <a:lnTo>
                    <a:pt x="1637" y="4920"/>
                  </a:lnTo>
                  <a:cubicBezTo>
                    <a:pt x="2085" y="5368"/>
                    <a:pt x="2678" y="5601"/>
                    <a:pt x="3277" y="5601"/>
                  </a:cubicBezTo>
                  <a:cubicBezTo>
                    <a:pt x="3690" y="5601"/>
                    <a:pt x="4105" y="5491"/>
                    <a:pt x="4480" y="5264"/>
                  </a:cubicBezTo>
                  <a:lnTo>
                    <a:pt x="4862" y="5647"/>
                  </a:lnTo>
                  <a:cubicBezTo>
                    <a:pt x="4307" y="6566"/>
                    <a:pt x="4451" y="7734"/>
                    <a:pt x="5207" y="8490"/>
                  </a:cubicBezTo>
                  <a:lnTo>
                    <a:pt x="6853" y="10136"/>
                  </a:lnTo>
                  <a:lnTo>
                    <a:pt x="10136" y="6853"/>
                  </a:lnTo>
                  <a:lnTo>
                    <a:pt x="8490" y="5207"/>
                  </a:lnTo>
                  <a:cubicBezTo>
                    <a:pt x="8042" y="4760"/>
                    <a:pt x="7451" y="4530"/>
                    <a:pt x="6853" y="4530"/>
                  </a:cubicBezTo>
                  <a:cubicBezTo>
                    <a:pt x="6439" y="4530"/>
                    <a:pt x="6022" y="4640"/>
                    <a:pt x="5647" y="4863"/>
                  </a:cubicBezTo>
                  <a:lnTo>
                    <a:pt x="5264" y="4480"/>
                  </a:lnTo>
                  <a:cubicBezTo>
                    <a:pt x="5819" y="3571"/>
                    <a:pt x="5676" y="2393"/>
                    <a:pt x="4920" y="1637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rgbClr val="EAEF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6" name="Google Shape;12101;p72">
              <a:extLst>
                <a:ext uri="{FF2B5EF4-FFF2-40B4-BE49-F238E27FC236}">
                  <a16:creationId xmlns:a16="http://schemas.microsoft.com/office/drawing/2014/main" id="{DE8CD28E-26B4-4C17-BC26-C5131E6444D6}"/>
                </a:ext>
              </a:extLst>
            </p:cNvPr>
            <p:cNvSpPr/>
            <p:nvPr/>
          </p:nvSpPr>
          <p:spPr>
            <a:xfrm>
              <a:off x="2321375" y="1565530"/>
              <a:ext cx="192801" cy="192801"/>
            </a:xfrm>
            <a:custGeom>
              <a:avLst/>
              <a:gdLst/>
              <a:ahLst/>
              <a:cxnLst/>
              <a:rect l="l" t="t" r="r" b="b"/>
              <a:pathLst>
                <a:path w="7342" h="7342" extrusionOk="0">
                  <a:moveTo>
                    <a:pt x="498" y="1"/>
                  </a:moveTo>
                  <a:lnTo>
                    <a:pt x="1" y="498"/>
                  </a:lnTo>
                  <a:lnTo>
                    <a:pt x="1647" y="2135"/>
                  </a:lnTo>
                  <a:cubicBezTo>
                    <a:pt x="2336" y="2824"/>
                    <a:pt x="2518" y="3867"/>
                    <a:pt x="2106" y="4748"/>
                  </a:cubicBezTo>
                  <a:cubicBezTo>
                    <a:pt x="2049" y="4891"/>
                    <a:pt x="2077" y="5054"/>
                    <a:pt x="2183" y="5159"/>
                  </a:cubicBezTo>
                  <a:cubicBezTo>
                    <a:pt x="2252" y="5229"/>
                    <a:pt x="2347" y="5265"/>
                    <a:pt x="2444" y="5265"/>
                  </a:cubicBezTo>
                  <a:cubicBezTo>
                    <a:pt x="2494" y="5265"/>
                    <a:pt x="2545" y="5255"/>
                    <a:pt x="2594" y="5236"/>
                  </a:cubicBezTo>
                  <a:cubicBezTo>
                    <a:pt x="2904" y="5091"/>
                    <a:pt x="3234" y="5021"/>
                    <a:pt x="3562" y="5021"/>
                  </a:cubicBezTo>
                  <a:cubicBezTo>
                    <a:pt x="4165" y="5021"/>
                    <a:pt x="4760" y="5258"/>
                    <a:pt x="5207" y="5705"/>
                  </a:cubicBezTo>
                  <a:lnTo>
                    <a:pt x="6853" y="7341"/>
                  </a:lnTo>
                  <a:lnTo>
                    <a:pt x="7341" y="6853"/>
                  </a:lnTo>
                  <a:lnTo>
                    <a:pt x="5705" y="5207"/>
                  </a:lnTo>
                  <a:cubicBezTo>
                    <a:pt x="5257" y="4760"/>
                    <a:pt x="4666" y="4530"/>
                    <a:pt x="4068" y="4530"/>
                  </a:cubicBezTo>
                  <a:cubicBezTo>
                    <a:pt x="3654" y="4530"/>
                    <a:pt x="3237" y="4640"/>
                    <a:pt x="2862" y="4863"/>
                  </a:cubicBezTo>
                  <a:lnTo>
                    <a:pt x="2479" y="4480"/>
                  </a:lnTo>
                  <a:cubicBezTo>
                    <a:pt x="3034" y="3571"/>
                    <a:pt x="2891" y="2393"/>
                    <a:pt x="2135" y="1637"/>
                  </a:cubicBezTo>
                  <a:lnTo>
                    <a:pt x="498" y="1"/>
                  </a:lnTo>
                  <a:close/>
                </a:path>
              </a:pathLst>
            </a:custGeom>
            <a:solidFill>
              <a:srgbClr val="ACB9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7" name="Google Shape;12102;p72">
              <a:extLst>
                <a:ext uri="{FF2B5EF4-FFF2-40B4-BE49-F238E27FC236}">
                  <a16:creationId xmlns:a16="http://schemas.microsoft.com/office/drawing/2014/main" id="{51656B97-149D-45FB-9675-8E3DEB5C45F6}"/>
                </a:ext>
              </a:extLst>
            </p:cNvPr>
            <p:cNvSpPr/>
            <p:nvPr/>
          </p:nvSpPr>
          <p:spPr>
            <a:xfrm>
              <a:off x="2231907" y="1549748"/>
              <a:ext cx="118643" cy="117592"/>
            </a:xfrm>
            <a:custGeom>
              <a:avLst/>
              <a:gdLst/>
              <a:ahLst/>
              <a:cxnLst/>
              <a:rect l="l" t="t" r="r" b="b"/>
              <a:pathLst>
                <a:path w="4518" h="4478" extrusionOk="0">
                  <a:moveTo>
                    <a:pt x="3906" y="0"/>
                  </a:moveTo>
                  <a:cubicBezTo>
                    <a:pt x="3857" y="0"/>
                    <a:pt x="3809" y="19"/>
                    <a:pt x="3771" y="56"/>
                  </a:cubicBezTo>
                  <a:lnTo>
                    <a:pt x="87" y="3750"/>
                  </a:lnTo>
                  <a:cubicBezTo>
                    <a:pt x="1" y="3827"/>
                    <a:pt x="1" y="3951"/>
                    <a:pt x="87" y="4028"/>
                  </a:cubicBezTo>
                  <a:lnTo>
                    <a:pt x="470" y="4420"/>
                  </a:lnTo>
                  <a:cubicBezTo>
                    <a:pt x="508" y="4459"/>
                    <a:pt x="561" y="4478"/>
                    <a:pt x="613" y="4478"/>
                  </a:cubicBezTo>
                  <a:cubicBezTo>
                    <a:pt x="666" y="4478"/>
                    <a:pt x="718" y="4459"/>
                    <a:pt x="757" y="4420"/>
                  </a:cubicBezTo>
                  <a:lnTo>
                    <a:pt x="4441" y="736"/>
                  </a:lnTo>
                  <a:cubicBezTo>
                    <a:pt x="4518" y="659"/>
                    <a:pt x="4518" y="525"/>
                    <a:pt x="4441" y="449"/>
                  </a:cubicBezTo>
                  <a:lnTo>
                    <a:pt x="4049" y="66"/>
                  </a:lnTo>
                  <a:cubicBezTo>
                    <a:pt x="4009" y="22"/>
                    <a:pt x="3957" y="0"/>
                    <a:pt x="3906" y="0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8" name="Google Shape;12103;p72">
              <a:extLst>
                <a:ext uri="{FF2B5EF4-FFF2-40B4-BE49-F238E27FC236}">
                  <a16:creationId xmlns:a16="http://schemas.microsoft.com/office/drawing/2014/main" id="{2F749BE7-06D9-4AD5-905D-1185DE097B55}"/>
                </a:ext>
              </a:extLst>
            </p:cNvPr>
            <p:cNvSpPr/>
            <p:nvPr/>
          </p:nvSpPr>
          <p:spPr>
            <a:xfrm>
              <a:off x="2239208" y="1556497"/>
              <a:ext cx="111342" cy="110843"/>
            </a:xfrm>
            <a:custGeom>
              <a:avLst/>
              <a:gdLst/>
              <a:ahLst/>
              <a:cxnLst/>
              <a:rect l="l" t="t" r="r" b="b"/>
              <a:pathLst>
                <a:path w="4240" h="4221" extrusionOk="0">
                  <a:moveTo>
                    <a:pt x="3972" y="0"/>
                  </a:moveTo>
                  <a:lnTo>
                    <a:pt x="0" y="3972"/>
                  </a:lnTo>
                  <a:lnTo>
                    <a:pt x="192" y="4163"/>
                  </a:lnTo>
                  <a:cubicBezTo>
                    <a:pt x="230" y="4202"/>
                    <a:pt x="283" y="4221"/>
                    <a:pt x="335" y="4221"/>
                  </a:cubicBezTo>
                  <a:cubicBezTo>
                    <a:pt x="388" y="4221"/>
                    <a:pt x="440" y="4202"/>
                    <a:pt x="479" y="4163"/>
                  </a:cubicBezTo>
                  <a:lnTo>
                    <a:pt x="4163" y="469"/>
                  </a:lnTo>
                  <a:cubicBezTo>
                    <a:pt x="4240" y="393"/>
                    <a:pt x="4240" y="268"/>
                    <a:pt x="4163" y="192"/>
                  </a:cubicBezTo>
                  <a:lnTo>
                    <a:pt x="3972" y="0"/>
                  </a:ln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9" name="Google Shape;12104;p72">
              <a:extLst>
                <a:ext uri="{FF2B5EF4-FFF2-40B4-BE49-F238E27FC236}">
                  <a16:creationId xmlns:a16="http://schemas.microsoft.com/office/drawing/2014/main" id="{A5FE5499-A3A0-4B99-8BF9-6A194B086047}"/>
                </a:ext>
              </a:extLst>
            </p:cNvPr>
            <p:cNvSpPr/>
            <p:nvPr/>
          </p:nvSpPr>
          <p:spPr>
            <a:xfrm>
              <a:off x="2412103" y="1729892"/>
              <a:ext cx="118406" cy="117408"/>
            </a:xfrm>
            <a:custGeom>
              <a:avLst/>
              <a:gdLst/>
              <a:ahLst/>
              <a:cxnLst/>
              <a:rect l="l" t="t" r="r" b="b"/>
              <a:pathLst>
                <a:path w="4509" h="4471" extrusionOk="0">
                  <a:moveTo>
                    <a:pt x="3900" y="1"/>
                  </a:moveTo>
                  <a:cubicBezTo>
                    <a:pt x="3850" y="1"/>
                    <a:pt x="3800" y="20"/>
                    <a:pt x="3762" y="58"/>
                  </a:cubicBezTo>
                  <a:lnTo>
                    <a:pt x="77" y="3743"/>
                  </a:lnTo>
                  <a:cubicBezTo>
                    <a:pt x="1" y="3819"/>
                    <a:pt x="1" y="3944"/>
                    <a:pt x="77" y="4030"/>
                  </a:cubicBezTo>
                  <a:lnTo>
                    <a:pt x="460" y="4413"/>
                  </a:lnTo>
                  <a:cubicBezTo>
                    <a:pt x="498" y="4451"/>
                    <a:pt x="551" y="4470"/>
                    <a:pt x="603" y="4470"/>
                  </a:cubicBezTo>
                  <a:cubicBezTo>
                    <a:pt x="656" y="4470"/>
                    <a:pt x="709" y="4451"/>
                    <a:pt x="747" y="4413"/>
                  </a:cubicBezTo>
                  <a:lnTo>
                    <a:pt x="4432" y="728"/>
                  </a:lnTo>
                  <a:cubicBezTo>
                    <a:pt x="4508" y="652"/>
                    <a:pt x="4508" y="518"/>
                    <a:pt x="4432" y="441"/>
                  </a:cubicBezTo>
                  <a:lnTo>
                    <a:pt x="4039" y="58"/>
                  </a:lnTo>
                  <a:cubicBezTo>
                    <a:pt x="4001" y="20"/>
                    <a:pt x="3951" y="1"/>
                    <a:pt x="3900" y="1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0" name="Google Shape;12105;p72">
              <a:extLst>
                <a:ext uri="{FF2B5EF4-FFF2-40B4-BE49-F238E27FC236}">
                  <a16:creationId xmlns:a16="http://schemas.microsoft.com/office/drawing/2014/main" id="{C3669769-1D84-488C-8734-B21297FBC605}"/>
                </a:ext>
              </a:extLst>
            </p:cNvPr>
            <p:cNvSpPr/>
            <p:nvPr/>
          </p:nvSpPr>
          <p:spPr>
            <a:xfrm>
              <a:off x="2419141" y="1736430"/>
              <a:ext cx="111369" cy="110870"/>
            </a:xfrm>
            <a:custGeom>
              <a:avLst/>
              <a:gdLst/>
              <a:ahLst/>
              <a:cxnLst/>
              <a:rect l="l" t="t" r="r" b="b"/>
              <a:pathLst>
                <a:path w="4241" h="4222" extrusionOk="0">
                  <a:moveTo>
                    <a:pt x="3972" y="1"/>
                  </a:moveTo>
                  <a:lnTo>
                    <a:pt x="1" y="3972"/>
                  </a:lnTo>
                  <a:lnTo>
                    <a:pt x="192" y="4164"/>
                  </a:lnTo>
                  <a:cubicBezTo>
                    <a:pt x="230" y="4202"/>
                    <a:pt x="283" y="4221"/>
                    <a:pt x="335" y="4221"/>
                  </a:cubicBezTo>
                  <a:cubicBezTo>
                    <a:pt x="388" y="4221"/>
                    <a:pt x="441" y="4202"/>
                    <a:pt x="479" y="4164"/>
                  </a:cubicBezTo>
                  <a:lnTo>
                    <a:pt x="4164" y="479"/>
                  </a:lnTo>
                  <a:cubicBezTo>
                    <a:pt x="4240" y="403"/>
                    <a:pt x="4240" y="269"/>
                    <a:pt x="4164" y="192"/>
                  </a:cubicBezTo>
                  <a:lnTo>
                    <a:pt x="3972" y="1"/>
                  </a:ln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1" name="Google Shape;12106;p72">
              <a:extLst>
                <a:ext uri="{FF2B5EF4-FFF2-40B4-BE49-F238E27FC236}">
                  <a16:creationId xmlns:a16="http://schemas.microsoft.com/office/drawing/2014/main" id="{72D3BEF1-FA4F-4840-9507-945B0246CCA9}"/>
                </a:ext>
              </a:extLst>
            </p:cNvPr>
            <p:cNvSpPr/>
            <p:nvPr/>
          </p:nvSpPr>
          <p:spPr>
            <a:xfrm>
              <a:off x="2291964" y="1669572"/>
              <a:ext cx="78701" cy="29175"/>
            </a:xfrm>
            <a:custGeom>
              <a:avLst/>
              <a:gdLst/>
              <a:ahLst/>
              <a:cxnLst/>
              <a:rect l="l" t="t" r="r" b="b"/>
              <a:pathLst>
                <a:path w="2997" h="1111" extrusionOk="0">
                  <a:moveTo>
                    <a:pt x="259" y="1"/>
                  </a:moveTo>
                  <a:cubicBezTo>
                    <a:pt x="97" y="1"/>
                    <a:pt x="1" y="192"/>
                    <a:pt x="106" y="326"/>
                  </a:cubicBezTo>
                  <a:lnTo>
                    <a:pt x="250" y="499"/>
                  </a:lnTo>
                  <a:cubicBezTo>
                    <a:pt x="596" y="909"/>
                    <a:pt x="1044" y="1111"/>
                    <a:pt x="1494" y="1111"/>
                  </a:cubicBezTo>
                  <a:cubicBezTo>
                    <a:pt x="1977" y="1111"/>
                    <a:pt x="2462" y="878"/>
                    <a:pt x="2824" y="422"/>
                  </a:cubicBezTo>
                  <a:lnTo>
                    <a:pt x="2901" y="326"/>
                  </a:lnTo>
                  <a:cubicBezTo>
                    <a:pt x="2996" y="192"/>
                    <a:pt x="2910" y="1"/>
                    <a:pt x="2738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" name="Google Shape;12107;p72">
              <a:extLst>
                <a:ext uri="{FF2B5EF4-FFF2-40B4-BE49-F238E27FC236}">
                  <a16:creationId xmlns:a16="http://schemas.microsoft.com/office/drawing/2014/main" id="{EEF91FBB-3990-4A9E-9DFD-905B018C3392}"/>
                </a:ext>
              </a:extLst>
            </p:cNvPr>
            <p:cNvSpPr/>
            <p:nvPr/>
          </p:nvSpPr>
          <p:spPr>
            <a:xfrm>
              <a:off x="2381694" y="1751005"/>
              <a:ext cx="82456" cy="46769"/>
            </a:xfrm>
            <a:custGeom>
              <a:avLst/>
              <a:gdLst/>
              <a:ahLst/>
              <a:cxnLst/>
              <a:rect l="l" t="t" r="r" b="b"/>
              <a:pathLst>
                <a:path w="3140" h="1781" extrusionOk="0">
                  <a:moveTo>
                    <a:pt x="1" y="1"/>
                  </a:moveTo>
                  <a:cubicBezTo>
                    <a:pt x="10" y="240"/>
                    <a:pt x="106" y="479"/>
                    <a:pt x="278" y="661"/>
                  </a:cubicBezTo>
                  <a:lnTo>
                    <a:pt x="1350" y="1723"/>
                  </a:lnTo>
                  <a:cubicBezTo>
                    <a:pt x="1388" y="1762"/>
                    <a:pt x="1438" y="1781"/>
                    <a:pt x="1489" y="1781"/>
                  </a:cubicBezTo>
                  <a:cubicBezTo>
                    <a:pt x="1539" y="1781"/>
                    <a:pt x="1589" y="1762"/>
                    <a:pt x="1628" y="1723"/>
                  </a:cubicBezTo>
                  <a:lnTo>
                    <a:pt x="3015" y="345"/>
                  </a:lnTo>
                  <a:cubicBezTo>
                    <a:pt x="3140" y="211"/>
                    <a:pt x="3053" y="1"/>
                    <a:pt x="2872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03" name="Google Shape;9646;p70">
            <a:extLst>
              <a:ext uri="{FF2B5EF4-FFF2-40B4-BE49-F238E27FC236}">
                <a16:creationId xmlns:a16="http://schemas.microsoft.com/office/drawing/2014/main" id="{31AF4DA8-8B49-4B4D-96E9-64A050A52AC1}"/>
              </a:ext>
            </a:extLst>
          </p:cNvPr>
          <p:cNvGrpSpPr/>
          <p:nvPr/>
        </p:nvGrpSpPr>
        <p:grpSpPr>
          <a:xfrm>
            <a:off x="821786" y="1983694"/>
            <a:ext cx="861701" cy="714255"/>
            <a:chOff x="6871342" y="3740044"/>
            <a:chExt cx="371966" cy="256420"/>
          </a:xfrm>
        </p:grpSpPr>
        <p:sp>
          <p:nvSpPr>
            <p:cNvPr id="104" name="Google Shape;9647;p70">
              <a:extLst>
                <a:ext uri="{FF2B5EF4-FFF2-40B4-BE49-F238E27FC236}">
                  <a16:creationId xmlns:a16="http://schemas.microsoft.com/office/drawing/2014/main" id="{681EDEA8-5D7D-44A9-A81D-0CE82F14CDF8}"/>
                </a:ext>
              </a:extLst>
            </p:cNvPr>
            <p:cNvSpPr/>
            <p:nvPr/>
          </p:nvSpPr>
          <p:spPr>
            <a:xfrm>
              <a:off x="6871342" y="38169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CB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Google Shape;9648;p70">
              <a:extLst>
                <a:ext uri="{FF2B5EF4-FFF2-40B4-BE49-F238E27FC236}">
                  <a16:creationId xmlns:a16="http://schemas.microsoft.com/office/drawing/2014/main" id="{AF780937-043C-46F7-9F83-132F3EC5C399}"/>
                </a:ext>
              </a:extLst>
            </p:cNvPr>
            <p:cNvSpPr/>
            <p:nvPr/>
          </p:nvSpPr>
          <p:spPr>
            <a:xfrm>
              <a:off x="6871342" y="37400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Google Shape;9649;p70">
              <a:extLst>
                <a:ext uri="{FF2B5EF4-FFF2-40B4-BE49-F238E27FC236}">
                  <a16:creationId xmlns:a16="http://schemas.microsoft.com/office/drawing/2014/main" id="{7232D378-9417-49B0-8009-42B77B360C86}"/>
                </a:ext>
              </a:extLst>
            </p:cNvPr>
            <p:cNvSpPr/>
            <p:nvPr/>
          </p:nvSpPr>
          <p:spPr>
            <a:xfrm>
              <a:off x="6890652" y="3759355"/>
              <a:ext cx="333319" cy="140899"/>
            </a:xfrm>
            <a:custGeom>
              <a:avLst/>
              <a:gdLst/>
              <a:ahLst/>
              <a:cxnLst/>
              <a:rect l="l" t="t" r="r" b="b"/>
              <a:pathLst>
                <a:path w="12687" h="5363" extrusionOk="0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Google Shape;9650;p70">
              <a:extLst>
                <a:ext uri="{FF2B5EF4-FFF2-40B4-BE49-F238E27FC236}">
                  <a16:creationId xmlns:a16="http://schemas.microsoft.com/office/drawing/2014/main" id="{6A8D17B2-5113-4523-A7BF-69CF319B7009}"/>
                </a:ext>
              </a:extLst>
            </p:cNvPr>
            <p:cNvSpPr/>
            <p:nvPr/>
          </p:nvSpPr>
          <p:spPr>
            <a:xfrm>
              <a:off x="6986862" y="3759355"/>
              <a:ext cx="140899" cy="141083"/>
            </a:xfrm>
            <a:custGeom>
              <a:avLst/>
              <a:gdLst/>
              <a:ahLst/>
              <a:cxnLst/>
              <a:rect l="l" t="t" r="r" b="b"/>
              <a:pathLst>
                <a:path w="5363" h="5370" extrusionOk="0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80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Google Shape;9651;p70">
              <a:extLst>
                <a:ext uri="{FF2B5EF4-FFF2-40B4-BE49-F238E27FC236}">
                  <a16:creationId xmlns:a16="http://schemas.microsoft.com/office/drawing/2014/main" id="{25C9A3F7-BDA8-4694-8006-E90F6DA8A829}"/>
                </a:ext>
              </a:extLst>
            </p:cNvPr>
            <p:cNvSpPr/>
            <p:nvPr/>
          </p:nvSpPr>
          <p:spPr>
            <a:xfrm>
              <a:off x="7025141" y="3785023"/>
              <a:ext cx="64184" cy="89773"/>
            </a:xfrm>
            <a:custGeom>
              <a:avLst/>
              <a:gdLst/>
              <a:ahLst/>
              <a:cxnLst/>
              <a:rect l="l" t="t" r="r" b="b"/>
              <a:pathLst>
                <a:path w="2443" h="3417" extrusionOk="0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Google Shape;9652;p70">
              <a:extLst>
                <a:ext uri="{FF2B5EF4-FFF2-40B4-BE49-F238E27FC236}">
                  <a16:creationId xmlns:a16="http://schemas.microsoft.com/office/drawing/2014/main" id="{0778B7BB-C18C-486B-A5CD-6934BC279D6B}"/>
                </a:ext>
              </a:extLst>
            </p:cNvPr>
            <p:cNvSpPr/>
            <p:nvPr/>
          </p:nvSpPr>
          <p:spPr>
            <a:xfrm>
              <a:off x="6890652" y="3759355"/>
              <a:ext cx="12795" cy="12795"/>
            </a:xfrm>
            <a:custGeom>
              <a:avLst/>
              <a:gdLst/>
              <a:ahLst/>
              <a:cxnLst/>
              <a:rect l="l" t="t" r="r" b="b"/>
              <a:pathLst>
                <a:path w="487" h="487" extrusionOk="0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Google Shape;9653;p70">
              <a:extLst>
                <a:ext uri="{FF2B5EF4-FFF2-40B4-BE49-F238E27FC236}">
                  <a16:creationId xmlns:a16="http://schemas.microsoft.com/office/drawing/2014/main" id="{ECC3717F-8986-4743-8F37-DF78DBFB3B9E}"/>
                </a:ext>
              </a:extLst>
            </p:cNvPr>
            <p:cNvSpPr/>
            <p:nvPr/>
          </p:nvSpPr>
          <p:spPr>
            <a:xfrm>
              <a:off x="7211203" y="3759355"/>
              <a:ext cx="12768" cy="12795"/>
            </a:xfrm>
            <a:custGeom>
              <a:avLst/>
              <a:gdLst/>
              <a:ahLst/>
              <a:cxnLst/>
              <a:rect l="l" t="t" r="r" b="b"/>
              <a:pathLst>
                <a:path w="486" h="487" extrusionOk="0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Google Shape;9654;p70">
              <a:extLst>
                <a:ext uri="{FF2B5EF4-FFF2-40B4-BE49-F238E27FC236}">
                  <a16:creationId xmlns:a16="http://schemas.microsoft.com/office/drawing/2014/main" id="{62AB8FC2-E28A-479E-9BB8-D9EB355729A7}"/>
                </a:ext>
              </a:extLst>
            </p:cNvPr>
            <p:cNvSpPr/>
            <p:nvPr/>
          </p:nvSpPr>
          <p:spPr>
            <a:xfrm>
              <a:off x="6890652" y="3887486"/>
              <a:ext cx="12795" cy="12768"/>
            </a:xfrm>
            <a:custGeom>
              <a:avLst/>
              <a:gdLst/>
              <a:ahLst/>
              <a:cxnLst/>
              <a:rect l="l" t="t" r="r" b="b"/>
              <a:pathLst>
                <a:path w="487" h="486" extrusionOk="0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Google Shape;9655;p70">
              <a:extLst>
                <a:ext uri="{FF2B5EF4-FFF2-40B4-BE49-F238E27FC236}">
                  <a16:creationId xmlns:a16="http://schemas.microsoft.com/office/drawing/2014/main" id="{519EE0AA-8EF4-42FC-9C1E-E9118C40D46D}"/>
                </a:ext>
              </a:extLst>
            </p:cNvPr>
            <p:cNvSpPr/>
            <p:nvPr/>
          </p:nvSpPr>
          <p:spPr>
            <a:xfrm>
              <a:off x="7211203" y="3887486"/>
              <a:ext cx="12768" cy="12768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Google Shape;9656;p70">
              <a:extLst>
                <a:ext uri="{FF2B5EF4-FFF2-40B4-BE49-F238E27FC236}">
                  <a16:creationId xmlns:a16="http://schemas.microsoft.com/office/drawing/2014/main" id="{EB0252ED-0FA8-4C0C-A61F-9B69A0A2ACB9}"/>
                </a:ext>
              </a:extLst>
            </p:cNvPr>
            <p:cNvSpPr/>
            <p:nvPr/>
          </p:nvSpPr>
          <p:spPr>
            <a:xfrm>
              <a:off x="6871342" y="3932306"/>
              <a:ext cx="371966" cy="12952"/>
            </a:xfrm>
            <a:custGeom>
              <a:avLst/>
              <a:gdLst/>
              <a:ahLst/>
              <a:cxnLst/>
              <a:rect l="l" t="t" r="r" b="b"/>
              <a:pathLst>
                <a:path w="14158" h="493" extrusionOk="0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Google Shape;9657;p70">
              <a:extLst>
                <a:ext uri="{FF2B5EF4-FFF2-40B4-BE49-F238E27FC236}">
                  <a16:creationId xmlns:a16="http://schemas.microsoft.com/office/drawing/2014/main" id="{317CF35E-53D5-4765-BB73-BD81CE0148F4}"/>
                </a:ext>
              </a:extLst>
            </p:cNvPr>
            <p:cNvSpPr/>
            <p:nvPr/>
          </p:nvSpPr>
          <p:spPr>
            <a:xfrm>
              <a:off x="6871342" y="3958001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Google Shape;9658;p70">
              <a:extLst>
                <a:ext uri="{FF2B5EF4-FFF2-40B4-BE49-F238E27FC236}">
                  <a16:creationId xmlns:a16="http://schemas.microsoft.com/office/drawing/2014/main" id="{FF212478-4167-46ED-A760-2D65BC9F44C4}"/>
                </a:ext>
              </a:extLst>
            </p:cNvPr>
            <p:cNvSpPr/>
            <p:nvPr/>
          </p:nvSpPr>
          <p:spPr>
            <a:xfrm>
              <a:off x="6871342" y="3983695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90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6" grpId="0"/>
      <p:bldP spid="7" grpId="0"/>
      <p:bldP spid="50" grpId="0"/>
      <p:bldP spid="51" grpId="0"/>
      <p:bldP spid="63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ma 16">
            <a:extLst>
              <a:ext uri="{FF2B5EF4-FFF2-40B4-BE49-F238E27FC236}">
                <a16:creationId xmlns:a16="http://schemas.microsoft.com/office/drawing/2014/main" id="{3981B025-54C4-4392-B164-60BEC556E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813014"/>
              </p:ext>
            </p:extLst>
          </p:nvPr>
        </p:nvGraphicFramePr>
        <p:xfrm>
          <a:off x="2032000" y="1396647"/>
          <a:ext cx="8954868" cy="474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olo 1">
            <a:extLst>
              <a:ext uri="{FF2B5EF4-FFF2-40B4-BE49-F238E27FC236}">
                <a16:creationId xmlns:a16="http://schemas.microsoft.com/office/drawing/2014/main" id="{4A0F66E2-80E9-4BE2-B5E4-FF29D757E9EF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Components Off The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Shelf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74BEAB-B9D9-4390-A884-3B19CB4FF8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69" y="3320239"/>
            <a:ext cx="1826013" cy="9130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D60B259-D38F-4D07-AA84-7666F98354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484" y="1876451"/>
            <a:ext cx="1259252" cy="8195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 descr="Immagine che contiene disegnando, stanza&#10;&#10;Descrizione generata automaticamente">
            <a:extLst>
              <a:ext uri="{FF2B5EF4-FFF2-40B4-BE49-F238E27FC236}">
                <a16:creationId xmlns:a16="http://schemas.microsoft.com/office/drawing/2014/main" id="{CA752AA8-5E9B-43A8-836B-E8EB0BCCF4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5605" y="4776723"/>
            <a:ext cx="1077124" cy="10771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magine 7" descr="Immagine che contiene monitor, schermo, tavolo, disegnando&#10;&#10;Descrizione generata automaticamente">
            <a:extLst>
              <a:ext uri="{FF2B5EF4-FFF2-40B4-BE49-F238E27FC236}">
                <a16:creationId xmlns:a16="http://schemas.microsoft.com/office/drawing/2014/main" id="{012DBDD4-16F4-4DBC-80C0-D3ADC5EA59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4993" y="3265340"/>
            <a:ext cx="603600" cy="8510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magine 8" descr="Immagine che contiene oggetto, segnale, orologio, tavolo&#10;&#10;Descrizione generata automaticamente">
            <a:extLst>
              <a:ext uri="{FF2B5EF4-FFF2-40B4-BE49-F238E27FC236}">
                <a16:creationId xmlns:a16="http://schemas.microsoft.com/office/drawing/2014/main" id="{97637B4C-A794-43A0-99C8-E7FA3353116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5060" r="34403" b="23486"/>
          <a:stretch/>
        </p:blipFill>
        <p:spPr>
          <a:xfrm>
            <a:off x="5334122" y="3233608"/>
            <a:ext cx="634506" cy="9301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34DE887-C42F-46E5-8625-416C10D07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0568" y="1767018"/>
            <a:ext cx="951567" cy="951567"/>
          </a:xfrm>
          <a:prstGeom prst="rect">
            <a:avLst/>
          </a:prstGeom>
        </p:spPr>
      </p:pic>
      <p:pic>
        <p:nvPicPr>
          <p:cNvPr id="12" name="Immagine 11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AB786649-C3AD-4FEE-9150-93E3677E92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78817" y="3503849"/>
            <a:ext cx="1034365" cy="10343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6FB4BD7-4983-49F9-BE29-E14CDB67F8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16" y="4776723"/>
            <a:ext cx="1143870" cy="10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7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B76E630-45A8-4EC8-8722-7546343B95C5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Architectural</a:t>
            </a: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 Pattern: MVC</a:t>
            </a:r>
          </a:p>
        </p:txBody>
      </p:sp>
      <p:pic>
        <p:nvPicPr>
          <p:cNvPr id="13" name="image4.png">
            <a:extLst>
              <a:ext uri="{FF2B5EF4-FFF2-40B4-BE49-F238E27FC236}">
                <a16:creationId xmlns:a16="http://schemas.microsoft.com/office/drawing/2014/main" id="{EEDE3C89-2951-4DF5-A411-FDFEAF7AFF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32" y="1554026"/>
            <a:ext cx="6462535" cy="50155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8933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715BBF1-502F-4CA9-BF9F-5B3BBE83A068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Design Pattern: </a:t>
            </a:r>
            <a:r>
              <a:rPr kumimoji="0" lang="it-IT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Façade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619E78F-B1CC-4D90-8175-B1EF6418A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31" y="1519408"/>
            <a:ext cx="2280138" cy="533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5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4027167-2897-4B18-B6A3-C7F748699034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Design Pattern: Singleton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A73B30F-AED3-406C-9E44-AB9A36E81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51" y="2046691"/>
            <a:ext cx="2485498" cy="276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7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108</Words>
  <Application>Microsoft Office PowerPoint</Application>
  <PresentationFormat>Widescreen</PresentationFormat>
  <Paragraphs>45</Paragraphs>
  <Slides>16</Slides>
  <Notes>0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Josefin Sans</vt:lpstr>
      <vt:lpstr>Noto Sans</vt:lpstr>
      <vt:lpstr>Tema di Office</vt:lpstr>
      <vt:lpstr>Presentazione standard di PowerPoint</vt:lpstr>
      <vt:lpstr>Presentazione standard di PowerPoint</vt:lpstr>
      <vt:lpstr>Requisiti Funzionali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CRISCUOLO</dc:creator>
  <cp:lastModifiedBy>LORENZO CRISCUOLO</cp:lastModifiedBy>
  <cp:revision>7</cp:revision>
  <dcterms:created xsi:type="dcterms:W3CDTF">2021-01-25T16:30:33Z</dcterms:created>
  <dcterms:modified xsi:type="dcterms:W3CDTF">2021-01-25T17:35:36Z</dcterms:modified>
</cp:coreProperties>
</file>