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920" r:id="rId5"/>
    <p:sldId id="922" r:id="rId6"/>
    <p:sldId id="923" r:id="rId7"/>
    <p:sldId id="924" r:id="rId8"/>
    <p:sldId id="925" r:id="rId9"/>
    <p:sldId id="926" r:id="rId10"/>
    <p:sldId id="927" r:id="rId11"/>
    <p:sldId id="928" r:id="rId12"/>
    <p:sldId id="929" r:id="rId13"/>
    <p:sldId id="930" r:id="rId14"/>
    <p:sldId id="931" r:id="rId15"/>
    <p:sldId id="932" r:id="rId16"/>
    <p:sldId id="933" r:id="rId17"/>
    <p:sldId id="921" r:id="rId18"/>
    <p:sldId id="934" r:id="rId19"/>
    <p:sldId id="935" r:id="rId20"/>
    <p:sldId id="936" r:id="rId21"/>
    <p:sldId id="937" r:id="rId22"/>
    <p:sldId id="938" r:id="rId23"/>
    <p:sldId id="939" r:id="rId24"/>
    <p:sldId id="940" r:id="rId25"/>
    <p:sldId id="941" r:id="rId26"/>
    <p:sldId id="942" r:id="rId2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C5A8"/>
    <a:srgbClr val="3CF6DB"/>
    <a:srgbClr val="302C89"/>
    <a:srgbClr val="5A3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>
      <p:cViewPr varScale="1">
        <p:scale>
          <a:sx n="86" d="100"/>
          <a:sy n="86" d="100"/>
        </p:scale>
        <p:origin x="485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1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9E3CEE-003F-4557-BFD6-4E60A64CE0D9}" type="datetime1">
              <a:rPr lang="it-IT" smtClean="0"/>
              <a:t>11/12/2020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A4D80D-DBB0-4E80-B9E5-08E8F0900F92}" type="datetime1">
              <a:rPr lang="it-IT" smtClean="0"/>
              <a:t>11/12/2020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658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5CF6EF-50A7-44DC-AA04-A7586451B6D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94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pic>
        <p:nvPicPr>
          <p:cNvPr id="7" name="Immagine 6" descr="Tracciato EC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DF443E-F33D-4C52-AF27-143A540EFAEF}" type="datetime1">
              <a:rPr lang="it-IT" smtClean="0"/>
              <a:t>11/12/2020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00AB7-B7BB-4AD9-8D6D-2F3EA9D6250F}" type="datetime1">
              <a:rPr lang="it-IT" smtClean="0"/>
              <a:t>11/12/2020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E8E25-2819-4E9B-B181-1EF8158CF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3474C4-D4DD-4132-9CF3-AE2BCD6A8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36427B-8008-464A-8881-86A0E9CB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30B661-CAB3-41BE-ABEC-0E42270F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24CDA1-77FC-4BDE-ADBD-972AD3F8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67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EB4559-9A90-44E5-B73E-1CB911F8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3058C-F404-4A30-96C2-AA0F2A08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047587-7FF7-4FAB-B80F-64650821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DEFE2B-9D15-47D9-970F-D73AC916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0D424D-DD13-4AF2-BA12-AD5558A8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60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EEA3-7076-4782-8BC3-74DFDDB6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27056-6EFD-4B87-9236-D4036C879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B09DA3-69E0-48CC-8E1A-AE2BD9D2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9033EF-EEF7-4500-A2FB-D0BA3BBE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4A40D8-0A32-4DCC-906A-89A9BEB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880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D3CF30-135B-4B45-8671-6B0DF4F0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374566-082C-4A5D-BDAE-686489C40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88D40F-ACAE-443A-82FB-23337E742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6208D0-EBD7-4C66-B303-2BA8CF2A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758F2B-0F36-4F8C-B650-A693B86E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3C7F2B-A96B-4FA2-97E1-1C585E67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863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05B16-D0B5-4B85-B98A-0544042B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BBBB82-A79D-4D22-B29B-3A64A425C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D974AE-E919-4DE4-A1EB-48E0BB67A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837ACB6-1D73-4CE8-A185-C9E95B521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EEBBF9-09AF-44D3-9BE4-F3FB107D4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D9F6EB-B08B-466F-A06B-99BFBC5A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067A8E1-5C34-4DDB-A99B-8AB16818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105658-0AC6-458E-AB11-F74C5724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640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574EB-EAEB-4519-91DF-D91BC5B9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DCB1AB-24CC-4078-8D7C-5149BC1A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01DBAC7-A95D-48CB-9C89-8DF93D01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B7CB57-8A22-40E9-9AAD-CEA9EE03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562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2CEB8E9-9F19-452E-B905-9EDFD957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FA37E53-6980-47D2-BDC6-7C25567E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7D1DD4-E99B-4090-929D-2683B1E1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1750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095D5-0C13-49DD-B79C-F5F27AB1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41B22-8F32-4CC4-9D4B-38B593276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C86F90-1109-43C3-B12A-A7FC54BA7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A663AA-4D70-4816-BBD0-D6D78FBA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EA1F16-563A-4E58-9572-C3CA2F95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FB2763-9634-4017-AA69-B92D0104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423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286FE-E7A0-4482-B921-0187F966D274}" type="datetime1">
              <a:rPr lang="it-IT" smtClean="0"/>
              <a:t>11/12/2020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5F4A7-A732-44B4-B8B6-F2F6D507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C922EF7-51DF-4B1E-843B-CFB2C89C8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C01173F-1147-4677-ABD4-7B07B0713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E7BCF7-1A73-45F6-B9EE-412D63E0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572C9C-2A83-49DD-913D-CF70554B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2B2407-546C-42BE-9219-7BB04205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7123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9EF1D9-A5D4-4CD5-B264-206D6028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AC5092-A7EA-42DC-A6CA-CCC376207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F23F8A-53E5-47E6-AF40-6F1C27A7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87ECB3-3DF6-4CA5-AF84-18F646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B9067A-B5D4-47B5-87EC-0F67A213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198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E8F591A-DF0B-4464-8635-D02C1AE9B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F5E069-08AE-48C3-A931-B0E886DC3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1FCA27-99B8-4D02-B04D-B2824515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0CE150-EF68-4525-B176-F9B06D97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0DF1A8-6598-47FB-AA2F-0F56A6E9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3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stazione sezion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8C5675-8C9F-4604-B43A-016F0F3A6B92}" type="datetime1">
              <a:rPr lang="it-IT" smtClean="0"/>
              <a:t>11/12/2020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A18AA6-DAC6-4EE3-A4A8-F843A48529A6}" type="datetime1">
              <a:rPr lang="it-IT" smtClean="0"/>
              <a:t>11/12/2020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2ACC47-4924-461F-BA7E-81BD87D8769E}" type="datetime1">
              <a:rPr lang="it-IT" smtClean="0"/>
              <a:t>11/12/2020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533BEF-51D4-426E-A9C7-1696B9E9BBF0}" type="datetime1">
              <a:rPr lang="it-IT" smtClean="0"/>
              <a:t>11/12/2020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rossa" descr="Barra ross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EFD2C93-456F-4A6A-9C17-EC5243B30823}" type="datetime1">
              <a:rPr lang="it-IT" smtClean="0"/>
              <a:t>11/12/2020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3F046DD-DECE-4E96-87F3-40089E03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487A56-1D3B-4DFF-A836-01F7FD6E1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07D4D9-1B4A-4C99-88BF-497DE11D5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1CB8-9124-4F02-B8CB-3C36CB65466D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7E6574-8386-4995-AAA3-47CA0FA6C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367C1D-E835-48C0-BABE-5AC1971D4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204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26532" y="4653136"/>
            <a:ext cx="4098175" cy="685800"/>
          </a:xfrm>
        </p:spPr>
        <p:txBody>
          <a:bodyPr rtlCol="0"/>
          <a:lstStyle/>
          <a:p>
            <a:pPr algn="ctr" rtl="0"/>
            <a:r>
              <a:rPr lang="it-IT" dirty="0"/>
              <a:t>Gestionale </a:t>
            </a:r>
            <a:r>
              <a:rPr lang="it-IT" dirty="0" err="1"/>
              <a:t>Covid</a:t>
            </a:r>
            <a:r>
              <a:rPr lang="it-IT" dirty="0"/>
              <a:t>-Hospital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55F01135-03E7-4817-B5AE-A8081954B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407" y="1491695"/>
            <a:ext cx="3816424" cy="381642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5124CAA-A478-4840-B0F0-4694B6362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7" y="0"/>
            <a:ext cx="7032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Requisiti Funzionali</a:t>
            </a:r>
          </a:p>
        </p:txBody>
      </p:sp>
      <p:sp>
        <p:nvSpPr>
          <p:cNvPr id="3" name="Rectangle: Rounded Corners 32">
            <a:extLst>
              <a:ext uri="{FF2B5EF4-FFF2-40B4-BE49-F238E27FC236}">
                <a16:creationId xmlns:a16="http://schemas.microsoft.com/office/drawing/2014/main" id="{404F1302-3250-44AE-8B14-6C1D5CBA1149}"/>
              </a:ext>
            </a:extLst>
          </p:cNvPr>
          <p:cNvSpPr/>
          <p:nvPr/>
        </p:nvSpPr>
        <p:spPr>
          <a:xfrm>
            <a:off x="3287688" y="1755473"/>
            <a:ext cx="5236567" cy="939385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9170" lvl="2" algn="ctr" defTabSz="1219170">
              <a:buClr>
                <a:srgbClr val="000000"/>
              </a:buClr>
            </a:pPr>
            <a:endParaRPr lang="en-US" sz="2133" b="1" cap="all" noProof="1">
              <a:solidFill>
                <a:prstClr val="white"/>
              </a:solidFill>
              <a:latin typeface="Josefin Sans" panose="020B0604020202020204" charset="0"/>
              <a:sym typeface="Arial"/>
            </a:endParaRPr>
          </a:p>
        </p:txBody>
      </p:sp>
      <p:sp>
        <p:nvSpPr>
          <p:cNvPr id="4" name="Rectangle: Rounded Corners 35">
            <a:extLst>
              <a:ext uri="{FF2B5EF4-FFF2-40B4-BE49-F238E27FC236}">
                <a16:creationId xmlns:a16="http://schemas.microsoft.com/office/drawing/2014/main" id="{60E8490B-3217-4BF2-9EFC-D39682FCC472}"/>
              </a:ext>
            </a:extLst>
          </p:cNvPr>
          <p:cNvSpPr/>
          <p:nvPr/>
        </p:nvSpPr>
        <p:spPr>
          <a:xfrm>
            <a:off x="406814" y="3161671"/>
            <a:ext cx="4269121" cy="508607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RF7</a:t>
            </a:r>
            <a:r>
              <a:rPr lang="it-IT" sz="1867" dirty="0">
                <a:solidFill>
                  <a:prstClr val="white"/>
                </a:solidFill>
                <a:latin typeface="Josefin Sans" panose="020B0604020202020204" charset="0"/>
                <a:sym typeface="Arial"/>
              </a:rPr>
              <a:t> </a:t>
            </a:r>
            <a:r>
              <a:rPr lang="it-IT" dirty="0">
                <a:latin typeface="Arial Rounded MT Bold" panose="020F0704030504030204" pitchFamily="34" charset="0"/>
                <a:sym typeface="Arial"/>
              </a:rPr>
              <a:t>– Resoconto Periodico Contagi</a:t>
            </a:r>
            <a:endParaRPr lang="en-US" sz="1867" noProof="1">
              <a:solidFill>
                <a:prstClr val="white"/>
              </a:solidFill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5" name="Rectangle: Rounded Corners 35">
            <a:extLst>
              <a:ext uri="{FF2B5EF4-FFF2-40B4-BE49-F238E27FC236}">
                <a16:creationId xmlns:a16="http://schemas.microsoft.com/office/drawing/2014/main" id="{E58939F2-00A9-41BE-AE30-B30C4D9F32F5}"/>
              </a:ext>
            </a:extLst>
          </p:cNvPr>
          <p:cNvSpPr/>
          <p:nvPr/>
        </p:nvSpPr>
        <p:spPr>
          <a:xfrm>
            <a:off x="7752184" y="4437112"/>
            <a:ext cx="4295076" cy="581069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dirty="0">
                <a:latin typeface="Arial Rounded MT Bold" panose="020F0704030504030204" pitchFamily="34" charset="0"/>
                <a:sym typeface="Arial"/>
              </a:rPr>
              <a:t>RF9 – Tracciamento Positività OS</a:t>
            </a:r>
            <a:endParaRPr lang="en-US" noProof="1"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6" name="Rectangle: Rounded Corners 35">
            <a:extLst>
              <a:ext uri="{FF2B5EF4-FFF2-40B4-BE49-F238E27FC236}">
                <a16:creationId xmlns:a16="http://schemas.microsoft.com/office/drawing/2014/main" id="{30F9F8A5-56CA-4355-A869-E82818B05AC0}"/>
              </a:ext>
            </a:extLst>
          </p:cNvPr>
          <p:cNvSpPr/>
          <p:nvPr/>
        </p:nvSpPr>
        <p:spPr>
          <a:xfrm>
            <a:off x="406814" y="5560133"/>
            <a:ext cx="4595605" cy="524653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RF10 – Gestione Dati OS</a:t>
            </a:r>
            <a:endParaRPr lang="en-US" sz="2667" b="1" noProof="1">
              <a:solidFill>
                <a:prstClr val="black">
                  <a:lumMod val="85000"/>
                  <a:lumOff val="15000"/>
                </a:prstClr>
              </a:solidFill>
              <a:latin typeface="Arial Rounded MT Bold" panose="020F0704030504030204" pitchFamily="34" charset="0"/>
              <a:sym typeface="Arial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B17BCF5-C689-48BD-B746-BEE296BACCB5}"/>
              </a:ext>
            </a:extLst>
          </p:cNvPr>
          <p:cNvCxnSpPr>
            <a:cxnSpLocks/>
          </p:cNvCxnSpPr>
          <p:nvPr/>
        </p:nvCxnSpPr>
        <p:spPr>
          <a:xfrm>
            <a:off x="5931670" y="2694858"/>
            <a:ext cx="0" cy="312760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78883DF-F564-4DAE-B632-618CD46870D7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675935" y="3415974"/>
            <a:ext cx="125249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C002626-6B6E-4EAB-8F4F-2CEB7D0A024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923822" y="4727647"/>
            <a:ext cx="18283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C90C6D8-ED10-4AC7-9CA5-CC5AD7B5A79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002419" y="5822460"/>
            <a:ext cx="9292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39491D2-E97E-4A08-A34D-E437A39D289C}"/>
              </a:ext>
            </a:extLst>
          </p:cNvPr>
          <p:cNvSpPr txBox="1"/>
          <p:nvPr/>
        </p:nvSpPr>
        <p:spPr>
          <a:xfrm>
            <a:off x="3527600" y="1939929"/>
            <a:ext cx="4782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Gestione Admin</a:t>
            </a:r>
          </a:p>
        </p:txBody>
      </p:sp>
      <p:grpSp>
        <p:nvGrpSpPr>
          <p:cNvPr id="18" name="Google Shape;3247;p58">
            <a:extLst>
              <a:ext uri="{FF2B5EF4-FFF2-40B4-BE49-F238E27FC236}">
                <a16:creationId xmlns:a16="http://schemas.microsoft.com/office/drawing/2014/main" id="{D2172ABC-D92C-4AEF-9AC2-7C0DC78B05EF}"/>
              </a:ext>
            </a:extLst>
          </p:cNvPr>
          <p:cNvGrpSpPr/>
          <p:nvPr/>
        </p:nvGrpSpPr>
        <p:grpSpPr>
          <a:xfrm>
            <a:off x="2708858" y="1580835"/>
            <a:ext cx="1340712" cy="1424783"/>
            <a:chOff x="1530438" y="1390423"/>
            <a:chExt cx="1122999" cy="1362990"/>
          </a:xfrm>
        </p:grpSpPr>
        <p:sp>
          <p:nvSpPr>
            <p:cNvPr id="19" name="Google Shape;3248;p58">
              <a:extLst>
                <a:ext uri="{FF2B5EF4-FFF2-40B4-BE49-F238E27FC236}">
                  <a16:creationId xmlns:a16="http://schemas.microsoft.com/office/drawing/2014/main" id="{2982C202-BA2D-4B15-900C-3A8C33ECBD8A}"/>
                </a:ext>
              </a:extLst>
            </p:cNvPr>
            <p:cNvSpPr/>
            <p:nvPr/>
          </p:nvSpPr>
          <p:spPr>
            <a:xfrm>
              <a:off x="2295695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3249;p58">
              <a:extLst>
                <a:ext uri="{FF2B5EF4-FFF2-40B4-BE49-F238E27FC236}">
                  <a16:creationId xmlns:a16="http://schemas.microsoft.com/office/drawing/2014/main" id="{FAA9A25A-C858-4A26-B10F-BBD21C369553}"/>
                </a:ext>
              </a:extLst>
            </p:cNvPr>
            <p:cNvSpPr/>
            <p:nvPr/>
          </p:nvSpPr>
          <p:spPr>
            <a:xfrm>
              <a:off x="2295670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rgbClr val="00B050">
                <a:alpha val="11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3250;p58">
              <a:extLst>
                <a:ext uri="{FF2B5EF4-FFF2-40B4-BE49-F238E27FC236}">
                  <a16:creationId xmlns:a16="http://schemas.microsoft.com/office/drawing/2014/main" id="{EEAD304F-0A8F-4AF8-8F43-A7169DA381BB}"/>
                </a:ext>
              </a:extLst>
            </p:cNvPr>
            <p:cNvSpPr/>
            <p:nvPr/>
          </p:nvSpPr>
          <p:spPr>
            <a:xfrm>
              <a:off x="1902730" y="1390423"/>
              <a:ext cx="428348" cy="267810"/>
            </a:xfrm>
            <a:custGeom>
              <a:avLst/>
              <a:gdLst/>
              <a:ahLst/>
              <a:cxnLst/>
              <a:rect l="l" t="t" r="r" b="b"/>
              <a:pathLst>
                <a:path w="13365" h="8356" extrusionOk="0">
                  <a:moveTo>
                    <a:pt x="8815" y="1"/>
                  </a:moveTo>
                  <a:cubicBezTo>
                    <a:pt x="8513" y="1"/>
                    <a:pt x="8211" y="68"/>
                    <a:pt x="7934" y="202"/>
                  </a:cubicBezTo>
                  <a:cubicBezTo>
                    <a:pt x="7416" y="436"/>
                    <a:pt x="6931" y="737"/>
                    <a:pt x="6497" y="1104"/>
                  </a:cubicBezTo>
                  <a:cubicBezTo>
                    <a:pt x="6024" y="524"/>
                    <a:pt x="5384" y="262"/>
                    <a:pt x="4753" y="262"/>
                  </a:cubicBezTo>
                  <a:cubicBezTo>
                    <a:pt x="3624" y="262"/>
                    <a:pt x="2524" y="1101"/>
                    <a:pt x="2470" y="2441"/>
                  </a:cubicBezTo>
                  <a:cubicBezTo>
                    <a:pt x="2279" y="2374"/>
                    <a:pt x="2087" y="2343"/>
                    <a:pt x="1900" y="2343"/>
                  </a:cubicBezTo>
                  <a:cubicBezTo>
                    <a:pt x="877" y="2343"/>
                    <a:pt x="0" y="3277"/>
                    <a:pt x="198" y="4379"/>
                  </a:cubicBezTo>
                  <a:cubicBezTo>
                    <a:pt x="265" y="4847"/>
                    <a:pt x="549" y="5281"/>
                    <a:pt x="482" y="5749"/>
                  </a:cubicBezTo>
                  <a:cubicBezTo>
                    <a:pt x="415" y="6200"/>
                    <a:pt x="64" y="6635"/>
                    <a:pt x="265" y="7036"/>
                  </a:cubicBezTo>
                  <a:cubicBezTo>
                    <a:pt x="415" y="7353"/>
                    <a:pt x="850" y="7420"/>
                    <a:pt x="1184" y="7537"/>
                  </a:cubicBezTo>
                  <a:cubicBezTo>
                    <a:pt x="1535" y="7671"/>
                    <a:pt x="1869" y="8088"/>
                    <a:pt x="1618" y="8356"/>
                  </a:cubicBezTo>
                  <a:lnTo>
                    <a:pt x="10256" y="4730"/>
                  </a:lnTo>
                  <a:cubicBezTo>
                    <a:pt x="10525" y="5119"/>
                    <a:pt x="10989" y="5308"/>
                    <a:pt x="11462" y="5308"/>
                  </a:cubicBezTo>
                  <a:cubicBezTo>
                    <a:pt x="11843" y="5308"/>
                    <a:pt x="12231" y="5186"/>
                    <a:pt x="12529" y="4947"/>
                  </a:cubicBezTo>
                  <a:cubicBezTo>
                    <a:pt x="13180" y="4396"/>
                    <a:pt x="13364" y="3427"/>
                    <a:pt x="13147" y="2608"/>
                  </a:cubicBezTo>
                  <a:cubicBezTo>
                    <a:pt x="12997" y="2006"/>
                    <a:pt x="12612" y="1489"/>
                    <a:pt x="12061" y="1204"/>
                  </a:cubicBezTo>
                  <a:cubicBezTo>
                    <a:pt x="11859" y="1109"/>
                    <a:pt x="11644" y="1063"/>
                    <a:pt x="11431" y="1063"/>
                  </a:cubicBezTo>
                  <a:cubicBezTo>
                    <a:pt x="11047" y="1063"/>
                    <a:pt x="10670" y="1215"/>
                    <a:pt x="10390" y="1505"/>
                  </a:cubicBezTo>
                  <a:cubicBezTo>
                    <a:pt x="10490" y="954"/>
                    <a:pt x="10106" y="369"/>
                    <a:pt x="9588" y="152"/>
                  </a:cubicBezTo>
                  <a:cubicBezTo>
                    <a:pt x="9340" y="51"/>
                    <a:pt x="9077" y="1"/>
                    <a:pt x="8815" y="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3251;p58">
              <a:extLst>
                <a:ext uri="{FF2B5EF4-FFF2-40B4-BE49-F238E27FC236}">
                  <a16:creationId xmlns:a16="http://schemas.microsoft.com/office/drawing/2014/main" id="{C7B0D202-41CE-4C94-8849-696C7D3BF961}"/>
                </a:ext>
              </a:extLst>
            </p:cNvPr>
            <p:cNvSpPr/>
            <p:nvPr/>
          </p:nvSpPr>
          <p:spPr>
            <a:xfrm>
              <a:off x="1949235" y="1495034"/>
              <a:ext cx="326686" cy="609271"/>
            </a:xfrm>
            <a:custGeom>
              <a:avLst/>
              <a:gdLst/>
              <a:ahLst/>
              <a:cxnLst/>
              <a:rect l="l" t="t" r="r" b="b"/>
              <a:pathLst>
                <a:path w="10193" h="19010" extrusionOk="0">
                  <a:moveTo>
                    <a:pt x="5760" y="1"/>
                  </a:moveTo>
                  <a:cubicBezTo>
                    <a:pt x="3962" y="1"/>
                    <a:pt x="2169" y="510"/>
                    <a:pt x="602" y="1516"/>
                  </a:cubicBezTo>
                  <a:lnTo>
                    <a:pt x="334" y="1683"/>
                  </a:lnTo>
                  <a:lnTo>
                    <a:pt x="17" y="15618"/>
                  </a:lnTo>
                  <a:cubicBezTo>
                    <a:pt x="0" y="17489"/>
                    <a:pt x="1521" y="19010"/>
                    <a:pt x="3392" y="19010"/>
                  </a:cubicBezTo>
                  <a:cubicBezTo>
                    <a:pt x="5180" y="19010"/>
                    <a:pt x="6667" y="17606"/>
                    <a:pt x="6750" y="15819"/>
                  </a:cubicBezTo>
                  <a:cubicBezTo>
                    <a:pt x="6834" y="14348"/>
                    <a:pt x="6901" y="12911"/>
                    <a:pt x="6901" y="12911"/>
                  </a:cubicBezTo>
                  <a:cubicBezTo>
                    <a:pt x="6901" y="12911"/>
                    <a:pt x="9641" y="12711"/>
                    <a:pt x="9908" y="10021"/>
                  </a:cubicBezTo>
                  <a:cubicBezTo>
                    <a:pt x="10159" y="7331"/>
                    <a:pt x="10192" y="1098"/>
                    <a:pt x="10192" y="1098"/>
                  </a:cubicBezTo>
                  <a:cubicBezTo>
                    <a:pt x="8800" y="364"/>
                    <a:pt x="7279" y="1"/>
                    <a:pt x="576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3252;p58">
              <a:extLst>
                <a:ext uri="{FF2B5EF4-FFF2-40B4-BE49-F238E27FC236}">
                  <a16:creationId xmlns:a16="http://schemas.microsoft.com/office/drawing/2014/main" id="{0B985959-BC1D-4D8A-9204-2A62D07ADEBF}"/>
                </a:ext>
              </a:extLst>
            </p:cNvPr>
            <p:cNvSpPr/>
            <p:nvPr/>
          </p:nvSpPr>
          <p:spPr>
            <a:xfrm>
              <a:off x="2090063" y="1662367"/>
              <a:ext cx="28396" cy="25127"/>
            </a:xfrm>
            <a:custGeom>
              <a:avLst/>
              <a:gdLst/>
              <a:ahLst/>
              <a:cxnLst/>
              <a:rect l="l" t="t" r="r" b="b"/>
              <a:pathLst>
                <a:path w="886" h="784" extrusionOk="0">
                  <a:moveTo>
                    <a:pt x="442" y="1"/>
                  </a:moveTo>
                  <a:cubicBezTo>
                    <a:pt x="279" y="1"/>
                    <a:pt x="120" y="99"/>
                    <a:pt x="67" y="272"/>
                  </a:cubicBezTo>
                  <a:cubicBezTo>
                    <a:pt x="0" y="472"/>
                    <a:pt x="117" y="689"/>
                    <a:pt x="318" y="756"/>
                  </a:cubicBezTo>
                  <a:cubicBezTo>
                    <a:pt x="366" y="775"/>
                    <a:pt x="415" y="784"/>
                    <a:pt x="461" y="784"/>
                  </a:cubicBezTo>
                  <a:cubicBezTo>
                    <a:pt x="624" y="784"/>
                    <a:pt x="767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4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3253;p58">
              <a:extLst>
                <a:ext uri="{FF2B5EF4-FFF2-40B4-BE49-F238E27FC236}">
                  <a16:creationId xmlns:a16="http://schemas.microsoft.com/office/drawing/2014/main" id="{45FCAE8B-A77A-4105-AECA-2384E3B2FAAF}"/>
                </a:ext>
              </a:extLst>
            </p:cNvPr>
            <p:cNvSpPr/>
            <p:nvPr/>
          </p:nvSpPr>
          <p:spPr>
            <a:xfrm>
              <a:off x="2087915" y="1653650"/>
              <a:ext cx="45543" cy="13942"/>
            </a:xfrm>
            <a:custGeom>
              <a:avLst/>
              <a:gdLst/>
              <a:ahLst/>
              <a:cxnLst/>
              <a:rect l="l" t="t" r="r" b="b"/>
              <a:pathLst>
                <a:path w="1421" h="435" extrusionOk="0">
                  <a:moveTo>
                    <a:pt x="662" y="0"/>
                  </a:moveTo>
                  <a:cubicBezTo>
                    <a:pt x="492" y="0"/>
                    <a:pt x="322" y="47"/>
                    <a:pt x="168" y="143"/>
                  </a:cubicBezTo>
                  <a:cubicBezTo>
                    <a:pt x="51" y="226"/>
                    <a:pt x="1" y="310"/>
                    <a:pt x="17" y="327"/>
                  </a:cubicBezTo>
                  <a:cubicBezTo>
                    <a:pt x="22" y="333"/>
                    <a:pt x="30" y="336"/>
                    <a:pt x="43" y="336"/>
                  </a:cubicBezTo>
                  <a:cubicBezTo>
                    <a:pt x="122" y="336"/>
                    <a:pt x="357" y="225"/>
                    <a:pt x="664" y="225"/>
                  </a:cubicBezTo>
                  <a:cubicBezTo>
                    <a:pt x="682" y="225"/>
                    <a:pt x="701" y="225"/>
                    <a:pt x="719" y="226"/>
                  </a:cubicBezTo>
                  <a:cubicBezTo>
                    <a:pt x="1049" y="256"/>
                    <a:pt x="1298" y="434"/>
                    <a:pt x="1370" y="434"/>
                  </a:cubicBezTo>
                  <a:cubicBezTo>
                    <a:pt x="1378" y="434"/>
                    <a:pt x="1384" y="432"/>
                    <a:pt x="1387" y="427"/>
                  </a:cubicBezTo>
                  <a:cubicBezTo>
                    <a:pt x="1421" y="410"/>
                    <a:pt x="1387" y="327"/>
                    <a:pt x="1270" y="226"/>
                  </a:cubicBezTo>
                  <a:cubicBezTo>
                    <a:pt x="1093" y="76"/>
                    <a:pt x="878" y="0"/>
                    <a:pt x="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254;p58">
              <a:extLst>
                <a:ext uri="{FF2B5EF4-FFF2-40B4-BE49-F238E27FC236}">
                  <a16:creationId xmlns:a16="http://schemas.microsoft.com/office/drawing/2014/main" id="{0BA9D4ED-481C-4F96-9D72-0791021633A5}"/>
                </a:ext>
              </a:extLst>
            </p:cNvPr>
            <p:cNvSpPr/>
            <p:nvPr/>
          </p:nvSpPr>
          <p:spPr>
            <a:xfrm>
              <a:off x="2221788" y="1662367"/>
              <a:ext cx="28428" cy="25127"/>
            </a:xfrm>
            <a:custGeom>
              <a:avLst/>
              <a:gdLst/>
              <a:ahLst/>
              <a:cxnLst/>
              <a:rect l="l" t="t" r="r" b="b"/>
              <a:pathLst>
                <a:path w="887" h="784" extrusionOk="0">
                  <a:moveTo>
                    <a:pt x="442" y="1"/>
                  </a:moveTo>
                  <a:cubicBezTo>
                    <a:pt x="279" y="1"/>
                    <a:pt x="121" y="99"/>
                    <a:pt x="68" y="272"/>
                  </a:cubicBezTo>
                  <a:cubicBezTo>
                    <a:pt x="1" y="472"/>
                    <a:pt x="118" y="689"/>
                    <a:pt x="318" y="756"/>
                  </a:cubicBezTo>
                  <a:cubicBezTo>
                    <a:pt x="367" y="775"/>
                    <a:pt x="415" y="784"/>
                    <a:pt x="462" y="784"/>
                  </a:cubicBezTo>
                  <a:cubicBezTo>
                    <a:pt x="625" y="784"/>
                    <a:pt x="768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5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255;p58">
              <a:extLst>
                <a:ext uri="{FF2B5EF4-FFF2-40B4-BE49-F238E27FC236}">
                  <a16:creationId xmlns:a16="http://schemas.microsoft.com/office/drawing/2014/main" id="{A053CF30-043B-45A3-BF73-B1B00945BC41}"/>
                </a:ext>
              </a:extLst>
            </p:cNvPr>
            <p:cNvSpPr/>
            <p:nvPr/>
          </p:nvSpPr>
          <p:spPr>
            <a:xfrm>
              <a:off x="2221275" y="1654130"/>
              <a:ext cx="45543" cy="13846"/>
            </a:xfrm>
            <a:custGeom>
              <a:avLst/>
              <a:gdLst/>
              <a:ahLst/>
              <a:cxnLst/>
              <a:rect l="l" t="t" r="r" b="b"/>
              <a:pathLst>
                <a:path w="1421" h="432" extrusionOk="0">
                  <a:moveTo>
                    <a:pt x="669" y="0"/>
                  </a:moveTo>
                  <a:cubicBezTo>
                    <a:pt x="497" y="0"/>
                    <a:pt x="324" y="47"/>
                    <a:pt x="167" y="144"/>
                  </a:cubicBezTo>
                  <a:cubicBezTo>
                    <a:pt x="50" y="228"/>
                    <a:pt x="0" y="312"/>
                    <a:pt x="17" y="328"/>
                  </a:cubicBezTo>
                  <a:cubicBezTo>
                    <a:pt x="23" y="334"/>
                    <a:pt x="32" y="337"/>
                    <a:pt x="44" y="337"/>
                  </a:cubicBezTo>
                  <a:cubicBezTo>
                    <a:pt x="125" y="337"/>
                    <a:pt x="335" y="224"/>
                    <a:pt x="624" y="224"/>
                  </a:cubicBezTo>
                  <a:cubicBezTo>
                    <a:pt x="655" y="224"/>
                    <a:pt x="686" y="225"/>
                    <a:pt x="718" y="228"/>
                  </a:cubicBezTo>
                  <a:cubicBezTo>
                    <a:pt x="1060" y="243"/>
                    <a:pt x="1315" y="432"/>
                    <a:pt x="1376" y="432"/>
                  </a:cubicBezTo>
                  <a:cubicBezTo>
                    <a:pt x="1381" y="432"/>
                    <a:pt x="1384" y="431"/>
                    <a:pt x="1387" y="428"/>
                  </a:cubicBezTo>
                  <a:cubicBezTo>
                    <a:pt x="1420" y="412"/>
                    <a:pt x="1387" y="312"/>
                    <a:pt x="1270" y="211"/>
                  </a:cubicBezTo>
                  <a:cubicBezTo>
                    <a:pt x="1094" y="73"/>
                    <a:pt x="883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256;p58">
              <a:extLst>
                <a:ext uri="{FF2B5EF4-FFF2-40B4-BE49-F238E27FC236}">
                  <a16:creationId xmlns:a16="http://schemas.microsoft.com/office/drawing/2014/main" id="{F5A65BE5-0DC3-4B4C-9821-A20A0B567E56}"/>
                </a:ext>
              </a:extLst>
            </p:cNvPr>
            <p:cNvSpPr/>
            <p:nvPr/>
          </p:nvSpPr>
          <p:spPr>
            <a:xfrm>
              <a:off x="2174675" y="1657143"/>
              <a:ext cx="32691" cy="106310"/>
            </a:xfrm>
            <a:custGeom>
              <a:avLst/>
              <a:gdLst/>
              <a:ahLst/>
              <a:cxnLst/>
              <a:rect l="l" t="t" r="r" b="b"/>
              <a:pathLst>
                <a:path w="1020" h="3317" extrusionOk="0">
                  <a:moveTo>
                    <a:pt x="69" y="0"/>
                  </a:moveTo>
                  <a:cubicBezTo>
                    <a:pt x="68" y="0"/>
                    <a:pt x="68" y="0"/>
                    <a:pt x="67" y="0"/>
                  </a:cubicBezTo>
                  <a:cubicBezTo>
                    <a:pt x="0" y="17"/>
                    <a:pt x="218" y="919"/>
                    <a:pt x="535" y="2039"/>
                  </a:cubicBezTo>
                  <a:cubicBezTo>
                    <a:pt x="619" y="2306"/>
                    <a:pt x="702" y="2557"/>
                    <a:pt x="769" y="2807"/>
                  </a:cubicBezTo>
                  <a:cubicBezTo>
                    <a:pt x="819" y="2891"/>
                    <a:pt x="836" y="2991"/>
                    <a:pt x="819" y="3091"/>
                  </a:cubicBezTo>
                  <a:cubicBezTo>
                    <a:pt x="819" y="3142"/>
                    <a:pt x="736" y="3158"/>
                    <a:pt x="635" y="3158"/>
                  </a:cubicBezTo>
                  <a:cubicBezTo>
                    <a:pt x="251" y="3192"/>
                    <a:pt x="17" y="3208"/>
                    <a:pt x="17" y="3242"/>
                  </a:cubicBezTo>
                  <a:cubicBezTo>
                    <a:pt x="17" y="3275"/>
                    <a:pt x="251" y="3292"/>
                    <a:pt x="635" y="3309"/>
                  </a:cubicBezTo>
                  <a:cubicBezTo>
                    <a:pt x="652" y="3314"/>
                    <a:pt x="671" y="3316"/>
                    <a:pt x="690" y="3316"/>
                  </a:cubicBezTo>
                  <a:cubicBezTo>
                    <a:pt x="728" y="3316"/>
                    <a:pt x="769" y="3309"/>
                    <a:pt x="802" y="3309"/>
                  </a:cubicBezTo>
                  <a:cubicBezTo>
                    <a:pt x="886" y="3292"/>
                    <a:pt x="953" y="3242"/>
                    <a:pt x="986" y="3158"/>
                  </a:cubicBezTo>
                  <a:cubicBezTo>
                    <a:pt x="1020" y="3025"/>
                    <a:pt x="1020" y="2891"/>
                    <a:pt x="969" y="2757"/>
                  </a:cubicBezTo>
                  <a:cubicBezTo>
                    <a:pt x="886" y="2507"/>
                    <a:pt x="819" y="2239"/>
                    <a:pt x="752" y="1972"/>
                  </a:cubicBezTo>
                  <a:cubicBezTo>
                    <a:pt x="421" y="879"/>
                    <a:pt x="123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257;p58">
              <a:extLst>
                <a:ext uri="{FF2B5EF4-FFF2-40B4-BE49-F238E27FC236}">
                  <a16:creationId xmlns:a16="http://schemas.microsoft.com/office/drawing/2014/main" id="{45F26487-E526-483E-AE1F-2BAE7BB641C7}"/>
                </a:ext>
              </a:extLst>
            </p:cNvPr>
            <p:cNvSpPr/>
            <p:nvPr/>
          </p:nvSpPr>
          <p:spPr>
            <a:xfrm>
              <a:off x="2127016" y="1771209"/>
              <a:ext cx="65895" cy="34582"/>
            </a:xfrm>
            <a:custGeom>
              <a:avLst/>
              <a:gdLst/>
              <a:ahLst/>
              <a:cxnLst/>
              <a:rect l="l" t="t" r="r" b="b"/>
              <a:pathLst>
                <a:path w="2056" h="1079" extrusionOk="0">
                  <a:moveTo>
                    <a:pt x="251" y="0"/>
                  </a:moveTo>
                  <a:cubicBezTo>
                    <a:pt x="251" y="0"/>
                    <a:pt x="0" y="618"/>
                    <a:pt x="786" y="986"/>
                  </a:cubicBezTo>
                  <a:cubicBezTo>
                    <a:pt x="926" y="1049"/>
                    <a:pt x="1074" y="1079"/>
                    <a:pt x="1219" y="1079"/>
                  </a:cubicBezTo>
                  <a:cubicBezTo>
                    <a:pt x="1539" y="1079"/>
                    <a:pt x="1849" y="933"/>
                    <a:pt x="2055" y="669"/>
                  </a:cubicBezTo>
                  <a:cubicBezTo>
                    <a:pt x="1421" y="518"/>
                    <a:pt x="819" y="284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3258;p58">
              <a:extLst>
                <a:ext uri="{FF2B5EF4-FFF2-40B4-BE49-F238E27FC236}">
                  <a16:creationId xmlns:a16="http://schemas.microsoft.com/office/drawing/2014/main" id="{08D45446-782B-4D59-A77A-14FE9EE169E8}"/>
                </a:ext>
              </a:extLst>
            </p:cNvPr>
            <p:cNvSpPr/>
            <p:nvPr/>
          </p:nvSpPr>
          <p:spPr>
            <a:xfrm>
              <a:off x="2059551" y="1866526"/>
              <a:ext cx="110861" cy="63747"/>
            </a:xfrm>
            <a:custGeom>
              <a:avLst/>
              <a:gdLst/>
              <a:ahLst/>
              <a:cxnLst/>
              <a:rect l="l" t="t" r="r" b="b"/>
              <a:pathLst>
                <a:path w="3459" h="1989" extrusionOk="0">
                  <a:moveTo>
                    <a:pt x="0" y="0"/>
                  </a:moveTo>
                  <a:cubicBezTo>
                    <a:pt x="0" y="0"/>
                    <a:pt x="663" y="1989"/>
                    <a:pt x="3375" y="1989"/>
                  </a:cubicBezTo>
                  <a:cubicBezTo>
                    <a:pt x="3386" y="1989"/>
                    <a:pt x="3397" y="1989"/>
                    <a:pt x="3409" y="1989"/>
                  </a:cubicBezTo>
                  <a:lnTo>
                    <a:pt x="3459" y="1287"/>
                  </a:lnTo>
                  <a:cubicBezTo>
                    <a:pt x="2206" y="1203"/>
                    <a:pt x="1003" y="75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259;p58">
              <a:extLst>
                <a:ext uri="{FF2B5EF4-FFF2-40B4-BE49-F238E27FC236}">
                  <a16:creationId xmlns:a16="http://schemas.microsoft.com/office/drawing/2014/main" id="{B5B3E93A-1FEE-4EA8-A4F7-1B025A9C9A50}"/>
                </a:ext>
              </a:extLst>
            </p:cNvPr>
            <p:cNvSpPr/>
            <p:nvPr/>
          </p:nvSpPr>
          <p:spPr>
            <a:xfrm>
              <a:off x="1895711" y="1662367"/>
              <a:ext cx="62113" cy="99451"/>
            </a:xfrm>
            <a:custGeom>
              <a:avLst/>
              <a:gdLst/>
              <a:ahLst/>
              <a:cxnLst/>
              <a:rect l="l" t="t" r="r" b="b"/>
              <a:pathLst>
                <a:path w="1938" h="3103" extrusionOk="0">
                  <a:moveTo>
                    <a:pt x="1448" y="1"/>
                  </a:moveTo>
                  <a:cubicBezTo>
                    <a:pt x="943" y="1"/>
                    <a:pt x="209" y="247"/>
                    <a:pt x="99" y="1542"/>
                  </a:cubicBezTo>
                  <a:cubicBezTo>
                    <a:pt x="0" y="2851"/>
                    <a:pt x="807" y="3102"/>
                    <a:pt x="1374" y="3102"/>
                  </a:cubicBezTo>
                  <a:cubicBezTo>
                    <a:pt x="1668" y="3102"/>
                    <a:pt x="1898" y="3035"/>
                    <a:pt x="1904" y="3012"/>
                  </a:cubicBezTo>
                  <a:cubicBezTo>
                    <a:pt x="1904" y="2979"/>
                    <a:pt x="1921" y="1191"/>
                    <a:pt x="1937" y="422"/>
                  </a:cubicBezTo>
                  <a:cubicBezTo>
                    <a:pt x="1937" y="205"/>
                    <a:pt x="1770" y="21"/>
                    <a:pt x="1553" y="4"/>
                  </a:cubicBezTo>
                  <a:cubicBezTo>
                    <a:pt x="1520" y="2"/>
                    <a:pt x="1485" y="1"/>
                    <a:pt x="144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260;p58">
              <a:extLst>
                <a:ext uri="{FF2B5EF4-FFF2-40B4-BE49-F238E27FC236}">
                  <a16:creationId xmlns:a16="http://schemas.microsoft.com/office/drawing/2014/main" id="{AB532F71-2133-4E89-A121-48AD89FD357B}"/>
                </a:ext>
              </a:extLst>
            </p:cNvPr>
            <p:cNvSpPr/>
            <p:nvPr/>
          </p:nvSpPr>
          <p:spPr>
            <a:xfrm>
              <a:off x="1915486" y="1682687"/>
              <a:ext cx="27883" cy="55767"/>
            </a:xfrm>
            <a:custGeom>
              <a:avLst/>
              <a:gdLst/>
              <a:ahLst/>
              <a:cxnLst/>
              <a:rect l="l" t="t" r="r" b="b"/>
              <a:pathLst>
                <a:path w="870" h="1740" extrusionOk="0">
                  <a:moveTo>
                    <a:pt x="605" y="1"/>
                  </a:moveTo>
                  <a:cubicBezTo>
                    <a:pt x="593" y="1"/>
                    <a:pt x="581" y="2"/>
                    <a:pt x="569" y="5"/>
                  </a:cubicBezTo>
                  <a:cubicBezTo>
                    <a:pt x="401" y="22"/>
                    <a:pt x="251" y="122"/>
                    <a:pt x="184" y="273"/>
                  </a:cubicBezTo>
                  <a:cubicBezTo>
                    <a:pt x="84" y="440"/>
                    <a:pt x="17" y="624"/>
                    <a:pt x="17" y="824"/>
                  </a:cubicBezTo>
                  <a:cubicBezTo>
                    <a:pt x="0" y="1225"/>
                    <a:pt x="168" y="1609"/>
                    <a:pt x="452" y="1710"/>
                  </a:cubicBezTo>
                  <a:cubicBezTo>
                    <a:pt x="501" y="1731"/>
                    <a:pt x="550" y="1740"/>
                    <a:pt x="597" y="1740"/>
                  </a:cubicBezTo>
                  <a:cubicBezTo>
                    <a:pt x="664" y="1740"/>
                    <a:pt x="727" y="1722"/>
                    <a:pt x="786" y="1693"/>
                  </a:cubicBezTo>
                  <a:cubicBezTo>
                    <a:pt x="853" y="1643"/>
                    <a:pt x="869" y="1593"/>
                    <a:pt x="853" y="1593"/>
                  </a:cubicBezTo>
                  <a:cubicBezTo>
                    <a:pt x="853" y="1593"/>
                    <a:pt x="819" y="1609"/>
                    <a:pt x="752" y="1643"/>
                  </a:cubicBezTo>
                  <a:cubicBezTo>
                    <a:pt x="720" y="1656"/>
                    <a:pt x="688" y="1661"/>
                    <a:pt x="657" y="1661"/>
                  </a:cubicBezTo>
                  <a:cubicBezTo>
                    <a:pt x="605" y="1661"/>
                    <a:pt x="553" y="1647"/>
                    <a:pt x="502" y="1626"/>
                  </a:cubicBezTo>
                  <a:cubicBezTo>
                    <a:pt x="284" y="1526"/>
                    <a:pt x="134" y="1192"/>
                    <a:pt x="151" y="824"/>
                  </a:cubicBezTo>
                  <a:cubicBezTo>
                    <a:pt x="168" y="657"/>
                    <a:pt x="201" y="490"/>
                    <a:pt x="284" y="339"/>
                  </a:cubicBezTo>
                  <a:cubicBezTo>
                    <a:pt x="335" y="223"/>
                    <a:pt x="452" y="122"/>
                    <a:pt x="569" y="89"/>
                  </a:cubicBezTo>
                  <a:cubicBezTo>
                    <a:pt x="579" y="87"/>
                    <a:pt x="590" y="86"/>
                    <a:pt x="601" y="86"/>
                  </a:cubicBezTo>
                  <a:cubicBezTo>
                    <a:pt x="673" y="86"/>
                    <a:pt x="740" y="133"/>
                    <a:pt x="769" y="206"/>
                  </a:cubicBezTo>
                  <a:cubicBezTo>
                    <a:pt x="786" y="256"/>
                    <a:pt x="786" y="306"/>
                    <a:pt x="786" y="306"/>
                  </a:cubicBezTo>
                  <a:cubicBezTo>
                    <a:pt x="786" y="306"/>
                    <a:pt x="836" y="273"/>
                    <a:pt x="819" y="189"/>
                  </a:cubicBezTo>
                  <a:cubicBezTo>
                    <a:pt x="819" y="139"/>
                    <a:pt x="786" y="89"/>
                    <a:pt x="752" y="55"/>
                  </a:cubicBezTo>
                  <a:cubicBezTo>
                    <a:pt x="711" y="28"/>
                    <a:pt x="659" y="1"/>
                    <a:pt x="60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61;p58">
              <a:extLst>
                <a:ext uri="{FF2B5EF4-FFF2-40B4-BE49-F238E27FC236}">
                  <a16:creationId xmlns:a16="http://schemas.microsoft.com/office/drawing/2014/main" id="{33035390-E5DA-4BE9-B94A-4D9B437AFCF6}"/>
                </a:ext>
              </a:extLst>
            </p:cNvPr>
            <p:cNvSpPr/>
            <p:nvPr/>
          </p:nvSpPr>
          <p:spPr>
            <a:xfrm>
              <a:off x="2086858" y="1617337"/>
              <a:ext cx="53908" cy="17083"/>
            </a:xfrm>
            <a:custGeom>
              <a:avLst/>
              <a:gdLst/>
              <a:ahLst/>
              <a:cxnLst/>
              <a:rect l="l" t="t" r="r" b="b"/>
              <a:pathLst>
                <a:path w="1682" h="533" extrusionOk="0">
                  <a:moveTo>
                    <a:pt x="936" y="0"/>
                  </a:moveTo>
                  <a:cubicBezTo>
                    <a:pt x="898" y="0"/>
                    <a:pt x="859" y="2"/>
                    <a:pt x="819" y="6"/>
                  </a:cubicBezTo>
                  <a:cubicBezTo>
                    <a:pt x="318" y="23"/>
                    <a:pt x="0" y="340"/>
                    <a:pt x="84" y="457"/>
                  </a:cubicBezTo>
                  <a:cubicBezTo>
                    <a:pt x="125" y="515"/>
                    <a:pt x="222" y="532"/>
                    <a:pt x="355" y="532"/>
                  </a:cubicBezTo>
                  <a:cubicBezTo>
                    <a:pt x="489" y="532"/>
                    <a:pt x="660" y="515"/>
                    <a:pt x="852" y="507"/>
                  </a:cubicBezTo>
                  <a:cubicBezTo>
                    <a:pt x="1237" y="474"/>
                    <a:pt x="1537" y="490"/>
                    <a:pt x="1604" y="373"/>
                  </a:cubicBezTo>
                  <a:cubicBezTo>
                    <a:pt x="1681" y="250"/>
                    <a:pt x="1376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262;p58">
              <a:extLst>
                <a:ext uri="{FF2B5EF4-FFF2-40B4-BE49-F238E27FC236}">
                  <a16:creationId xmlns:a16="http://schemas.microsoft.com/office/drawing/2014/main" id="{F572B9F6-445E-4985-894F-19013E844539}"/>
                </a:ext>
              </a:extLst>
            </p:cNvPr>
            <p:cNvSpPr/>
            <p:nvPr/>
          </p:nvSpPr>
          <p:spPr>
            <a:xfrm>
              <a:off x="2227717" y="1621119"/>
              <a:ext cx="39101" cy="16410"/>
            </a:xfrm>
            <a:custGeom>
              <a:avLst/>
              <a:gdLst/>
              <a:ahLst/>
              <a:cxnLst/>
              <a:rect l="l" t="t" r="r" b="b"/>
              <a:pathLst>
                <a:path w="1220" h="512" extrusionOk="0">
                  <a:moveTo>
                    <a:pt x="527" y="1"/>
                  </a:moveTo>
                  <a:cubicBezTo>
                    <a:pt x="222" y="1"/>
                    <a:pt x="1" y="150"/>
                    <a:pt x="16" y="272"/>
                  </a:cubicBezTo>
                  <a:cubicBezTo>
                    <a:pt x="50" y="406"/>
                    <a:pt x="300" y="473"/>
                    <a:pt x="584" y="506"/>
                  </a:cubicBezTo>
                  <a:cubicBezTo>
                    <a:pt x="641" y="509"/>
                    <a:pt x="697" y="511"/>
                    <a:pt x="749" y="511"/>
                  </a:cubicBezTo>
                  <a:cubicBezTo>
                    <a:pt x="961" y="511"/>
                    <a:pt x="1129" y="479"/>
                    <a:pt x="1169" y="372"/>
                  </a:cubicBezTo>
                  <a:cubicBezTo>
                    <a:pt x="1219" y="255"/>
                    <a:pt x="985" y="38"/>
                    <a:pt x="618" y="5"/>
                  </a:cubicBezTo>
                  <a:cubicBezTo>
                    <a:pt x="587" y="2"/>
                    <a:pt x="557" y="1"/>
                    <a:pt x="5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263;p58">
              <a:extLst>
                <a:ext uri="{FF2B5EF4-FFF2-40B4-BE49-F238E27FC236}">
                  <a16:creationId xmlns:a16="http://schemas.microsoft.com/office/drawing/2014/main" id="{1F01962D-8EFA-41F9-B581-7B756D20C40A}"/>
                </a:ext>
              </a:extLst>
            </p:cNvPr>
            <p:cNvSpPr/>
            <p:nvPr/>
          </p:nvSpPr>
          <p:spPr>
            <a:xfrm>
              <a:off x="1933691" y="1478817"/>
              <a:ext cx="358287" cy="199319"/>
            </a:xfrm>
            <a:custGeom>
              <a:avLst/>
              <a:gdLst/>
              <a:ahLst/>
              <a:cxnLst/>
              <a:rect l="l" t="t" r="r" b="b"/>
              <a:pathLst>
                <a:path w="11179" h="6219" extrusionOk="0">
                  <a:moveTo>
                    <a:pt x="6283" y="0"/>
                  </a:moveTo>
                  <a:lnTo>
                    <a:pt x="3376" y="552"/>
                  </a:lnTo>
                  <a:lnTo>
                    <a:pt x="686" y="1872"/>
                  </a:lnTo>
                  <a:cubicBezTo>
                    <a:pt x="686" y="1872"/>
                    <a:pt x="1" y="6116"/>
                    <a:pt x="1103" y="6216"/>
                  </a:cubicBezTo>
                  <a:cubicBezTo>
                    <a:pt x="1123" y="6218"/>
                    <a:pt x="1142" y="6219"/>
                    <a:pt x="1160" y="6219"/>
                  </a:cubicBezTo>
                  <a:cubicBezTo>
                    <a:pt x="2186" y="6219"/>
                    <a:pt x="2106" y="3559"/>
                    <a:pt x="2106" y="3559"/>
                  </a:cubicBezTo>
                  <a:cubicBezTo>
                    <a:pt x="3476" y="3142"/>
                    <a:pt x="3559" y="1705"/>
                    <a:pt x="3910" y="1421"/>
                  </a:cubicBezTo>
                  <a:cubicBezTo>
                    <a:pt x="3996" y="1358"/>
                    <a:pt x="4149" y="1329"/>
                    <a:pt x="4352" y="1329"/>
                  </a:cubicBezTo>
                  <a:cubicBezTo>
                    <a:pt x="5021" y="1329"/>
                    <a:pt x="6225" y="1651"/>
                    <a:pt x="7302" y="2189"/>
                  </a:cubicBezTo>
                  <a:cubicBezTo>
                    <a:pt x="8154" y="2612"/>
                    <a:pt x="8927" y="2738"/>
                    <a:pt x="9548" y="2738"/>
                  </a:cubicBezTo>
                  <a:cubicBezTo>
                    <a:pt x="10475" y="2738"/>
                    <a:pt x="11062" y="2457"/>
                    <a:pt x="11062" y="2457"/>
                  </a:cubicBezTo>
                  <a:lnTo>
                    <a:pt x="11179" y="986"/>
                  </a:lnTo>
                  <a:lnTo>
                    <a:pt x="9040" y="401"/>
                  </a:lnTo>
                  <a:lnTo>
                    <a:pt x="6283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264;p58">
              <a:extLst>
                <a:ext uri="{FF2B5EF4-FFF2-40B4-BE49-F238E27FC236}">
                  <a16:creationId xmlns:a16="http://schemas.microsoft.com/office/drawing/2014/main" id="{DEDDAED2-4DBB-4D4C-A9A2-2F0FCDDC5C43}"/>
                </a:ext>
              </a:extLst>
            </p:cNvPr>
            <p:cNvSpPr/>
            <p:nvPr/>
          </p:nvSpPr>
          <p:spPr>
            <a:xfrm>
              <a:off x="1701264" y="1981874"/>
              <a:ext cx="842947" cy="750034"/>
            </a:xfrm>
            <a:custGeom>
              <a:avLst/>
              <a:gdLst/>
              <a:ahLst/>
              <a:cxnLst/>
              <a:rect l="l" t="t" r="r" b="b"/>
              <a:pathLst>
                <a:path w="26301" h="23402" extrusionOk="0">
                  <a:moveTo>
                    <a:pt x="7452" y="0"/>
                  </a:moveTo>
                  <a:cubicBezTo>
                    <a:pt x="6170" y="0"/>
                    <a:pt x="2351" y="215"/>
                    <a:pt x="1" y="2634"/>
                  </a:cubicBezTo>
                  <a:lnTo>
                    <a:pt x="3109" y="13210"/>
                  </a:lnTo>
                  <a:cubicBezTo>
                    <a:pt x="3109" y="13210"/>
                    <a:pt x="3276" y="16368"/>
                    <a:pt x="3493" y="18908"/>
                  </a:cubicBezTo>
                  <a:lnTo>
                    <a:pt x="3744" y="21715"/>
                  </a:lnTo>
                  <a:cubicBezTo>
                    <a:pt x="6047" y="22846"/>
                    <a:pt x="8530" y="23402"/>
                    <a:pt x="11002" y="23402"/>
                  </a:cubicBezTo>
                  <a:cubicBezTo>
                    <a:pt x="14591" y="23402"/>
                    <a:pt x="18155" y="22229"/>
                    <a:pt x="21104" y="19944"/>
                  </a:cubicBezTo>
                  <a:cubicBezTo>
                    <a:pt x="20603" y="16903"/>
                    <a:pt x="20035" y="13394"/>
                    <a:pt x="20068" y="13210"/>
                  </a:cubicBezTo>
                  <a:cubicBezTo>
                    <a:pt x="20085" y="13193"/>
                    <a:pt x="20085" y="13177"/>
                    <a:pt x="20068" y="13160"/>
                  </a:cubicBezTo>
                  <a:lnTo>
                    <a:pt x="23343" y="10253"/>
                  </a:lnTo>
                  <a:lnTo>
                    <a:pt x="26300" y="7513"/>
                  </a:lnTo>
                  <a:cubicBezTo>
                    <a:pt x="23827" y="5207"/>
                    <a:pt x="21238" y="2817"/>
                    <a:pt x="19400" y="1832"/>
                  </a:cubicBezTo>
                  <a:lnTo>
                    <a:pt x="19400" y="1798"/>
                  </a:lnTo>
                  <a:lnTo>
                    <a:pt x="19249" y="1748"/>
                  </a:lnTo>
                  <a:cubicBezTo>
                    <a:pt x="17729" y="979"/>
                    <a:pt x="16108" y="478"/>
                    <a:pt x="14420" y="244"/>
                  </a:cubicBezTo>
                  <a:lnTo>
                    <a:pt x="7887" y="10"/>
                  </a:lnTo>
                  <a:cubicBezTo>
                    <a:pt x="7887" y="10"/>
                    <a:pt x="7729" y="0"/>
                    <a:pt x="7452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265;p58">
              <a:extLst>
                <a:ext uri="{FF2B5EF4-FFF2-40B4-BE49-F238E27FC236}">
                  <a16:creationId xmlns:a16="http://schemas.microsoft.com/office/drawing/2014/main" id="{9217A7AC-FA4D-4C7B-922E-2A51E84CFCEB}"/>
                </a:ext>
              </a:extLst>
            </p:cNvPr>
            <p:cNvSpPr/>
            <p:nvPr/>
          </p:nvSpPr>
          <p:spPr>
            <a:xfrm>
              <a:off x="2247492" y="2006296"/>
              <a:ext cx="95894" cy="397388"/>
            </a:xfrm>
            <a:custGeom>
              <a:avLst/>
              <a:gdLst/>
              <a:ahLst/>
              <a:cxnLst/>
              <a:rect l="l" t="t" r="r" b="b"/>
              <a:pathLst>
                <a:path w="2992" h="12399" extrusionOk="0">
                  <a:moveTo>
                    <a:pt x="1" y="0"/>
                  </a:moveTo>
                  <a:cubicBezTo>
                    <a:pt x="1" y="50"/>
                    <a:pt x="17" y="84"/>
                    <a:pt x="34" y="134"/>
                  </a:cubicBezTo>
                  <a:cubicBezTo>
                    <a:pt x="51" y="217"/>
                    <a:pt x="84" y="351"/>
                    <a:pt x="134" y="485"/>
                  </a:cubicBezTo>
                  <a:cubicBezTo>
                    <a:pt x="218" y="819"/>
                    <a:pt x="352" y="1253"/>
                    <a:pt x="519" y="1805"/>
                  </a:cubicBezTo>
                  <a:cubicBezTo>
                    <a:pt x="836" y="2908"/>
                    <a:pt x="1254" y="4445"/>
                    <a:pt x="1672" y="6166"/>
                  </a:cubicBezTo>
                  <a:cubicBezTo>
                    <a:pt x="2089" y="7870"/>
                    <a:pt x="2407" y="9441"/>
                    <a:pt x="2624" y="10560"/>
                  </a:cubicBezTo>
                  <a:cubicBezTo>
                    <a:pt x="2741" y="11128"/>
                    <a:pt x="2824" y="11579"/>
                    <a:pt x="2891" y="11913"/>
                  </a:cubicBezTo>
                  <a:cubicBezTo>
                    <a:pt x="2925" y="12064"/>
                    <a:pt x="2941" y="12181"/>
                    <a:pt x="2958" y="12281"/>
                  </a:cubicBezTo>
                  <a:cubicBezTo>
                    <a:pt x="2975" y="12314"/>
                    <a:pt x="2975" y="12365"/>
                    <a:pt x="2992" y="12398"/>
                  </a:cubicBezTo>
                  <a:cubicBezTo>
                    <a:pt x="2992" y="12365"/>
                    <a:pt x="2992" y="12314"/>
                    <a:pt x="2992" y="12264"/>
                  </a:cubicBezTo>
                  <a:cubicBezTo>
                    <a:pt x="2975" y="12164"/>
                    <a:pt x="2958" y="12047"/>
                    <a:pt x="2941" y="11897"/>
                  </a:cubicBezTo>
                  <a:cubicBezTo>
                    <a:pt x="2891" y="11579"/>
                    <a:pt x="2808" y="11128"/>
                    <a:pt x="2724" y="10543"/>
                  </a:cubicBezTo>
                  <a:cubicBezTo>
                    <a:pt x="2524" y="9407"/>
                    <a:pt x="2206" y="7837"/>
                    <a:pt x="1789" y="6132"/>
                  </a:cubicBezTo>
                  <a:cubicBezTo>
                    <a:pt x="1371" y="4411"/>
                    <a:pt x="936" y="2874"/>
                    <a:pt x="602" y="1771"/>
                  </a:cubicBezTo>
                  <a:cubicBezTo>
                    <a:pt x="435" y="1220"/>
                    <a:pt x="285" y="786"/>
                    <a:pt x="185" y="468"/>
                  </a:cubicBezTo>
                  <a:cubicBezTo>
                    <a:pt x="134" y="334"/>
                    <a:pt x="84" y="217"/>
                    <a:pt x="51" y="117"/>
                  </a:cubicBezTo>
                  <a:cubicBezTo>
                    <a:pt x="34" y="84"/>
                    <a:pt x="17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266;p58">
              <a:extLst>
                <a:ext uri="{FF2B5EF4-FFF2-40B4-BE49-F238E27FC236}">
                  <a16:creationId xmlns:a16="http://schemas.microsoft.com/office/drawing/2014/main" id="{BAD6F317-5B7F-4AF9-A290-FF820437DE82}"/>
                </a:ext>
              </a:extLst>
            </p:cNvPr>
            <p:cNvSpPr/>
            <p:nvPr/>
          </p:nvSpPr>
          <p:spPr>
            <a:xfrm>
              <a:off x="2333194" y="2195295"/>
              <a:ext cx="182621" cy="147879"/>
            </a:xfrm>
            <a:custGeom>
              <a:avLst/>
              <a:gdLst/>
              <a:ahLst/>
              <a:cxnLst/>
              <a:rect l="l" t="t" r="r" b="b"/>
              <a:pathLst>
                <a:path w="5698" h="4614" extrusionOk="0">
                  <a:moveTo>
                    <a:pt x="5679" y="1"/>
                  </a:moveTo>
                  <a:cubicBezTo>
                    <a:pt x="5623" y="1"/>
                    <a:pt x="4353" y="1007"/>
                    <a:pt x="2807" y="2257"/>
                  </a:cubicBezTo>
                  <a:cubicBezTo>
                    <a:pt x="1237" y="3544"/>
                    <a:pt x="0" y="4596"/>
                    <a:pt x="17" y="4613"/>
                  </a:cubicBezTo>
                  <a:cubicBezTo>
                    <a:pt x="17" y="4613"/>
                    <a:pt x="18" y="4614"/>
                    <a:pt x="19" y="4614"/>
                  </a:cubicBezTo>
                  <a:cubicBezTo>
                    <a:pt x="75" y="4614"/>
                    <a:pt x="1345" y="3607"/>
                    <a:pt x="2891" y="2357"/>
                  </a:cubicBezTo>
                  <a:cubicBezTo>
                    <a:pt x="4461" y="1087"/>
                    <a:pt x="5698" y="35"/>
                    <a:pt x="5681" y="1"/>
                  </a:cubicBezTo>
                  <a:cubicBezTo>
                    <a:pt x="5681" y="1"/>
                    <a:pt x="5680" y="1"/>
                    <a:pt x="5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267;p58">
              <a:extLst>
                <a:ext uri="{FF2B5EF4-FFF2-40B4-BE49-F238E27FC236}">
                  <a16:creationId xmlns:a16="http://schemas.microsoft.com/office/drawing/2014/main" id="{F7335295-A228-41E4-83AB-2CE3B56FAB40}"/>
                </a:ext>
              </a:extLst>
            </p:cNvPr>
            <p:cNvSpPr/>
            <p:nvPr/>
          </p:nvSpPr>
          <p:spPr>
            <a:xfrm>
              <a:off x="1739852" y="2195872"/>
              <a:ext cx="91599" cy="285982"/>
            </a:xfrm>
            <a:custGeom>
              <a:avLst/>
              <a:gdLst/>
              <a:ahLst/>
              <a:cxnLst/>
              <a:rect l="l" t="t" r="r" b="b"/>
              <a:pathLst>
                <a:path w="2858" h="8923" extrusionOk="0">
                  <a:moveTo>
                    <a:pt x="2573" y="0"/>
                  </a:moveTo>
                  <a:lnTo>
                    <a:pt x="0" y="8421"/>
                  </a:lnTo>
                  <a:lnTo>
                    <a:pt x="952" y="8922"/>
                  </a:lnTo>
                  <a:lnTo>
                    <a:pt x="1905" y="6533"/>
                  </a:lnTo>
                  <a:cubicBezTo>
                    <a:pt x="1905" y="6533"/>
                    <a:pt x="2857" y="1537"/>
                    <a:pt x="2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268;p58">
              <a:extLst>
                <a:ext uri="{FF2B5EF4-FFF2-40B4-BE49-F238E27FC236}">
                  <a16:creationId xmlns:a16="http://schemas.microsoft.com/office/drawing/2014/main" id="{26664344-730E-4B03-8553-6A62FC4FBE1B}"/>
                </a:ext>
              </a:extLst>
            </p:cNvPr>
            <p:cNvSpPr/>
            <p:nvPr/>
          </p:nvSpPr>
          <p:spPr>
            <a:xfrm>
              <a:off x="2122177" y="1988604"/>
              <a:ext cx="160090" cy="95926"/>
            </a:xfrm>
            <a:custGeom>
              <a:avLst/>
              <a:gdLst/>
              <a:ahLst/>
              <a:cxnLst/>
              <a:rect l="l" t="t" r="r" b="b"/>
              <a:pathLst>
                <a:path w="4995" h="2993" extrusionOk="0">
                  <a:moveTo>
                    <a:pt x="1120" y="1"/>
                  </a:moveTo>
                  <a:lnTo>
                    <a:pt x="1" y="2992"/>
                  </a:lnTo>
                  <a:cubicBezTo>
                    <a:pt x="23" y="2992"/>
                    <a:pt x="45" y="2993"/>
                    <a:pt x="68" y="2993"/>
                  </a:cubicBezTo>
                  <a:cubicBezTo>
                    <a:pt x="1651" y="2993"/>
                    <a:pt x="4994" y="1277"/>
                    <a:pt x="3627" y="552"/>
                  </a:cubicBezTo>
                  <a:cubicBezTo>
                    <a:pt x="3176" y="318"/>
                    <a:pt x="1120" y="1"/>
                    <a:pt x="1120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3269;p58">
              <a:extLst>
                <a:ext uri="{FF2B5EF4-FFF2-40B4-BE49-F238E27FC236}">
                  <a16:creationId xmlns:a16="http://schemas.microsoft.com/office/drawing/2014/main" id="{818A5B15-D83F-4BE8-8967-759E470BEC1C}"/>
                </a:ext>
              </a:extLst>
            </p:cNvPr>
            <p:cNvSpPr/>
            <p:nvPr/>
          </p:nvSpPr>
          <p:spPr>
            <a:xfrm>
              <a:off x="1940646" y="1916844"/>
              <a:ext cx="244766" cy="225504"/>
            </a:xfrm>
            <a:custGeom>
              <a:avLst/>
              <a:gdLst/>
              <a:ahLst/>
              <a:cxnLst/>
              <a:rect l="l" t="t" r="r" b="b"/>
              <a:pathLst>
                <a:path w="7637" h="7036" extrusionOk="0">
                  <a:moveTo>
                    <a:pt x="1" y="1"/>
                  </a:moveTo>
                  <a:lnTo>
                    <a:pt x="1" y="2240"/>
                  </a:lnTo>
                  <a:lnTo>
                    <a:pt x="1" y="2424"/>
                  </a:lnTo>
                  <a:lnTo>
                    <a:pt x="285" y="5231"/>
                  </a:lnTo>
                  <a:lnTo>
                    <a:pt x="2373" y="7035"/>
                  </a:lnTo>
                  <a:lnTo>
                    <a:pt x="5030" y="7035"/>
                  </a:lnTo>
                  <a:lnTo>
                    <a:pt x="7637" y="4763"/>
                  </a:lnTo>
                  <a:lnTo>
                    <a:pt x="7319" y="719"/>
                  </a:lnTo>
                  <a:cubicBezTo>
                    <a:pt x="5080" y="853"/>
                    <a:pt x="4529" y="3727"/>
                    <a:pt x="4529" y="3727"/>
                  </a:cubicBezTo>
                  <a:cubicBezTo>
                    <a:pt x="4362" y="112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3270;p58">
              <a:extLst>
                <a:ext uri="{FF2B5EF4-FFF2-40B4-BE49-F238E27FC236}">
                  <a16:creationId xmlns:a16="http://schemas.microsoft.com/office/drawing/2014/main" id="{D8BF136A-4B82-40EB-8019-F60915D5E0A7}"/>
                </a:ext>
              </a:extLst>
            </p:cNvPr>
            <p:cNvSpPr/>
            <p:nvPr/>
          </p:nvSpPr>
          <p:spPr>
            <a:xfrm>
              <a:off x="2084710" y="2049115"/>
              <a:ext cx="37499" cy="387741"/>
            </a:xfrm>
            <a:custGeom>
              <a:avLst/>
              <a:gdLst/>
              <a:ahLst/>
              <a:cxnLst/>
              <a:rect l="l" t="t" r="r" b="b"/>
              <a:pathLst>
                <a:path w="1170" h="12098" extrusionOk="0">
                  <a:moveTo>
                    <a:pt x="0" y="1"/>
                  </a:moveTo>
                  <a:cubicBezTo>
                    <a:pt x="0" y="34"/>
                    <a:pt x="0" y="85"/>
                    <a:pt x="17" y="118"/>
                  </a:cubicBezTo>
                  <a:lnTo>
                    <a:pt x="84" y="469"/>
                  </a:lnTo>
                  <a:cubicBezTo>
                    <a:pt x="134" y="770"/>
                    <a:pt x="218" y="1221"/>
                    <a:pt x="318" y="1755"/>
                  </a:cubicBezTo>
                  <a:cubicBezTo>
                    <a:pt x="502" y="2841"/>
                    <a:pt x="719" y="4345"/>
                    <a:pt x="852" y="6016"/>
                  </a:cubicBezTo>
                  <a:cubicBezTo>
                    <a:pt x="1003" y="7704"/>
                    <a:pt x="1036" y="9224"/>
                    <a:pt x="1020" y="10327"/>
                  </a:cubicBezTo>
                  <a:cubicBezTo>
                    <a:pt x="1020" y="10878"/>
                    <a:pt x="1020" y="11313"/>
                    <a:pt x="1003" y="11630"/>
                  </a:cubicBezTo>
                  <a:cubicBezTo>
                    <a:pt x="1003" y="11764"/>
                    <a:pt x="1003" y="11881"/>
                    <a:pt x="1003" y="11981"/>
                  </a:cubicBezTo>
                  <a:cubicBezTo>
                    <a:pt x="1003" y="12025"/>
                    <a:pt x="1003" y="12057"/>
                    <a:pt x="1003" y="12098"/>
                  </a:cubicBezTo>
                  <a:cubicBezTo>
                    <a:pt x="1020" y="12065"/>
                    <a:pt x="1020" y="12031"/>
                    <a:pt x="1020" y="11981"/>
                  </a:cubicBezTo>
                  <a:cubicBezTo>
                    <a:pt x="1036" y="11881"/>
                    <a:pt x="1036" y="11764"/>
                    <a:pt x="1053" y="11630"/>
                  </a:cubicBezTo>
                  <a:cubicBezTo>
                    <a:pt x="1070" y="11313"/>
                    <a:pt x="1103" y="10878"/>
                    <a:pt x="1103" y="10327"/>
                  </a:cubicBezTo>
                  <a:cubicBezTo>
                    <a:pt x="1170" y="7436"/>
                    <a:pt x="936" y="4562"/>
                    <a:pt x="401" y="1739"/>
                  </a:cubicBezTo>
                  <a:cubicBezTo>
                    <a:pt x="301" y="1204"/>
                    <a:pt x="201" y="770"/>
                    <a:pt x="134" y="469"/>
                  </a:cubicBezTo>
                  <a:cubicBezTo>
                    <a:pt x="84" y="318"/>
                    <a:pt x="67" y="218"/>
                    <a:pt x="34" y="118"/>
                  </a:cubicBezTo>
                  <a:cubicBezTo>
                    <a:pt x="34" y="85"/>
                    <a:pt x="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3271;p58">
              <a:extLst>
                <a:ext uri="{FF2B5EF4-FFF2-40B4-BE49-F238E27FC236}">
                  <a16:creationId xmlns:a16="http://schemas.microsoft.com/office/drawing/2014/main" id="{78FA540C-E61A-43BA-BCF2-2B5A18D758AF}"/>
                </a:ext>
              </a:extLst>
            </p:cNvPr>
            <p:cNvSpPr/>
            <p:nvPr/>
          </p:nvSpPr>
          <p:spPr>
            <a:xfrm>
              <a:off x="1935838" y="1975239"/>
              <a:ext cx="143552" cy="135507"/>
            </a:xfrm>
            <a:custGeom>
              <a:avLst/>
              <a:gdLst/>
              <a:ahLst/>
              <a:cxnLst/>
              <a:rect l="l" t="t" r="r" b="b"/>
              <a:pathLst>
                <a:path w="4479" h="4228" extrusionOk="0">
                  <a:moveTo>
                    <a:pt x="4436" y="1148"/>
                  </a:moveTo>
                  <a:cubicBezTo>
                    <a:pt x="4450" y="1154"/>
                    <a:pt x="4465" y="1162"/>
                    <a:pt x="4478" y="1170"/>
                  </a:cubicBezTo>
                  <a:lnTo>
                    <a:pt x="4478" y="1153"/>
                  </a:lnTo>
                  <a:cubicBezTo>
                    <a:pt x="4464" y="1151"/>
                    <a:pt x="4450" y="1149"/>
                    <a:pt x="4436" y="1148"/>
                  </a:cubicBezTo>
                  <a:close/>
                  <a:moveTo>
                    <a:pt x="201" y="0"/>
                  </a:moveTo>
                  <a:cubicBezTo>
                    <a:pt x="151" y="100"/>
                    <a:pt x="117" y="217"/>
                    <a:pt x="101" y="334"/>
                  </a:cubicBezTo>
                  <a:cubicBezTo>
                    <a:pt x="34" y="669"/>
                    <a:pt x="0" y="986"/>
                    <a:pt x="17" y="1320"/>
                  </a:cubicBezTo>
                  <a:cubicBezTo>
                    <a:pt x="17" y="1537"/>
                    <a:pt x="67" y="1771"/>
                    <a:pt x="151" y="1988"/>
                  </a:cubicBezTo>
                  <a:cubicBezTo>
                    <a:pt x="268" y="2222"/>
                    <a:pt x="435" y="2440"/>
                    <a:pt x="635" y="2607"/>
                  </a:cubicBezTo>
                  <a:cubicBezTo>
                    <a:pt x="1086" y="2991"/>
                    <a:pt x="1554" y="3342"/>
                    <a:pt x="2056" y="3676"/>
                  </a:cubicBezTo>
                  <a:cubicBezTo>
                    <a:pt x="2323" y="3860"/>
                    <a:pt x="2590" y="4027"/>
                    <a:pt x="2841" y="4194"/>
                  </a:cubicBezTo>
                  <a:lnTo>
                    <a:pt x="2908" y="4227"/>
                  </a:lnTo>
                  <a:lnTo>
                    <a:pt x="2941" y="4144"/>
                  </a:lnTo>
                  <a:cubicBezTo>
                    <a:pt x="3125" y="3325"/>
                    <a:pt x="3409" y="2506"/>
                    <a:pt x="3776" y="1738"/>
                  </a:cubicBezTo>
                  <a:cubicBezTo>
                    <a:pt x="3827" y="1604"/>
                    <a:pt x="3893" y="1487"/>
                    <a:pt x="3977" y="1370"/>
                  </a:cubicBezTo>
                  <a:cubicBezTo>
                    <a:pt x="4027" y="1287"/>
                    <a:pt x="4111" y="1220"/>
                    <a:pt x="4211" y="1186"/>
                  </a:cubicBezTo>
                  <a:cubicBezTo>
                    <a:pt x="4272" y="1162"/>
                    <a:pt x="4333" y="1147"/>
                    <a:pt x="4401" y="1147"/>
                  </a:cubicBezTo>
                  <a:cubicBezTo>
                    <a:pt x="4412" y="1147"/>
                    <a:pt x="4424" y="1147"/>
                    <a:pt x="4436" y="1148"/>
                  </a:cubicBezTo>
                  <a:lnTo>
                    <a:pt x="4436" y="1148"/>
                  </a:lnTo>
                  <a:cubicBezTo>
                    <a:pt x="4393" y="1129"/>
                    <a:pt x="4347" y="1119"/>
                    <a:pt x="4300" y="1119"/>
                  </a:cubicBezTo>
                  <a:cubicBezTo>
                    <a:pt x="4265" y="1119"/>
                    <a:pt x="4230" y="1125"/>
                    <a:pt x="4194" y="1136"/>
                  </a:cubicBezTo>
                  <a:cubicBezTo>
                    <a:pt x="4094" y="1186"/>
                    <a:pt x="3994" y="1237"/>
                    <a:pt x="3927" y="1337"/>
                  </a:cubicBezTo>
                  <a:cubicBezTo>
                    <a:pt x="3827" y="1454"/>
                    <a:pt x="3760" y="1571"/>
                    <a:pt x="3693" y="1704"/>
                  </a:cubicBezTo>
                  <a:cubicBezTo>
                    <a:pt x="3322" y="2447"/>
                    <a:pt x="3029" y="3236"/>
                    <a:pt x="2828" y="4041"/>
                  </a:cubicBezTo>
                  <a:lnTo>
                    <a:pt x="2828" y="4041"/>
                  </a:lnTo>
                  <a:cubicBezTo>
                    <a:pt x="2601" y="3892"/>
                    <a:pt x="2362" y="3740"/>
                    <a:pt x="2122" y="3576"/>
                  </a:cubicBezTo>
                  <a:cubicBezTo>
                    <a:pt x="1604" y="3225"/>
                    <a:pt x="1120" y="2874"/>
                    <a:pt x="719" y="2523"/>
                  </a:cubicBezTo>
                  <a:cubicBezTo>
                    <a:pt x="518" y="2373"/>
                    <a:pt x="368" y="2172"/>
                    <a:pt x="251" y="1938"/>
                  </a:cubicBezTo>
                  <a:cubicBezTo>
                    <a:pt x="167" y="1738"/>
                    <a:pt x="117" y="1537"/>
                    <a:pt x="101" y="1303"/>
                  </a:cubicBezTo>
                  <a:cubicBezTo>
                    <a:pt x="84" y="986"/>
                    <a:pt x="101" y="669"/>
                    <a:pt x="151" y="351"/>
                  </a:cubicBezTo>
                  <a:cubicBezTo>
                    <a:pt x="167" y="234"/>
                    <a:pt x="184" y="117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3272;p58">
              <a:extLst>
                <a:ext uri="{FF2B5EF4-FFF2-40B4-BE49-F238E27FC236}">
                  <a16:creationId xmlns:a16="http://schemas.microsoft.com/office/drawing/2014/main" id="{4F6461A0-2A82-4533-BD45-E90F7E5A74BF}"/>
                </a:ext>
              </a:extLst>
            </p:cNvPr>
            <p:cNvSpPr/>
            <p:nvPr/>
          </p:nvSpPr>
          <p:spPr>
            <a:xfrm>
              <a:off x="2095960" y="1939888"/>
              <a:ext cx="90509" cy="163904"/>
            </a:xfrm>
            <a:custGeom>
              <a:avLst/>
              <a:gdLst/>
              <a:ahLst/>
              <a:cxnLst/>
              <a:rect l="l" t="t" r="r" b="b"/>
              <a:pathLst>
                <a:path w="2824" h="5114" extrusionOk="0">
                  <a:moveTo>
                    <a:pt x="2473" y="0"/>
                  </a:moveTo>
                  <a:cubicBezTo>
                    <a:pt x="2456" y="117"/>
                    <a:pt x="2456" y="234"/>
                    <a:pt x="2456" y="351"/>
                  </a:cubicBezTo>
                  <a:cubicBezTo>
                    <a:pt x="2456" y="569"/>
                    <a:pt x="2473" y="903"/>
                    <a:pt x="2490" y="1304"/>
                  </a:cubicBezTo>
                  <a:cubicBezTo>
                    <a:pt x="2506" y="1705"/>
                    <a:pt x="2540" y="2189"/>
                    <a:pt x="2623" y="2707"/>
                  </a:cubicBezTo>
                  <a:cubicBezTo>
                    <a:pt x="2690" y="2975"/>
                    <a:pt x="2707" y="3242"/>
                    <a:pt x="2674" y="3509"/>
                  </a:cubicBezTo>
                  <a:cubicBezTo>
                    <a:pt x="2573" y="3777"/>
                    <a:pt x="2390" y="4010"/>
                    <a:pt x="2139" y="4161"/>
                  </a:cubicBezTo>
                  <a:cubicBezTo>
                    <a:pt x="1841" y="4384"/>
                    <a:pt x="1516" y="4568"/>
                    <a:pt x="1260" y="4818"/>
                  </a:cubicBezTo>
                  <a:lnTo>
                    <a:pt x="1260" y="4818"/>
                  </a:lnTo>
                  <a:cubicBezTo>
                    <a:pt x="1192" y="4094"/>
                    <a:pt x="947" y="3388"/>
                    <a:pt x="568" y="2741"/>
                  </a:cubicBezTo>
                  <a:cubicBezTo>
                    <a:pt x="451" y="2557"/>
                    <a:pt x="318" y="2373"/>
                    <a:pt x="184" y="2206"/>
                  </a:cubicBezTo>
                  <a:cubicBezTo>
                    <a:pt x="134" y="2139"/>
                    <a:pt x="67" y="2072"/>
                    <a:pt x="17" y="2022"/>
                  </a:cubicBezTo>
                  <a:lnTo>
                    <a:pt x="17" y="2022"/>
                  </a:lnTo>
                  <a:cubicBezTo>
                    <a:pt x="0" y="2039"/>
                    <a:pt x="217" y="2289"/>
                    <a:pt x="501" y="2791"/>
                  </a:cubicBezTo>
                  <a:cubicBezTo>
                    <a:pt x="886" y="3459"/>
                    <a:pt x="1103" y="4194"/>
                    <a:pt x="1153" y="4963"/>
                  </a:cubicBezTo>
                  <a:lnTo>
                    <a:pt x="1170" y="5113"/>
                  </a:lnTo>
                  <a:lnTo>
                    <a:pt x="1253" y="4996"/>
                  </a:lnTo>
                  <a:cubicBezTo>
                    <a:pt x="1504" y="4729"/>
                    <a:pt x="1872" y="4528"/>
                    <a:pt x="2222" y="4261"/>
                  </a:cubicBezTo>
                  <a:cubicBezTo>
                    <a:pt x="2490" y="4094"/>
                    <a:pt x="2674" y="3843"/>
                    <a:pt x="2791" y="3543"/>
                  </a:cubicBezTo>
                  <a:cubicBezTo>
                    <a:pt x="2824" y="3259"/>
                    <a:pt x="2807" y="2975"/>
                    <a:pt x="2740" y="2690"/>
                  </a:cubicBezTo>
                  <a:cubicBezTo>
                    <a:pt x="2657" y="2173"/>
                    <a:pt x="2607" y="1688"/>
                    <a:pt x="2573" y="1287"/>
                  </a:cubicBezTo>
                  <a:cubicBezTo>
                    <a:pt x="2557" y="903"/>
                    <a:pt x="2523" y="585"/>
                    <a:pt x="2506" y="335"/>
                  </a:cubicBezTo>
                  <a:cubicBezTo>
                    <a:pt x="2506" y="218"/>
                    <a:pt x="2490" y="117"/>
                    <a:pt x="24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3273;p58">
              <a:extLst>
                <a:ext uri="{FF2B5EF4-FFF2-40B4-BE49-F238E27FC236}">
                  <a16:creationId xmlns:a16="http://schemas.microsoft.com/office/drawing/2014/main" id="{E93BF6F0-AFF5-47E9-BE48-369C8EE867FE}"/>
                </a:ext>
              </a:extLst>
            </p:cNvPr>
            <p:cNvSpPr/>
            <p:nvPr/>
          </p:nvSpPr>
          <p:spPr>
            <a:xfrm>
              <a:off x="2413511" y="1957548"/>
              <a:ext cx="239926" cy="297777"/>
            </a:xfrm>
            <a:custGeom>
              <a:avLst/>
              <a:gdLst/>
              <a:ahLst/>
              <a:cxnLst/>
              <a:rect l="l" t="t" r="r" b="b"/>
              <a:pathLst>
                <a:path w="7486" h="9291" extrusionOk="0">
                  <a:moveTo>
                    <a:pt x="6584" y="1"/>
                  </a:moveTo>
                  <a:cubicBezTo>
                    <a:pt x="6416" y="218"/>
                    <a:pt x="0" y="8789"/>
                    <a:pt x="0" y="8789"/>
                  </a:cubicBezTo>
                  <a:lnTo>
                    <a:pt x="903" y="9291"/>
                  </a:lnTo>
                  <a:lnTo>
                    <a:pt x="7486" y="836"/>
                  </a:lnTo>
                  <a:lnTo>
                    <a:pt x="65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3274;p58">
              <a:extLst>
                <a:ext uri="{FF2B5EF4-FFF2-40B4-BE49-F238E27FC236}">
                  <a16:creationId xmlns:a16="http://schemas.microsoft.com/office/drawing/2014/main" id="{EF83B06E-71B4-4E9D-A6AC-A9F0C8266D86}"/>
                </a:ext>
              </a:extLst>
            </p:cNvPr>
            <p:cNvSpPr/>
            <p:nvPr/>
          </p:nvSpPr>
          <p:spPr>
            <a:xfrm>
              <a:off x="1667003" y="2087254"/>
              <a:ext cx="922175" cy="666159"/>
            </a:xfrm>
            <a:custGeom>
              <a:avLst/>
              <a:gdLst/>
              <a:ahLst/>
              <a:cxnLst/>
              <a:rect l="l" t="t" r="r" b="b"/>
              <a:pathLst>
                <a:path w="28773" h="20785" extrusionOk="0">
                  <a:moveTo>
                    <a:pt x="24462" y="0"/>
                  </a:moveTo>
                  <a:cubicBezTo>
                    <a:pt x="23725" y="0"/>
                    <a:pt x="23042" y="3088"/>
                    <a:pt x="23042" y="3088"/>
                  </a:cubicBezTo>
                  <a:cubicBezTo>
                    <a:pt x="22557" y="3773"/>
                    <a:pt x="22307" y="4108"/>
                    <a:pt x="22173" y="4275"/>
                  </a:cubicBezTo>
                  <a:cubicBezTo>
                    <a:pt x="21325" y="5025"/>
                    <a:pt x="12494" y="12642"/>
                    <a:pt x="11333" y="12642"/>
                  </a:cubicBezTo>
                  <a:cubicBezTo>
                    <a:pt x="11305" y="12642"/>
                    <a:pt x="11281" y="12638"/>
                    <a:pt x="11262" y="12629"/>
                  </a:cubicBezTo>
                  <a:cubicBezTo>
                    <a:pt x="10861" y="12445"/>
                    <a:pt x="4111" y="2737"/>
                    <a:pt x="4111" y="2737"/>
                  </a:cubicBezTo>
                  <a:lnTo>
                    <a:pt x="3075" y="3489"/>
                  </a:lnTo>
                  <a:cubicBezTo>
                    <a:pt x="702" y="5227"/>
                    <a:pt x="1" y="8452"/>
                    <a:pt x="1421" y="11008"/>
                  </a:cubicBezTo>
                  <a:cubicBezTo>
                    <a:pt x="3769" y="15209"/>
                    <a:pt x="7264" y="20784"/>
                    <a:pt x="9263" y="20784"/>
                  </a:cubicBezTo>
                  <a:cubicBezTo>
                    <a:pt x="9283" y="20784"/>
                    <a:pt x="9304" y="20784"/>
                    <a:pt x="9324" y="20783"/>
                  </a:cubicBezTo>
                  <a:cubicBezTo>
                    <a:pt x="16241" y="20398"/>
                    <a:pt x="26350" y="7884"/>
                    <a:pt x="26350" y="7884"/>
                  </a:cubicBezTo>
                  <a:cubicBezTo>
                    <a:pt x="26350" y="7884"/>
                    <a:pt x="28589" y="5060"/>
                    <a:pt x="28723" y="2687"/>
                  </a:cubicBezTo>
                  <a:cubicBezTo>
                    <a:pt x="28773" y="1952"/>
                    <a:pt x="28138" y="164"/>
                    <a:pt x="28138" y="164"/>
                  </a:cubicBezTo>
                  <a:lnTo>
                    <a:pt x="27536" y="950"/>
                  </a:lnTo>
                  <a:cubicBezTo>
                    <a:pt x="27467" y="1171"/>
                    <a:pt x="25864" y="3281"/>
                    <a:pt x="25029" y="3281"/>
                  </a:cubicBezTo>
                  <a:cubicBezTo>
                    <a:pt x="24856" y="3281"/>
                    <a:pt x="24715" y="3190"/>
                    <a:pt x="24629" y="2971"/>
                  </a:cubicBezTo>
                  <a:cubicBezTo>
                    <a:pt x="24128" y="1702"/>
                    <a:pt x="25331" y="265"/>
                    <a:pt x="24546" y="14"/>
                  </a:cubicBezTo>
                  <a:cubicBezTo>
                    <a:pt x="24518" y="5"/>
                    <a:pt x="24490" y="0"/>
                    <a:pt x="2446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3275;p58">
              <a:extLst>
                <a:ext uri="{FF2B5EF4-FFF2-40B4-BE49-F238E27FC236}">
                  <a16:creationId xmlns:a16="http://schemas.microsoft.com/office/drawing/2014/main" id="{32F343B1-D573-4CA9-8D5C-AFBB1969642E}"/>
                </a:ext>
              </a:extLst>
            </p:cNvPr>
            <p:cNvSpPr/>
            <p:nvPr/>
          </p:nvSpPr>
          <p:spPr>
            <a:xfrm>
              <a:off x="2550589" y="2130522"/>
              <a:ext cx="28428" cy="56280"/>
            </a:xfrm>
            <a:custGeom>
              <a:avLst/>
              <a:gdLst/>
              <a:ahLst/>
              <a:cxnLst/>
              <a:rect l="l" t="t" r="r" b="b"/>
              <a:pathLst>
                <a:path w="887" h="1756" extrusionOk="0">
                  <a:moveTo>
                    <a:pt x="886" y="1"/>
                  </a:moveTo>
                  <a:cubicBezTo>
                    <a:pt x="870" y="1"/>
                    <a:pt x="703" y="402"/>
                    <a:pt x="469" y="886"/>
                  </a:cubicBezTo>
                  <a:cubicBezTo>
                    <a:pt x="218" y="1371"/>
                    <a:pt x="1" y="1755"/>
                    <a:pt x="17" y="1755"/>
                  </a:cubicBezTo>
                  <a:cubicBezTo>
                    <a:pt x="218" y="1504"/>
                    <a:pt x="385" y="1220"/>
                    <a:pt x="535" y="920"/>
                  </a:cubicBezTo>
                  <a:cubicBezTo>
                    <a:pt x="686" y="619"/>
                    <a:pt x="803" y="318"/>
                    <a:pt x="88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3276;p58">
              <a:extLst>
                <a:ext uri="{FF2B5EF4-FFF2-40B4-BE49-F238E27FC236}">
                  <a16:creationId xmlns:a16="http://schemas.microsoft.com/office/drawing/2014/main" id="{1C58FBDF-244E-4DC5-939A-62656B648E3C}"/>
                </a:ext>
              </a:extLst>
            </p:cNvPr>
            <p:cNvSpPr/>
            <p:nvPr/>
          </p:nvSpPr>
          <p:spPr>
            <a:xfrm>
              <a:off x="1530438" y="2022898"/>
              <a:ext cx="440239" cy="472866"/>
            </a:xfrm>
            <a:custGeom>
              <a:avLst/>
              <a:gdLst/>
              <a:ahLst/>
              <a:cxnLst/>
              <a:rect l="l" t="t" r="r" b="b"/>
              <a:pathLst>
                <a:path w="13736" h="14754" extrusionOk="0">
                  <a:moveTo>
                    <a:pt x="7236" y="0"/>
                  </a:moveTo>
                  <a:cubicBezTo>
                    <a:pt x="7236" y="0"/>
                    <a:pt x="1" y="2573"/>
                    <a:pt x="5381" y="14754"/>
                  </a:cubicBezTo>
                  <a:lnTo>
                    <a:pt x="13735" y="9708"/>
                  </a:lnTo>
                  <a:lnTo>
                    <a:pt x="12549" y="6867"/>
                  </a:lnTo>
                  <a:lnTo>
                    <a:pt x="7236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3277;p58">
              <a:extLst>
                <a:ext uri="{FF2B5EF4-FFF2-40B4-BE49-F238E27FC236}">
                  <a16:creationId xmlns:a16="http://schemas.microsoft.com/office/drawing/2014/main" id="{10343350-63D2-481F-898B-7FDED2CB6288}"/>
                </a:ext>
              </a:extLst>
            </p:cNvPr>
            <p:cNvSpPr/>
            <p:nvPr/>
          </p:nvSpPr>
          <p:spPr>
            <a:xfrm>
              <a:off x="1702899" y="2029308"/>
              <a:ext cx="270438" cy="466456"/>
            </a:xfrm>
            <a:custGeom>
              <a:avLst/>
              <a:gdLst/>
              <a:ahLst/>
              <a:cxnLst/>
              <a:rect l="l" t="t" r="r" b="b"/>
              <a:pathLst>
                <a:path w="8438" h="14554" extrusionOk="0">
                  <a:moveTo>
                    <a:pt x="1521" y="1"/>
                  </a:moveTo>
                  <a:lnTo>
                    <a:pt x="1354" y="17"/>
                  </a:lnTo>
                  <a:cubicBezTo>
                    <a:pt x="1348" y="12"/>
                    <a:pt x="1342" y="10"/>
                    <a:pt x="1337" y="10"/>
                  </a:cubicBezTo>
                  <a:cubicBezTo>
                    <a:pt x="1326" y="10"/>
                    <a:pt x="1315" y="17"/>
                    <a:pt x="1303" y="17"/>
                  </a:cubicBezTo>
                  <a:cubicBezTo>
                    <a:pt x="1587" y="34"/>
                    <a:pt x="1871" y="68"/>
                    <a:pt x="2156" y="134"/>
                  </a:cubicBezTo>
                  <a:cubicBezTo>
                    <a:pt x="2490" y="235"/>
                    <a:pt x="2790" y="368"/>
                    <a:pt x="3074" y="552"/>
                  </a:cubicBezTo>
                  <a:cubicBezTo>
                    <a:pt x="3459" y="803"/>
                    <a:pt x="3810" y="1087"/>
                    <a:pt x="4110" y="1421"/>
                  </a:cubicBezTo>
                  <a:cubicBezTo>
                    <a:pt x="4879" y="2307"/>
                    <a:pt x="5531" y="3292"/>
                    <a:pt x="6032" y="4345"/>
                  </a:cubicBezTo>
                  <a:cubicBezTo>
                    <a:pt x="6633" y="5531"/>
                    <a:pt x="7202" y="6885"/>
                    <a:pt x="7786" y="8288"/>
                  </a:cubicBezTo>
                  <a:lnTo>
                    <a:pt x="8285" y="9478"/>
                  </a:lnTo>
                  <a:lnTo>
                    <a:pt x="8285" y="9478"/>
                  </a:lnTo>
                  <a:cubicBezTo>
                    <a:pt x="5894" y="10790"/>
                    <a:pt x="3802" y="12036"/>
                    <a:pt x="2339" y="12967"/>
                  </a:cubicBezTo>
                  <a:cubicBezTo>
                    <a:pt x="1587" y="13451"/>
                    <a:pt x="1003" y="13835"/>
                    <a:pt x="602" y="14119"/>
                  </a:cubicBezTo>
                  <a:cubicBezTo>
                    <a:pt x="401" y="14253"/>
                    <a:pt x="251" y="14353"/>
                    <a:pt x="150" y="14437"/>
                  </a:cubicBezTo>
                  <a:cubicBezTo>
                    <a:pt x="100" y="14470"/>
                    <a:pt x="50" y="14504"/>
                    <a:pt x="0" y="14554"/>
                  </a:cubicBezTo>
                  <a:cubicBezTo>
                    <a:pt x="50" y="14520"/>
                    <a:pt x="117" y="14487"/>
                    <a:pt x="167" y="14454"/>
                  </a:cubicBezTo>
                  <a:lnTo>
                    <a:pt x="635" y="14153"/>
                  </a:lnTo>
                  <a:cubicBezTo>
                    <a:pt x="1036" y="13886"/>
                    <a:pt x="1638" y="13501"/>
                    <a:pt x="2373" y="13050"/>
                  </a:cubicBezTo>
                  <a:cubicBezTo>
                    <a:pt x="3860" y="12114"/>
                    <a:pt x="5965" y="10878"/>
                    <a:pt x="8388" y="9558"/>
                  </a:cubicBezTo>
                  <a:lnTo>
                    <a:pt x="8438" y="9541"/>
                  </a:lnTo>
                  <a:lnTo>
                    <a:pt x="8421" y="9491"/>
                  </a:lnTo>
                  <a:cubicBezTo>
                    <a:pt x="8254" y="9090"/>
                    <a:pt x="8070" y="8672"/>
                    <a:pt x="7903" y="8238"/>
                  </a:cubicBezTo>
                  <a:cubicBezTo>
                    <a:pt x="7318" y="6835"/>
                    <a:pt x="6750" y="5481"/>
                    <a:pt x="6132" y="4295"/>
                  </a:cubicBezTo>
                  <a:cubicBezTo>
                    <a:pt x="5614" y="3225"/>
                    <a:pt x="4963" y="2240"/>
                    <a:pt x="4177" y="1354"/>
                  </a:cubicBezTo>
                  <a:cubicBezTo>
                    <a:pt x="3860" y="1020"/>
                    <a:pt x="3509" y="736"/>
                    <a:pt x="3125" y="502"/>
                  </a:cubicBezTo>
                  <a:cubicBezTo>
                    <a:pt x="2824" y="318"/>
                    <a:pt x="2506" y="185"/>
                    <a:pt x="2172" y="101"/>
                  </a:cubicBezTo>
                  <a:cubicBezTo>
                    <a:pt x="1955" y="34"/>
                    <a:pt x="1738" y="17"/>
                    <a:pt x="15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06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Use Case </a:t>
            </a:r>
            <a:r>
              <a:rPr lang="it-IT" sz="5400" dirty="0" err="1">
                <a:latin typeface="Arial Rounded MT Bold" panose="020F0704030504030204" pitchFamily="34" charset="0"/>
              </a:rPr>
              <a:t>Diagram</a:t>
            </a:r>
            <a:endParaRPr lang="it-IT" sz="5400" dirty="0">
              <a:latin typeface="Arial Rounded MT Bold" panose="020F070403050403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5A8C7FA-D20D-4118-87DF-83C026624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470" y="1628800"/>
            <a:ext cx="7333059" cy="49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8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Object </a:t>
            </a:r>
            <a:r>
              <a:rPr lang="it-IT" sz="5400" dirty="0" err="1">
                <a:latin typeface="Arial Rounded MT Bold" panose="020F0704030504030204" pitchFamily="34" charset="0"/>
              </a:rPr>
              <a:t>Table</a:t>
            </a:r>
            <a:endParaRPr lang="it-IT" sz="5400" dirty="0">
              <a:latin typeface="Arial Rounded MT Bold" panose="020F0704030504030204" pitchFamily="34" charset="0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184B9A46-D739-4E92-874C-31DCEABF42A3}"/>
              </a:ext>
            </a:extLst>
          </p:cNvPr>
          <p:cNvGrpSpPr/>
          <p:nvPr/>
        </p:nvGrpSpPr>
        <p:grpSpPr>
          <a:xfrm>
            <a:off x="6456040" y="1556792"/>
            <a:ext cx="4320480" cy="5150872"/>
            <a:chOff x="3971206" y="1279626"/>
            <a:chExt cx="4104456" cy="5296848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F5EAC2A1-0C7E-49D2-8A4D-6F30F60A6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1206" y="1279626"/>
              <a:ext cx="4104456" cy="2087445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37CAB36D-777E-4528-B6AF-5DFA9E9D6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1206" y="3367071"/>
              <a:ext cx="4104456" cy="3209403"/>
            </a:xfrm>
            <a:prstGeom prst="rect">
              <a:avLst/>
            </a:prstGeom>
          </p:spPr>
        </p:pic>
      </p:grpSp>
      <p:sp>
        <p:nvSpPr>
          <p:cNvPr id="8" name="Oval 20">
            <a:extLst>
              <a:ext uri="{FF2B5EF4-FFF2-40B4-BE49-F238E27FC236}">
                <a16:creationId xmlns:a16="http://schemas.microsoft.com/office/drawing/2014/main" id="{6CCFA332-FF33-4B6F-B220-1D202CA71F6E}"/>
              </a:ext>
            </a:extLst>
          </p:cNvPr>
          <p:cNvSpPr/>
          <p:nvPr/>
        </p:nvSpPr>
        <p:spPr>
          <a:xfrm>
            <a:off x="1837475" y="1658121"/>
            <a:ext cx="1209711" cy="1141469"/>
          </a:xfrm>
          <a:prstGeom prst="ellipse">
            <a:avLst/>
          </a:prstGeom>
          <a:solidFill>
            <a:srgbClr val="09C5A8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400" kern="0">
              <a:solidFill>
                <a:prstClr val="white"/>
              </a:solidFill>
              <a:latin typeface="Arial"/>
              <a:sym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974CD1-0CC3-41C1-B6EF-EA0E8F544A18}"/>
              </a:ext>
            </a:extLst>
          </p:cNvPr>
          <p:cNvSpPr txBox="1"/>
          <p:nvPr/>
        </p:nvSpPr>
        <p:spPr>
          <a:xfrm>
            <a:off x="1927829" y="2023670"/>
            <a:ext cx="104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it-IT" sz="2000" kern="0" dirty="0" err="1">
                <a:solidFill>
                  <a:schemeClr val="bg1"/>
                </a:solidFill>
                <a:latin typeface="Josefin Sans" pitchFamily="2" charset="77"/>
                <a:cs typeface="Arial"/>
                <a:sym typeface="Arial"/>
              </a:rPr>
              <a:t>Entity</a:t>
            </a:r>
            <a:endParaRPr lang="it-IT" sz="2000" kern="0" dirty="0">
              <a:solidFill>
                <a:schemeClr val="bg1"/>
              </a:solidFill>
              <a:latin typeface="Josefin Sans" pitchFamily="2" charset="77"/>
              <a:cs typeface="Arial"/>
              <a:sym typeface="Arial"/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97825125-7B97-4B05-BDFB-386A7B213D78}"/>
              </a:ext>
            </a:extLst>
          </p:cNvPr>
          <p:cNvSpPr/>
          <p:nvPr/>
        </p:nvSpPr>
        <p:spPr>
          <a:xfrm>
            <a:off x="1786374" y="3616535"/>
            <a:ext cx="1209711" cy="1141469"/>
          </a:xfrm>
          <a:prstGeom prst="ellipse">
            <a:avLst/>
          </a:prstGeom>
          <a:solidFill>
            <a:srgbClr val="09C5A8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400" kern="0">
              <a:solidFill>
                <a:prstClr val="white"/>
              </a:solidFill>
              <a:latin typeface="Arial"/>
              <a:sym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31A9133-8979-422A-8168-D23413A63422}"/>
              </a:ext>
            </a:extLst>
          </p:cNvPr>
          <p:cNvSpPr txBox="1"/>
          <p:nvPr/>
        </p:nvSpPr>
        <p:spPr>
          <a:xfrm>
            <a:off x="1683501" y="3968419"/>
            <a:ext cx="1440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it-IT" sz="2000" kern="0" dirty="0" err="1">
                <a:solidFill>
                  <a:schemeClr val="bg1"/>
                </a:solidFill>
                <a:latin typeface="Josefin Sans" pitchFamily="2" charset="77"/>
                <a:cs typeface="Arial"/>
                <a:sym typeface="Arial"/>
              </a:rPr>
              <a:t>Boundary</a:t>
            </a:r>
            <a:endParaRPr lang="it-IT" sz="2000" kern="0" dirty="0">
              <a:solidFill>
                <a:schemeClr val="bg1"/>
              </a:solidFill>
              <a:latin typeface="Josefin Sans" pitchFamily="2" charset="77"/>
              <a:cs typeface="Arial"/>
              <a:sym typeface="Arial"/>
            </a:endParaRPr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id="{590FBC8C-4305-4CA2-83DA-757A705BD40A}"/>
              </a:ext>
            </a:extLst>
          </p:cNvPr>
          <p:cNvSpPr/>
          <p:nvPr/>
        </p:nvSpPr>
        <p:spPr>
          <a:xfrm>
            <a:off x="1805150" y="5574951"/>
            <a:ext cx="1209711" cy="1141469"/>
          </a:xfrm>
          <a:prstGeom prst="ellipse">
            <a:avLst/>
          </a:prstGeom>
          <a:solidFill>
            <a:srgbClr val="09C5A8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400" kern="0">
              <a:solidFill>
                <a:prstClr val="white"/>
              </a:solidFill>
              <a:latin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50737C4-3275-4BFA-8C6A-A0ACA31A3F56}"/>
              </a:ext>
            </a:extLst>
          </p:cNvPr>
          <p:cNvSpPr txBox="1"/>
          <p:nvPr/>
        </p:nvSpPr>
        <p:spPr>
          <a:xfrm>
            <a:off x="1851100" y="5964607"/>
            <a:ext cx="111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it-IT" sz="2000" kern="0" dirty="0">
                <a:solidFill>
                  <a:schemeClr val="bg1"/>
                </a:solidFill>
                <a:latin typeface="Josefin Sans" pitchFamily="2" charset="77"/>
                <a:cs typeface="Arial"/>
                <a:sym typeface="Arial"/>
              </a:rPr>
              <a:t>Control</a:t>
            </a:r>
          </a:p>
        </p:txBody>
      </p:sp>
      <p:cxnSp>
        <p:nvCxnSpPr>
          <p:cNvPr id="14" name="Google Shape;3031;p55">
            <a:extLst>
              <a:ext uri="{FF2B5EF4-FFF2-40B4-BE49-F238E27FC236}">
                <a16:creationId xmlns:a16="http://schemas.microsoft.com/office/drawing/2014/main" id="{D3D5AB81-44A9-44D9-A504-C4387FCB6E07}"/>
              </a:ext>
            </a:extLst>
          </p:cNvPr>
          <p:cNvCxnSpPr>
            <a:cxnSpLocks/>
          </p:cNvCxnSpPr>
          <p:nvPr/>
        </p:nvCxnSpPr>
        <p:spPr>
          <a:xfrm flipH="1" flipV="1">
            <a:off x="3188988" y="2247831"/>
            <a:ext cx="1593637" cy="2067308"/>
          </a:xfrm>
          <a:prstGeom prst="straightConnector1">
            <a:avLst/>
          </a:prstGeom>
          <a:noFill/>
          <a:ln w="19050" cap="flat" cmpd="sng">
            <a:solidFill>
              <a:srgbClr val="3CF6D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3031;p55">
            <a:extLst>
              <a:ext uri="{FF2B5EF4-FFF2-40B4-BE49-F238E27FC236}">
                <a16:creationId xmlns:a16="http://schemas.microsoft.com/office/drawing/2014/main" id="{2DC6D608-8FA3-4324-9C04-E70AAE08E5A1}"/>
              </a:ext>
            </a:extLst>
          </p:cNvPr>
          <p:cNvCxnSpPr>
            <a:cxnSpLocks/>
          </p:cNvCxnSpPr>
          <p:nvPr/>
        </p:nvCxnSpPr>
        <p:spPr>
          <a:xfrm flipH="1">
            <a:off x="3143672" y="4296163"/>
            <a:ext cx="1636619" cy="0"/>
          </a:xfrm>
          <a:prstGeom prst="straightConnector1">
            <a:avLst/>
          </a:prstGeom>
          <a:noFill/>
          <a:ln w="19050" cap="flat" cmpd="sng">
            <a:solidFill>
              <a:srgbClr val="3CF6D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3031;p55">
            <a:extLst>
              <a:ext uri="{FF2B5EF4-FFF2-40B4-BE49-F238E27FC236}">
                <a16:creationId xmlns:a16="http://schemas.microsoft.com/office/drawing/2014/main" id="{6DCC5D46-08C8-4232-ACCF-4C86B7C40051}"/>
              </a:ext>
            </a:extLst>
          </p:cNvPr>
          <p:cNvCxnSpPr>
            <a:cxnSpLocks/>
          </p:cNvCxnSpPr>
          <p:nvPr/>
        </p:nvCxnSpPr>
        <p:spPr>
          <a:xfrm flipV="1">
            <a:off x="3143672" y="4315139"/>
            <a:ext cx="1625963" cy="1849523"/>
          </a:xfrm>
          <a:prstGeom prst="straightConnector1">
            <a:avLst/>
          </a:prstGeom>
          <a:noFill/>
          <a:ln w="19050" cap="flat" cmpd="sng">
            <a:solidFill>
              <a:srgbClr val="3CF6D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9715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Object </a:t>
            </a:r>
            <a:r>
              <a:rPr lang="it-IT" sz="5400" dirty="0" err="1">
                <a:latin typeface="Arial Rounded MT Bold" panose="020F0704030504030204" pitchFamily="34" charset="0"/>
              </a:rPr>
              <a:t>Diagram</a:t>
            </a:r>
            <a:endParaRPr lang="it-IT" sz="5400" dirty="0">
              <a:latin typeface="Arial Rounded MT Bold" panose="020F070403050403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4E0C3F8-E218-4C1C-8214-5363824F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700808"/>
            <a:ext cx="8568952" cy="49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0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 err="1">
                <a:latin typeface="Arial Rounded MT Bold" panose="020F0704030504030204" pitchFamily="34" charset="0"/>
              </a:rPr>
              <a:t>Sequence</a:t>
            </a:r>
            <a:r>
              <a:rPr lang="it-IT" sz="5400" dirty="0">
                <a:latin typeface="Arial Rounded MT Bold" panose="020F0704030504030204" pitchFamily="34" charset="0"/>
              </a:rPr>
              <a:t> </a:t>
            </a:r>
            <a:r>
              <a:rPr lang="it-IT" sz="5400" dirty="0" err="1">
                <a:latin typeface="Arial Rounded MT Bold" panose="020F0704030504030204" pitchFamily="34" charset="0"/>
              </a:rPr>
              <a:t>Diagram</a:t>
            </a:r>
            <a:endParaRPr lang="it-IT" sz="5400" dirty="0">
              <a:latin typeface="Arial Rounded MT Bold" panose="020F070403050403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58604CE-9C50-4B0B-8454-CB0844DE9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1772816"/>
            <a:ext cx="75342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3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 err="1">
                <a:latin typeface="Arial Rounded MT Bold" panose="020F0704030504030204" pitchFamily="34" charset="0"/>
              </a:rPr>
              <a:t>Statechart</a:t>
            </a:r>
            <a:r>
              <a:rPr lang="it-IT" sz="5400" dirty="0">
                <a:latin typeface="Arial Rounded MT Bold" panose="020F0704030504030204" pitchFamily="34" charset="0"/>
              </a:rPr>
              <a:t> </a:t>
            </a:r>
            <a:r>
              <a:rPr lang="it-IT" sz="5400" dirty="0" err="1">
                <a:latin typeface="Arial Rounded MT Bold" panose="020F0704030504030204" pitchFamily="34" charset="0"/>
              </a:rPr>
              <a:t>Diagram</a:t>
            </a:r>
            <a:endParaRPr lang="it-IT" sz="5400" dirty="0">
              <a:latin typeface="Arial Rounded MT Bold" panose="020F070403050403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E2F2AEF-49ED-4950-9B38-FE488218C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2132856"/>
            <a:ext cx="74390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136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SDD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5F95BE6-BAA4-41DC-A7F7-FB6059DE39CE}"/>
              </a:ext>
            </a:extLst>
          </p:cNvPr>
          <p:cNvSpPr txBox="1"/>
          <p:nvPr/>
        </p:nvSpPr>
        <p:spPr>
          <a:xfrm>
            <a:off x="3078480" y="3541587"/>
            <a:ext cx="6035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Design</a:t>
            </a:r>
          </a:p>
        </p:txBody>
      </p:sp>
      <p:sp>
        <p:nvSpPr>
          <p:cNvPr id="7" name="Circle: Hollow 1">
            <a:extLst>
              <a:ext uri="{FF2B5EF4-FFF2-40B4-BE49-F238E27FC236}">
                <a16:creationId xmlns:a16="http://schemas.microsoft.com/office/drawing/2014/main" id="{8496322D-5BE6-49EC-9D5D-8EA9BC343F5D}"/>
              </a:ext>
            </a:extLst>
          </p:cNvPr>
          <p:cNvSpPr/>
          <p:nvPr/>
        </p:nvSpPr>
        <p:spPr>
          <a:xfrm>
            <a:off x="98428" y="1626211"/>
            <a:ext cx="1714600" cy="1626919"/>
          </a:xfrm>
          <a:prstGeom prst="donut">
            <a:avLst>
              <a:gd name="adj" fmla="val 12767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Circle: Hollow 26">
            <a:extLst>
              <a:ext uri="{FF2B5EF4-FFF2-40B4-BE49-F238E27FC236}">
                <a16:creationId xmlns:a16="http://schemas.microsoft.com/office/drawing/2014/main" id="{9AA355F6-EF90-49FA-A59F-6DA901E48B66}"/>
              </a:ext>
            </a:extLst>
          </p:cNvPr>
          <p:cNvSpPr/>
          <p:nvPr/>
        </p:nvSpPr>
        <p:spPr>
          <a:xfrm>
            <a:off x="71356" y="5143400"/>
            <a:ext cx="1714600" cy="1714600"/>
          </a:xfrm>
          <a:prstGeom prst="donut">
            <a:avLst>
              <a:gd name="adj" fmla="val 12767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9" name="Google Shape;11682;p72">
            <a:extLst>
              <a:ext uri="{FF2B5EF4-FFF2-40B4-BE49-F238E27FC236}">
                <a16:creationId xmlns:a16="http://schemas.microsoft.com/office/drawing/2014/main" id="{CAB0971C-7C8A-4345-A6FB-D6CEE0A83FB1}"/>
              </a:ext>
            </a:extLst>
          </p:cNvPr>
          <p:cNvGrpSpPr/>
          <p:nvPr/>
        </p:nvGrpSpPr>
        <p:grpSpPr>
          <a:xfrm>
            <a:off x="516115" y="3777638"/>
            <a:ext cx="879225" cy="800976"/>
            <a:chOff x="1277409" y="1961347"/>
            <a:chExt cx="420475" cy="383055"/>
          </a:xfrm>
        </p:grpSpPr>
        <p:sp>
          <p:nvSpPr>
            <p:cNvPr id="10" name="Google Shape;11683;p72">
              <a:extLst>
                <a:ext uri="{FF2B5EF4-FFF2-40B4-BE49-F238E27FC236}">
                  <a16:creationId xmlns:a16="http://schemas.microsoft.com/office/drawing/2014/main" id="{9866C03E-5EB9-4574-BBA2-664B424C02A5}"/>
                </a:ext>
              </a:extLst>
            </p:cNvPr>
            <p:cNvSpPr/>
            <p:nvPr/>
          </p:nvSpPr>
          <p:spPr>
            <a:xfrm>
              <a:off x="1293244" y="2187288"/>
              <a:ext cx="108848" cy="47531"/>
            </a:xfrm>
            <a:custGeom>
              <a:avLst/>
              <a:gdLst/>
              <a:ahLst/>
              <a:cxnLst/>
              <a:rect l="l" t="t" r="r" b="b"/>
              <a:pathLst>
                <a:path w="4145" h="1810" extrusionOk="0">
                  <a:moveTo>
                    <a:pt x="1" y="1"/>
                  </a:moveTo>
                  <a:cubicBezTo>
                    <a:pt x="144" y="1034"/>
                    <a:pt x="1025" y="1809"/>
                    <a:pt x="2077" y="1809"/>
                  </a:cubicBezTo>
                  <a:cubicBezTo>
                    <a:pt x="3120" y="1809"/>
                    <a:pt x="4011" y="1034"/>
                    <a:pt x="4145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" name="Google Shape;11684;p72">
              <a:extLst>
                <a:ext uri="{FF2B5EF4-FFF2-40B4-BE49-F238E27FC236}">
                  <a16:creationId xmlns:a16="http://schemas.microsoft.com/office/drawing/2014/main" id="{77C84D8E-30F8-47F3-9685-545912F3E91E}"/>
                </a:ext>
              </a:extLst>
            </p:cNvPr>
            <p:cNvSpPr/>
            <p:nvPr/>
          </p:nvSpPr>
          <p:spPr>
            <a:xfrm>
              <a:off x="1349650" y="2040049"/>
              <a:ext cx="63129" cy="140832"/>
            </a:xfrm>
            <a:custGeom>
              <a:avLst/>
              <a:gdLst/>
              <a:ahLst/>
              <a:cxnLst/>
              <a:rect l="l" t="t" r="r" b="b"/>
              <a:pathLst>
                <a:path w="2404" h="5363" extrusionOk="0">
                  <a:moveTo>
                    <a:pt x="307" y="1"/>
                  </a:moveTo>
                  <a:cubicBezTo>
                    <a:pt x="156" y="1"/>
                    <a:pt x="1" y="138"/>
                    <a:pt x="73" y="325"/>
                  </a:cubicBezTo>
                  <a:lnTo>
                    <a:pt x="1882" y="5206"/>
                  </a:lnTo>
                  <a:cubicBezTo>
                    <a:pt x="1921" y="5315"/>
                    <a:pt x="2008" y="5362"/>
                    <a:pt x="2097" y="5362"/>
                  </a:cubicBezTo>
                  <a:cubicBezTo>
                    <a:pt x="2248" y="5362"/>
                    <a:pt x="2404" y="5226"/>
                    <a:pt x="2331" y="5033"/>
                  </a:cubicBezTo>
                  <a:lnTo>
                    <a:pt x="523" y="162"/>
                  </a:lnTo>
                  <a:cubicBezTo>
                    <a:pt x="484" y="49"/>
                    <a:pt x="396" y="1"/>
                    <a:pt x="307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11685;p72">
              <a:extLst>
                <a:ext uri="{FF2B5EF4-FFF2-40B4-BE49-F238E27FC236}">
                  <a16:creationId xmlns:a16="http://schemas.microsoft.com/office/drawing/2014/main" id="{5928D4BB-14B0-40EB-A8DE-85848EC8B2D0}"/>
                </a:ext>
              </a:extLst>
            </p:cNvPr>
            <p:cNvSpPr/>
            <p:nvPr/>
          </p:nvSpPr>
          <p:spPr>
            <a:xfrm>
              <a:off x="1562907" y="2041493"/>
              <a:ext cx="62499" cy="139441"/>
            </a:xfrm>
            <a:custGeom>
              <a:avLst/>
              <a:gdLst/>
              <a:ahLst/>
              <a:cxnLst/>
              <a:rect l="l" t="t" r="r" b="b"/>
              <a:pathLst>
                <a:path w="2380" h="5310" extrusionOk="0">
                  <a:moveTo>
                    <a:pt x="2073" y="1"/>
                  </a:moveTo>
                  <a:cubicBezTo>
                    <a:pt x="1986" y="1"/>
                    <a:pt x="1899" y="47"/>
                    <a:pt x="1857" y="155"/>
                  </a:cubicBezTo>
                  <a:lnTo>
                    <a:pt x="48" y="4978"/>
                  </a:lnTo>
                  <a:cubicBezTo>
                    <a:pt x="1" y="5103"/>
                    <a:pt x="68" y="5246"/>
                    <a:pt x="192" y="5294"/>
                  </a:cubicBezTo>
                  <a:cubicBezTo>
                    <a:pt x="219" y="5305"/>
                    <a:pt x="248" y="5310"/>
                    <a:pt x="276" y="5310"/>
                  </a:cubicBezTo>
                  <a:cubicBezTo>
                    <a:pt x="375" y="5310"/>
                    <a:pt x="468" y="5248"/>
                    <a:pt x="498" y="5151"/>
                  </a:cubicBezTo>
                  <a:lnTo>
                    <a:pt x="2307" y="327"/>
                  </a:lnTo>
                  <a:cubicBezTo>
                    <a:pt x="2380" y="139"/>
                    <a:pt x="2225" y="1"/>
                    <a:pt x="2073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11686;p72">
              <a:extLst>
                <a:ext uri="{FF2B5EF4-FFF2-40B4-BE49-F238E27FC236}">
                  <a16:creationId xmlns:a16="http://schemas.microsoft.com/office/drawing/2014/main" id="{B0D94200-0FB0-454F-A10B-EAD0DB609753}"/>
                </a:ext>
              </a:extLst>
            </p:cNvPr>
            <p:cNvSpPr/>
            <p:nvPr/>
          </p:nvSpPr>
          <p:spPr>
            <a:xfrm>
              <a:off x="1624330" y="2041493"/>
              <a:ext cx="62919" cy="139309"/>
            </a:xfrm>
            <a:custGeom>
              <a:avLst/>
              <a:gdLst/>
              <a:ahLst/>
              <a:cxnLst/>
              <a:rect l="l" t="t" r="r" b="b"/>
              <a:pathLst>
                <a:path w="2396" h="5305" extrusionOk="0">
                  <a:moveTo>
                    <a:pt x="307" y="1"/>
                  </a:moveTo>
                  <a:cubicBezTo>
                    <a:pt x="155" y="1"/>
                    <a:pt x="0" y="139"/>
                    <a:pt x="73" y="327"/>
                  </a:cubicBezTo>
                  <a:lnTo>
                    <a:pt x="1872" y="5151"/>
                  </a:lnTo>
                  <a:cubicBezTo>
                    <a:pt x="1914" y="5259"/>
                    <a:pt x="2001" y="5305"/>
                    <a:pt x="2089" y="5305"/>
                  </a:cubicBezTo>
                  <a:cubicBezTo>
                    <a:pt x="2241" y="5305"/>
                    <a:pt x="2395" y="5167"/>
                    <a:pt x="2322" y="4978"/>
                  </a:cubicBezTo>
                  <a:lnTo>
                    <a:pt x="523" y="155"/>
                  </a:lnTo>
                  <a:cubicBezTo>
                    <a:pt x="481" y="47"/>
                    <a:pt x="394" y="1"/>
                    <a:pt x="307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11687;p72">
              <a:extLst>
                <a:ext uri="{FF2B5EF4-FFF2-40B4-BE49-F238E27FC236}">
                  <a16:creationId xmlns:a16="http://schemas.microsoft.com/office/drawing/2014/main" id="{32863F63-BEB0-4129-B4A2-161CF09BF1FD}"/>
                </a:ext>
              </a:extLst>
            </p:cNvPr>
            <p:cNvSpPr/>
            <p:nvPr/>
          </p:nvSpPr>
          <p:spPr>
            <a:xfrm>
              <a:off x="1351725" y="2013106"/>
              <a:ext cx="129357" cy="40257"/>
            </a:xfrm>
            <a:custGeom>
              <a:avLst/>
              <a:gdLst/>
              <a:ahLst/>
              <a:cxnLst/>
              <a:rect l="l" t="t" r="r" b="b"/>
              <a:pathLst>
                <a:path w="4926" h="1533" extrusionOk="0">
                  <a:moveTo>
                    <a:pt x="4587" y="0"/>
                  </a:moveTo>
                  <a:cubicBezTo>
                    <a:pt x="4563" y="0"/>
                    <a:pt x="4538" y="4"/>
                    <a:pt x="4511" y="11"/>
                  </a:cubicBezTo>
                  <a:cubicBezTo>
                    <a:pt x="1334" y="882"/>
                    <a:pt x="1114" y="968"/>
                    <a:pt x="310" y="1045"/>
                  </a:cubicBezTo>
                  <a:cubicBezTo>
                    <a:pt x="0" y="1063"/>
                    <a:pt x="12" y="1524"/>
                    <a:pt x="320" y="1524"/>
                  </a:cubicBezTo>
                  <a:cubicBezTo>
                    <a:pt x="326" y="1524"/>
                    <a:pt x="332" y="1524"/>
                    <a:pt x="338" y="1523"/>
                  </a:cubicBezTo>
                  <a:lnTo>
                    <a:pt x="358" y="1533"/>
                  </a:lnTo>
                  <a:cubicBezTo>
                    <a:pt x="1200" y="1447"/>
                    <a:pt x="1439" y="1351"/>
                    <a:pt x="4645" y="470"/>
                  </a:cubicBezTo>
                  <a:cubicBezTo>
                    <a:pt x="4925" y="392"/>
                    <a:pt x="4845" y="0"/>
                    <a:pt x="4587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11688;p72">
              <a:extLst>
                <a:ext uri="{FF2B5EF4-FFF2-40B4-BE49-F238E27FC236}">
                  <a16:creationId xmlns:a16="http://schemas.microsoft.com/office/drawing/2014/main" id="{0D1B79A1-1A36-454E-A2A9-2CF200C5A8EB}"/>
                </a:ext>
              </a:extLst>
            </p:cNvPr>
            <p:cNvSpPr/>
            <p:nvPr/>
          </p:nvSpPr>
          <p:spPr>
            <a:xfrm>
              <a:off x="1491191" y="2012344"/>
              <a:ext cx="133900" cy="41281"/>
            </a:xfrm>
            <a:custGeom>
              <a:avLst/>
              <a:gdLst/>
              <a:ahLst/>
              <a:cxnLst/>
              <a:rect l="l" t="t" r="r" b="b"/>
              <a:pathLst>
                <a:path w="5099" h="1572" extrusionOk="0">
                  <a:moveTo>
                    <a:pt x="341" y="1"/>
                  </a:moveTo>
                  <a:cubicBezTo>
                    <a:pt x="82" y="1"/>
                    <a:pt x="1" y="401"/>
                    <a:pt x="282" y="480"/>
                  </a:cubicBezTo>
                  <a:cubicBezTo>
                    <a:pt x="3631" y="1389"/>
                    <a:pt x="3861" y="1495"/>
                    <a:pt x="4741" y="1571"/>
                  </a:cubicBezTo>
                  <a:lnTo>
                    <a:pt x="4760" y="1571"/>
                  </a:lnTo>
                  <a:lnTo>
                    <a:pt x="4760" y="1562"/>
                  </a:lnTo>
                  <a:cubicBezTo>
                    <a:pt x="4767" y="1562"/>
                    <a:pt x="4773" y="1562"/>
                    <a:pt x="4779" y="1562"/>
                  </a:cubicBezTo>
                  <a:cubicBezTo>
                    <a:pt x="5077" y="1562"/>
                    <a:pt x="5099" y="1102"/>
                    <a:pt x="4780" y="1083"/>
                  </a:cubicBezTo>
                  <a:cubicBezTo>
                    <a:pt x="3957" y="1016"/>
                    <a:pt x="3765" y="930"/>
                    <a:pt x="415" y="11"/>
                  </a:cubicBezTo>
                  <a:cubicBezTo>
                    <a:pt x="389" y="4"/>
                    <a:pt x="364" y="1"/>
                    <a:pt x="341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" name="Google Shape;11689;p72">
              <a:extLst>
                <a:ext uri="{FF2B5EF4-FFF2-40B4-BE49-F238E27FC236}">
                  <a16:creationId xmlns:a16="http://schemas.microsoft.com/office/drawing/2014/main" id="{A867AEF9-C0B8-43E9-B4A2-058B28769321}"/>
                </a:ext>
              </a:extLst>
            </p:cNvPr>
            <p:cNvSpPr/>
            <p:nvPr/>
          </p:nvSpPr>
          <p:spPr>
            <a:xfrm>
              <a:off x="1474700" y="1961347"/>
              <a:ext cx="25157" cy="32195"/>
            </a:xfrm>
            <a:custGeom>
              <a:avLst/>
              <a:gdLst/>
              <a:ahLst/>
              <a:cxnLst/>
              <a:rect l="l" t="t" r="r" b="b"/>
              <a:pathLst>
                <a:path w="958" h="1226" extrusionOk="0">
                  <a:moveTo>
                    <a:pt x="335" y="1"/>
                  </a:moveTo>
                  <a:cubicBezTo>
                    <a:pt x="153" y="1"/>
                    <a:pt x="0" y="154"/>
                    <a:pt x="0" y="336"/>
                  </a:cubicBezTo>
                  <a:lnTo>
                    <a:pt x="0" y="1226"/>
                  </a:lnTo>
                  <a:cubicBezTo>
                    <a:pt x="144" y="1149"/>
                    <a:pt x="307" y="1102"/>
                    <a:pt x="479" y="1102"/>
                  </a:cubicBezTo>
                  <a:cubicBezTo>
                    <a:pt x="642" y="1102"/>
                    <a:pt x="804" y="1140"/>
                    <a:pt x="957" y="1226"/>
                  </a:cubicBezTo>
                  <a:lnTo>
                    <a:pt x="957" y="336"/>
                  </a:lnTo>
                  <a:cubicBezTo>
                    <a:pt x="957" y="154"/>
                    <a:pt x="804" y="1"/>
                    <a:pt x="62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" name="Google Shape;11690;p72">
              <a:extLst>
                <a:ext uri="{FF2B5EF4-FFF2-40B4-BE49-F238E27FC236}">
                  <a16:creationId xmlns:a16="http://schemas.microsoft.com/office/drawing/2014/main" id="{C4586C51-AD7F-403D-92E2-AC6B64F5BACF}"/>
                </a:ext>
              </a:extLst>
            </p:cNvPr>
            <p:cNvSpPr/>
            <p:nvPr/>
          </p:nvSpPr>
          <p:spPr>
            <a:xfrm>
              <a:off x="1474700" y="2036503"/>
              <a:ext cx="24894" cy="259633"/>
            </a:xfrm>
            <a:custGeom>
              <a:avLst/>
              <a:gdLst/>
              <a:ahLst/>
              <a:cxnLst/>
              <a:rect l="l" t="t" r="r" b="b"/>
              <a:pathLst>
                <a:path w="948" h="9887" extrusionOk="0">
                  <a:moveTo>
                    <a:pt x="0" y="0"/>
                  </a:moveTo>
                  <a:lnTo>
                    <a:pt x="0" y="9887"/>
                  </a:lnTo>
                  <a:lnTo>
                    <a:pt x="948" y="9887"/>
                  </a:lnTo>
                  <a:lnTo>
                    <a:pt x="948" y="0"/>
                  </a:lnTo>
                  <a:cubicBezTo>
                    <a:pt x="799" y="82"/>
                    <a:pt x="637" y="123"/>
                    <a:pt x="474" y="123"/>
                  </a:cubicBezTo>
                  <a:cubicBezTo>
                    <a:pt x="311" y="123"/>
                    <a:pt x="149" y="82"/>
                    <a:pt x="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" name="Google Shape;11691;p72">
              <a:extLst>
                <a:ext uri="{FF2B5EF4-FFF2-40B4-BE49-F238E27FC236}">
                  <a16:creationId xmlns:a16="http://schemas.microsoft.com/office/drawing/2014/main" id="{F825268A-3F1A-4342-98AC-D6573DC662DF}"/>
                </a:ext>
              </a:extLst>
            </p:cNvPr>
            <p:cNvSpPr/>
            <p:nvPr/>
          </p:nvSpPr>
          <p:spPr>
            <a:xfrm>
              <a:off x="1474700" y="1961347"/>
              <a:ext cx="20877" cy="32195"/>
            </a:xfrm>
            <a:custGeom>
              <a:avLst/>
              <a:gdLst/>
              <a:ahLst/>
              <a:cxnLst/>
              <a:rect l="l" t="t" r="r" b="b"/>
              <a:pathLst>
                <a:path w="795" h="1226" extrusionOk="0">
                  <a:moveTo>
                    <a:pt x="326" y="1"/>
                  </a:moveTo>
                  <a:cubicBezTo>
                    <a:pt x="144" y="1"/>
                    <a:pt x="0" y="154"/>
                    <a:pt x="0" y="336"/>
                  </a:cubicBezTo>
                  <a:lnTo>
                    <a:pt x="0" y="1226"/>
                  </a:lnTo>
                  <a:cubicBezTo>
                    <a:pt x="144" y="1140"/>
                    <a:pt x="309" y="1097"/>
                    <a:pt x="475" y="1097"/>
                  </a:cubicBezTo>
                  <a:cubicBezTo>
                    <a:pt x="531" y="1097"/>
                    <a:pt x="587" y="1102"/>
                    <a:pt x="642" y="1111"/>
                  </a:cubicBezTo>
                  <a:lnTo>
                    <a:pt x="642" y="326"/>
                  </a:lnTo>
                  <a:cubicBezTo>
                    <a:pt x="642" y="221"/>
                    <a:pt x="699" y="116"/>
                    <a:pt x="795" y="58"/>
                  </a:cubicBezTo>
                  <a:cubicBezTo>
                    <a:pt x="737" y="20"/>
                    <a:pt x="680" y="1"/>
                    <a:pt x="62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" name="Google Shape;11692;p72">
              <a:extLst>
                <a:ext uri="{FF2B5EF4-FFF2-40B4-BE49-F238E27FC236}">
                  <a16:creationId xmlns:a16="http://schemas.microsoft.com/office/drawing/2014/main" id="{FBC70BD3-F48D-4AEA-8C22-5A6AB77BAF00}"/>
                </a:ext>
              </a:extLst>
            </p:cNvPr>
            <p:cNvSpPr/>
            <p:nvPr/>
          </p:nvSpPr>
          <p:spPr>
            <a:xfrm>
              <a:off x="1474700" y="2036503"/>
              <a:ext cx="16596" cy="259633"/>
            </a:xfrm>
            <a:custGeom>
              <a:avLst/>
              <a:gdLst/>
              <a:ahLst/>
              <a:cxnLst/>
              <a:rect l="l" t="t" r="r" b="b"/>
              <a:pathLst>
                <a:path w="632" h="9887" extrusionOk="0">
                  <a:moveTo>
                    <a:pt x="0" y="0"/>
                  </a:moveTo>
                  <a:lnTo>
                    <a:pt x="0" y="9887"/>
                  </a:lnTo>
                  <a:lnTo>
                    <a:pt x="632" y="9887"/>
                  </a:lnTo>
                  <a:lnTo>
                    <a:pt x="632" y="115"/>
                  </a:lnTo>
                  <a:cubicBezTo>
                    <a:pt x="584" y="115"/>
                    <a:pt x="527" y="125"/>
                    <a:pt x="479" y="125"/>
                  </a:cubicBezTo>
                  <a:cubicBezTo>
                    <a:pt x="307" y="125"/>
                    <a:pt x="144" y="77"/>
                    <a:pt x="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" name="Google Shape;11693;p72">
              <a:extLst>
                <a:ext uri="{FF2B5EF4-FFF2-40B4-BE49-F238E27FC236}">
                  <a16:creationId xmlns:a16="http://schemas.microsoft.com/office/drawing/2014/main" id="{4B066074-0A41-478C-B887-E8D60988D69E}"/>
                </a:ext>
              </a:extLst>
            </p:cNvPr>
            <p:cNvSpPr/>
            <p:nvPr/>
          </p:nvSpPr>
          <p:spPr>
            <a:xfrm>
              <a:off x="1551852" y="2161921"/>
              <a:ext cx="145796" cy="25393"/>
            </a:xfrm>
            <a:custGeom>
              <a:avLst/>
              <a:gdLst/>
              <a:ahLst/>
              <a:cxnLst/>
              <a:rect l="l" t="t" r="r" b="b"/>
              <a:pathLst>
                <a:path w="5552" h="967" extrusionOk="0">
                  <a:moveTo>
                    <a:pt x="412" y="0"/>
                  </a:moveTo>
                  <a:cubicBezTo>
                    <a:pt x="182" y="0"/>
                    <a:pt x="0" y="182"/>
                    <a:pt x="0" y="402"/>
                  </a:cubicBezTo>
                  <a:lnTo>
                    <a:pt x="0" y="565"/>
                  </a:lnTo>
                  <a:cubicBezTo>
                    <a:pt x="0" y="785"/>
                    <a:pt x="182" y="967"/>
                    <a:pt x="412" y="967"/>
                  </a:cubicBezTo>
                  <a:lnTo>
                    <a:pt x="5149" y="967"/>
                  </a:lnTo>
                  <a:cubicBezTo>
                    <a:pt x="5369" y="967"/>
                    <a:pt x="5551" y="785"/>
                    <a:pt x="5551" y="565"/>
                  </a:cubicBezTo>
                  <a:lnTo>
                    <a:pt x="5551" y="402"/>
                  </a:lnTo>
                  <a:cubicBezTo>
                    <a:pt x="5551" y="182"/>
                    <a:pt x="5369" y="0"/>
                    <a:pt x="5149" y="0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1" name="Google Shape;11694;p72">
              <a:extLst>
                <a:ext uri="{FF2B5EF4-FFF2-40B4-BE49-F238E27FC236}">
                  <a16:creationId xmlns:a16="http://schemas.microsoft.com/office/drawing/2014/main" id="{368F09C2-1A2F-4A38-868C-4B3C1D012BE3}"/>
                </a:ext>
              </a:extLst>
            </p:cNvPr>
            <p:cNvSpPr/>
            <p:nvPr/>
          </p:nvSpPr>
          <p:spPr>
            <a:xfrm>
              <a:off x="1551852" y="2166175"/>
              <a:ext cx="146032" cy="21139"/>
            </a:xfrm>
            <a:custGeom>
              <a:avLst/>
              <a:gdLst/>
              <a:ahLst/>
              <a:cxnLst/>
              <a:rect l="l" t="t" r="r" b="b"/>
              <a:pathLst>
                <a:path w="5561" h="805" extrusionOk="0">
                  <a:moveTo>
                    <a:pt x="87" y="1"/>
                  </a:moveTo>
                  <a:cubicBezTo>
                    <a:pt x="29" y="68"/>
                    <a:pt x="0" y="154"/>
                    <a:pt x="0" y="240"/>
                  </a:cubicBezTo>
                  <a:lnTo>
                    <a:pt x="0" y="393"/>
                  </a:lnTo>
                  <a:cubicBezTo>
                    <a:pt x="0" y="623"/>
                    <a:pt x="182" y="805"/>
                    <a:pt x="412" y="805"/>
                  </a:cubicBezTo>
                  <a:lnTo>
                    <a:pt x="5149" y="805"/>
                  </a:lnTo>
                  <a:cubicBezTo>
                    <a:pt x="5379" y="805"/>
                    <a:pt x="5561" y="623"/>
                    <a:pt x="5561" y="393"/>
                  </a:cubicBezTo>
                  <a:lnTo>
                    <a:pt x="5561" y="240"/>
                  </a:lnTo>
                  <a:cubicBezTo>
                    <a:pt x="5561" y="154"/>
                    <a:pt x="5532" y="68"/>
                    <a:pt x="5475" y="1"/>
                  </a:cubicBezTo>
                  <a:cubicBezTo>
                    <a:pt x="5398" y="96"/>
                    <a:pt x="5283" y="163"/>
                    <a:pt x="5149" y="163"/>
                  </a:cubicBezTo>
                  <a:lnTo>
                    <a:pt x="412" y="163"/>
                  </a:lnTo>
                  <a:cubicBezTo>
                    <a:pt x="278" y="163"/>
                    <a:pt x="163" y="96"/>
                    <a:pt x="87" y="1"/>
                  </a:cubicBez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2" name="Google Shape;11695;p72">
              <a:extLst>
                <a:ext uri="{FF2B5EF4-FFF2-40B4-BE49-F238E27FC236}">
                  <a16:creationId xmlns:a16="http://schemas.microsoft.com/office/drawing/2014/main" id="{8A8F331E-F0D1-48C7-A4CE-6E7CBBAD88E0}"/>
                </a:ext>
              </a:extLst>
            </p:cNvPr>
            <p:cNvSpPr/>
            <p:nvPr/>
          </p:nvSpPr>
          <p:spPr>
            <a:xfrm>
              <a:off x="1572965" y="2187288"/>
              <a:ext cx="108848" cy="47531"/>
            </a:xfrm>
            <a:custGeom>
              <a:avLst/>
              <a:gdLst/>
              <a:ahLst/>
              <a:cxnLst/>
              <a:rect l="l" t="t" r="r" b="b"/>
              <a:pathLst>
                <a:path w="4145" h="1810" extrusionOk="0">
                  <a:moveTo>
                    <a:pt x="0" y="1"/>
                  </a:moveTo>
                  <a:cubicBezTo>
                    <a:pt x="144" y="1034"/>
                    <a:pt x="1024" y="1809"/>
                    <a:pt x="2077" y="1809"/>
                  </a:cubicBezTo>
                  <a:cubicBezTo>
                    <a:pt x="3120" y="1809"/>
                    <a:pt x="4010" y="1034"/>
                    <a:pt x="4144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3" name="Google Shape;11696;p72">
              <a:extLst>
                <a:ext uri="{FF2B5EF4-FFF2-40B4-BE49-F238E27FC236}">
                  <a16:creationId xmlns:a16="http://schemas.microsoft.com/office/drawing/2014/main" id="{DFB9AC9A-4664-45C7-BE44-D41BEF66FBB1}"/>
                </a:ext>
              </a:extLst>
            </p:cNvPr>
            <p:cNvSpPr/>
            <p:nvPr/>
          </p:nvSpPr>
          <p:spPr>
            <a:xfrm>
              <a:off x="1293244" y="2187288"/>
              <a:ext cx="67121" cy="47531"/>
            </a:xfrm>
            <a:custGeom>
              <a:avLst/>
              <a:gdLst/>
              <a:ahLst/>
              <a:cxnLst/>
              <a:rect l="l" t="t" r="r" b="b"/>
              <a:pathLst>
                <a:path w="2556" h="1810" extrusionOk="0">
                  <a:moveTo>
                    <a:pt x="1" y="1"/>
                  </a:moveTo>
                  <a:cubicBezTo>
                    <a:pt x="149" y="1059"/>
                    <a:pt x="1048" y="1810"/>
                    <a:pt x="2067" y="1810"/>
                  </a:cubicBezTo>
                  <a:cubicBezTo>
                    <a:pt x="2228" y="1810"/>
                    <a:pt x="2392" y="1791"/>
                    <a:pt x="2556" y="1752"/>
                  </a:cubicBezTo>
                  <a:cubicBezTo>
                    <a:pt x="1714" y="1551"/>
                    <a:pt x="1082" y="862"/>
                    <a:pt x="967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4" name="Google Shape;11697;p72">
              <a:extLst>
                <a:ext uri="{FF2B5EF4-FFF2-40B4-BE49-F238E27FC236}">
                  <a16:creationId xmlns:a16="http://schemas.microsoft.com/office/drawing/2014/main" id="{0BDB0928-A3A6-4CA3-8A99-C0BF599BEF10}"/>
                </a:ext>
              </a:extLst>
            </p:cNvPr>
            <p:cNvSpPr/>
            <p:nvPr/>
          </p:nvSpPr>
          <p:spPr>
            <a:xfrm>
              <a:off x="1572965" y="2187288"/>
              <a:ext cx="67121" cy="47531"/>
            </a:xfrm>
            <a:custGeom>
              <a:avLst/>
              <a:gdLst/>
              <a:ahLst/>
              <a:cxnLst/>
              <a:rect l="l" t="t" r="r" b="b"/>
              <a:pathLst>
                <a:path w="2556" h="1810" extrusionOk="0">
                  <a:moveTo>
                    <a:pt x="0" y="1"/>
                  </a:moveTo>
                  <a:cubicBezTo>
                    <a:pt x="141" y="1059"/>
                    <a:pt x="1045" y="1810"/>
                    <a:pt x="2066" y="1810"/>
                  </a:cubicBezTo>
                  <a:cubicBezTo>
                    <a:pt x="2227" y="1810"/>
                    <a:pt x="2391" y="1791"/>
                    <a:pt x="2556" y="1752"/>
                  </a:cubicBezTo>
                  <a:cubicBezTo>
                    <a:pt x="1713" y="1551"/>
                    <a:pt x="1082" y="862"/>
                    <a:pt x="967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5" name="Google Shape;11698;p72">
              <a:extLst>
                <a:ext uri="{FF2B5EF4-FFF2-40B4-BE49-F238E27FC236}">
                  <a16:creationId xmlns:a16="http://schemas.microsoft.com/office/drawing/2014/main" id="{C0BC3CEB-6B9E-4522-AB5F-ECCB7A0AA617}"/>
                </a:ext>
              </a:extLst>
            </p:cNvPr>
            <p:cNvSpPr/>
            <p:nvPr/>
          </p:nvSpPr>
          <p:spPr>
            <a:xfrm>
              <a:off x="1333211" y="2029466"/>
              <a:ext cx="34191" cy="33954"/>
            </a:xfrm>
            <a:custGeom>
              <a:avLst/>
              <a:gdLst/>
              <a:ahLst/>
              <a:cxnLst/>
              <a:rect l="l" t="t" r="r" b="b"/>
              <a:pathLst>
                <a:path w="1302" h="1293" extrusionOk="0">
                  <a:moveTo>
                    <a:pt x="651" y="1"/>
                  </a:moveTo>
                  <a:cubicBezTo>
                    <a:pt x="297" y="1"/>
                    <a:pt x="0" y="288"/>
                    <a:pt x="0" y="651"/>
                  </a:cubicBezTo>
                  <a:cubicBezTo>
                    <a:pt x="0" y="1005"/>
                    <a:pt x="297" y="1293"/>
                    <a:pt x="651" y="1293"/>
                  </a:cubicBezTo>
                  <a:cubicBezTo>
                    <a:pt x="1005" y="1293"/>
                    <a:pt x="1302" y="1005"/>
                    <a:pt x="1302" y="651"/>
                  </a:cubicBezTo>
                  <a:cubicBezTo>
                    <a:pt x="1302" y="288"/>
                    <a:pt x="1005" y="1"/>
                    <a:pt x="651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" name="Google Shape;11699;p72">
              <a:extLst>
                <a:ext uri="{FF2B5EF4-FFF2-40B4-BE49-F238E27FC236}">
                  <a16:creationId xmlns:a16="http://schemas.microsoft.com/office/drawing/2014/main" id="{38228418-D6DF-4ADF-876B-CF407C131F1B}"/>
                </a:ext>
              </a:extLst>
            </p:cNvPr>
            <p:cNvSpPr/>
            <p:nvPr/>
          </p:nvSpPr>
          <p:spPr>
            <a:xfrm>
              <a:off x="1607891" y="2029466"/>
              <a:ext cx="33954" cy="33954"/>
            </a:xfrm>
            <a:custGeom>
              <a:avLst/>
              <a:gdLst/>
              <a:ahLst/>
              <a:cxnLst/>
              <a:rect l="l" t="t" r="r" b="b"/>
              <a:pathLst>
                <a:path w="1293" h="1293" extrusionOk="0">
                  <a:moveTo>
                    <a:pt x="642" y="1"/>
                  </a:moveTo>
                  <a:cubicBezTo>
                    <a:pt x="288" y="1"/>
                    <a:pt x="1" y="288"/>
                    <a:pt x="1" y="651"/>
                  </a:cubicBezTo>
                  <a:cubicBezTo>
                    <a:pt x="1" y="1005"/>
                    <a:pt x="288" y="1293"/>
                    <a:pt x="642" y="1293"/>
                  </a:cubicBezTo>
                  <a:cubicBezTo>
                    <a:pt x="1005" y="1293"/>
                    <a:pt x="1293" y="1005"/>
                    <a:pt x="1293" y="651"/>
                  </a:cubicBezTo>
                  <a:cubicBezTo>
                    <a:pt x="1293" y="288"/>
                    <a:pt x="1005" y="1"/>
                    <a:pt x="642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" name="Google Shape;11700;p72">
              <a:extLst>
                <a:ext uri="{FF2B5EF4-FFF2-40B4-BE49-F238E27FC236}">
                  <a16:creationId xmlns:a16="http://schemas.microsoft.com/office/drawing/2014/main" id="{561A0138-A584-45ED-A8E1-34DDB992376E}"/>
                </a:ext>
              </a:extLst>
            </p:cNvPr>
            <p:cNvSpPr/>
            <p:nvPr/>
          </p:nvSpPr>
          <p:spPr>
            <a:xfrm>
              <a:off x="1428456" y="2293589"/>
              <a:ext cx="117382" cy="27941"/>
            </a:xfrm>
            <a:custGeom>
              <a:avLst/>
              <a:gdLst/>
              <a:ahLst/>
              <a:cxnLst/>
              <a:rect l="l" t="t" r="r" b="b"/>
              <a:pathLst>
                <a:path w="4470" h="1064" extrusionOk="0">
                  <a:moveTo>
                    <a:pt x="402" y="1"/>
                  </a:moveTo>
                  <a:cubicBezTo>
                    <a:pt x="182" y="1"/>
                    <a:pt x="0" y="183"/>
                    <a:pt x="0" y="403"/>
                  </a:cubicBezTo>
                  <a:lnTo>
                    <a:pt x="0" y="1063"/>
                  </a:lnTo>
                  <a:lnTo>
                    <a:pt x="4470" y="1063"/>
                  </a:lnTo>
                  <a:lnTo>
                    <a:pt x="4470" y="403"/>
                  </a:lnTo>
                  <a:cubicBezTo>
                    <a:pt x="4470" y="183"/>
                    <a:pt x="4288" y="1"/>
                    <a:pt x="4068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8" name="Google Shape;11701;p72">
              <a:extLst>
                <a:ext uri="{FF2B5EF4-FFF2-40B4-BE49-F238E27FC236}">
                  <a16:creationId xmlns:a16="http://schemas.microsoft.com/office/drawing/2014/main" id="{AD769430-40FD-4EC5-96B8-6D9633729C75}"/>
                </a:ext>
              </a:extLst>
            </p:cNvPr>
            <p:cNvSpPr/>
            <p:nvPr/>
          </p:nvSpPr>
          <p:spPr>
            <a:xfrm>
              <a:off x="1428456" y="2302150"/>
              <a:ext cx="117382" cy="19380"/>
            </a:xfrm>
            <a:custGeom>
              <a:avLst/>
              <a:gdLst/>
              <a:ahLst/>
              <a:cxnLst/>
              <a:rect l="l" t="t" r="r" b="b"/>
              <a:pathLst>
                <a:path w="4470" h="738" extrusionOk="0">
                  <a:moveTo>
                    <a:pt x="10" y="0"/>
                  </a:moveTo>
                  <a:cubicBezTo>
                    <a:pt x="0" y="19"/>
                    <a:pt x="0" y="48"/>
                    <a:pt x="0" y="77"/>
                  </a:cubicBezTo>
                  <a:lnTo>
                    <a:pt x="0" y="737"/>
                  </a:lnTo>
                  <a:lnTo>
                    <a:pt x="4470" y="737"/>
                  </a:lnTo>
                  <a:lnTo>
                    <a:pt x="4470" y="77"/>
                  </a:lnTo>
                  <a:cubicBezTo>
                    <a:pt x="4470" y="48"/>
                    <a:pt x="4470" y="19"/>
                    <a:pt x="4460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9" name="Google Shape;11702;p72">
              <a:extLst>
                <a:ext uri="{FF2B5EF4-FFF2-40B4-BE49-F238E27FC236}">
                  <a16:creationId xmlns:a16="http://schemas.microsoft.com/office/drawing/2014/main" id="{821CF2C6-1367-4485-A954-44EC0897345D}"/>
                </a:ext>
              </a:extLst>
            </p:cNvPr>
            <p:cNvSpPr/>
            <p:nvPr/>
          </p:nvSpPr>
          <p:spPr>
            <a:xfrm>
              <a:off x="1414381" y="2318982"/>
              <a:ext cx="146032" cy="25420"/>
            </a:xfrm>
            <a:custGeom>
              <a:avLst/>
              <a:gdLst/>
              <a:ahLst/>
              <a:cxnLst/>
              <a:rect l="l" t="t" r="r" b="b"/>
              <a:pathLst>
                <a:path w="5561" h="968" extrusionOk="0">
                  <a:moveTo>
                    <a:pt x="412" y="0"/>
                  </a:moveTo>
                  <a:cubicBezTo>
                    <a:pt x="182" y="0"/>
                    <a:pt x="0" y="182"/>
                    <a:pt x="0" y="402"/>
                  </a:cubicBezTo>
                  <a:lnTo>
                    <a:pt x="0" y="565"/>
                  </a:lnTo>
                  <a:cubicBezTo>
                    <a:pt x="0" y="785"/>
                    <a:pt x="182" y="967"/>
                    <a:pt x="412" y="967"/>
                  </a:cubicBezTo>
                  <a:lnTo>
                    <a:pt x="5149" y="967"/>
                  </a:lnTo>
                  <a:cubicBezTo>
                    <a:pt x="5369" y="967"/>
                    <a:pt x="5551" y="785"/>
                    <a:pt x="5561" y="565"/>
                  </a:cubicBezTo>
                  <a:lnTo>
                    <a:pt x="5561" y="402"/>
                  </a:lnTo>
                  <a:cubicBezTo>
                    <a:pt x="5551" y="182"/>
                    <a:pt x="5369" y="0"/>
                    <a:pt x="5149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0" name="Google Shape;11703;p72">
              <a:extLst>
                <a:ext uri="{FF2B5EF4-FFF2-40B4-BE49-F238E27FC236}">
                  <a16:creationId xmlns:a16="http://schemas.microsoft.com/office/drawing/2014/main" id="{DC1F1860-F57C-4D77-99D0-FDE4BA580EB4}"/>
                </a:ext>
              </a:extLst>
            </p:cNvPr>
            <p:cNvSpPr/>
            <p:nvPr/>
          </p:nvSpPr>
          <p:spPr>
            <a:xfrm>
              <a:off x="1414381" y="2323263"/>
              <a:ext cx="146032" cy="21139"/>
            </a:xfrm>
            <a:custGeom>
              <a:avLst/>
              <a:gdLst/>
              <a:ahLst/>
              <a:cxnLst/>
              <a:rect l="l" t="t" r="r" b="b"/>
              <a:pathLst>
                <a:path w="5561" h="805" extrusionOk="0">
                  <a:moveTo>
                    <a:pt x="87" y="0"/>
                  </a:moveTo>
                  <a:cubicBezTo>
                    <a:pt x="29" y="67"/>
                    <a:pt x="0" y="153"/>
                    <a:pt x="0" y="239"/>
                  </a:cubicBezTo>
                  <a:lnTo>
                    <a:pt x="0" y="393"/>
                  </a:lnTo>
                  <a:cubicBezTo>
                    <a:pt x="0" y="622"/>
                    <a:pt x="182" y="804"/>
                    <a:pt x="412" y="804"/>
                  </a:cubicBezTo>
                  <a:lnTo>
                    <a:pt x="5149" y="804"/>
                  </a:lnTo>
                  <a:cubicBezTo>
                    <a:pt x="5379" y="804"/>
                    <a:pt x="5561" y="622"/>
                    <a:pt x="5561" y="393"/>
                  </a:cubicBezTo>
                  <a:lnTo>
                    <a:pt x="5561" y="239"/>
                  </a:lnTo>
                  <a:cubicBezTo>
                    <a:pt x="5561" y="153"/>
                    <a:pt x="5532" y="67"/>
                    <a:pt x="5475" y="0"/>
                  </a:cubicBezTo>
                  <a:cubicBezTo>
                    <a:pt x="5398" y="105"/>
                    <a:pt x="5274" y="163"/>
                    <a:pt x="5149" y="163"/>
                  </a:cubicBezTo>
                  <a:lnTo>
                    <a:pt x="412" y="163"/>
                  </a:lnTo>
                  <a:cubicBezTo>
                    <a:pt x="278" y="163"/>
                    <a:pt x="163" y="105"/>
                    <a:pt x="87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Google Shape;11704;p72">
              <a:extLst>
                <a:ext uri="{FF2B5EF4-FFF2-40B4-BE49-F238E27FC236}">
                  <a16:creationId xmlns:a16="http://schemas.microsoft.com/office/drawing/2014/main" id="{A2AEC6C5-BCF3-45FF-AE45-0FB6F4692E7A}"/>
                </a:ext>
              </a:extLst>
            </p:cNvPr>
            <p:cNvSpPr/>
            <p:nvPr/>
          </p:nvSpPr>
          <p:spPr>
            <a:xfrm>
              <a:off x="1462384" y="1990260"/>
              <a:ext cx="49526" cy="49526"/>
            </a:xfrm>
            <a:custGeom>
              <a:avLst/>
              <a:gdLst/>
              <a:ahLst/>
              <a:cxnLst/>
              <a:rect l="l" t="t" r="r" b="b"/>
              <a:pathLst>
                <a:path w="1886" h="1886" extrusionOk="0">
                  <a:moveTo>
                    <a:pt x="938" y="1"/>
                  </a:moveTo>
                  <a:cubicBezTo>
                    <a:pt x="421" y="1"/>
                    <a:pt x="0" y="422"/>
                    <a:pt x="0" y="938"/>
                  </a:cubicBezTo>
                  <a:cubicBezTo>
                    <a:pt x="0" y="1465"/>
                    <a:pt x="421" y="1886"/>
                    <a:pt x="938" y="1886"/>
                  </a:cubicBezTo>
                  <a:cubicBezTo>
                    <a:pt x="1465" y="1886"/>
                    <a:pt x="1886" y="1465"/>
                    <a:pt x="1886" y="938"/>
                  </a:cubicBezTo>
                  <a:cubicBezTo>
                    <a:pt x="1886" y="422"/>
                    <a:pt x="1465" y="1"/>
                    <a:pt x="93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2" name="Google Shape;11705;p72">
              <a:extLst>
                <a:ext uri="{FF2B5EF4-FFF2-40B4-BE49-F238E27FC236}">
                  <a16:creationId xmlns:a16="http://schemas.microsoft.com/office/drawing/2014/main" id="{46314A0D-70F7-41CF-909E-32681EC05BE6}"/>
                </a:ext>
              </a:extLst>
            </p:cNvPr>
            <p:cNvSpPr/>
            <p:nvPr/>
          </p:nvSpPr>
          <p:spPr>
            <a:xfrm>
              <a:off x="1333211" y="2029571"/>
              <a:ext cx="29674" cy="33980"/>
            </a:xfrm>
            <a:custGeom>
              <a:avLst/>
              <a:gdLst/>
              <a:ahLst/>
              <a:cxnLst/>
              <a:rect l="l" t="t" r="r" b="b"/>
              <a:pathLst>
                <a:path w="1130" h="1294" extrusionOk="0">
                  <a:moveTo>
                    <a:pt x="654" y="1"/>
                  </a:moveTo>
                  <a:cubicBezTo>
                    <a:pt x="322" y="1"/>
                    <a:pt x="0" y="255"/>
                    <a:pt x="0" y="647"/>
                  </a:cubicBezTo>
                  <a:cubicBezTo>
                    <a:pt x="0" y="1040"/>
                    <a:pt x="322" y="1294"/>
                    <a:pt x="654" y="1294"/>
                  </a:cubicBezTo>
                  <a:cubicBezTo>
                    <a:pt x="824" y="1294"/>
                    <a:pt x="997" y="1227"/>
                    <a:pt x="1130" y="1078"/>
                  </a:cubicBezTo>
                  <a:cubicBezTo>
                    <a:pt x="1024" y="963"/>
                    <a:pt x="967" y="810"/>
                    <a:pt x="967" y="647"/>
                  </a:cubicBezTo>
                  <a:cubicBezTo>
                    <a:pt x="967" y="485"/>
                    <a:pt x="1024" y="331"/>
                    <a:pt x="1130" y="217"/>
                  </a:cubicBezTo>
                  <a:cubicBezTo>
                    <a:pt x="997" y="67"/>
                    <a:pt x="824" y="1"/>
                    <a:pt x="654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3" name="Google Shape;11706;p72">
              <a:extLst>
                <a:ext uri="{FF2B5EF4-FFF2-40B4-BE49-F238E27FC236}">
                  <a16:creationId xmlns:a16="http://schemas.microsoft.com/office/drawing/2014/main" id="{BA03AAF1-8C15-4BC7-BE1A-F529E431B3AA}"/>
                </a:ext>
              </a:extLst>
            </p:cNvPr>
            <p:cNvSpPr/>
            <p:nvPr/>
          </p:nvSpPr>
          <p:spPr>
            <a:xfrm>
              <a:off x="1607891" y="2029571"/>
              <a:ext cx="29674" cy="33980"/>
            </a:xfrm>
            <a:custGeom>
              <a:avLst/>
              <a:gdLst/>
              <a:ahLst/>
              <a:cxnLst/>
              <a:rect l="l" t="t" r="r" b="b"/>
              <a:pathLst>
                <a:path w="1130" h="1294" extrusionOk="0">
                  <a:moveTo>
                    <a:pt x="650" y="1"/>
                  </a:moveTo>
                  <a:cubicBezTo>
                    <a:pt x="319" y="1"/>
                    <a:pt x="1" y="255"/>
                    <a:pt x="1" y="647"/>
                  </a:cubicBezTo>
                  <a:cubicBezTo>
                    <a:pt x="1" y="1040"/>
                    <a:pt x="319" y="1294"/>
                    <a:pt x="650" y="1294"/>
                  </a:cubicBezTo>
                  <a:cubicBezTo>
                    <a:pt x="820" y="1294"/>
                    <a:pt x="994" y="1227"/>
                    <a:pt x="1130" y="1078"/>
                  </a:cubicBezTo>
                  <a:cubicBezTo>
                    <a:pt x="1025" y="963"/>
                    <a:pt x="967" y="810"/>
                    <a:pt x="967" y="647"/>
                  </a:cubicBezTo>
                  <a:cubicBezTo>
                    <a:pt x="967" y="485"/>
                    <a:pt x="1025" y="331"/>
                    <a:pt x="1130" y="217"/>
                  </a:cubicBezTo>
                  <a:cubicBezTo>
                    <a:pt x="994" y="67"/>
                    <a:pt x="820" y="1"/>
                    <a:pt x="650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" name="Google Shape;11707;p72">
              <a:extLst>
                <a:ext uri="{FF2B5EF4-FFF2-40B4-BE49-F238E27FC236}">
                  <a16:creationId xmlns:a16="http://schemas.microsoft.com/office/drawing/2014/main" id="{3529BD54-3C36-433F-ACF2-4F6EC066A93D}"/>
                </a:ext>
              </a:extLst>
            </p:cNvPr>
            <p:cNvSpPr/>
            <p:nvPr/>
          </p:nvSpPr>
          <p:spPr>
            <a:xfrm>
              <a:off x="1462384" y="1990286"/>
              <a:ext cx="37473" cy="49763"/>
            </a:xfrm>
            <a:custGeom>
              <a:avLst/>
              <a:gdLst/>
              <a:ahLst/>
              <a:cxnLst/>
              <a:rect l="l" t="t" r="r" b="b"/>
              <a:pathLst>
                <a:path w="1427" h="1895" extrusionOk="0">
                  <a:moveTo>
                    <a:pt x="948" y="1"/>
                  </a:moveTo>
                  <a:cubicBezTo>
                    <a:pt x="454" y="1"/>
                    <a:pt x="0" y="397"/>
                    <a:pt x="0" y="947"/>
                  </a:cubicBezTo>
                  <a:cubicBezTo>
                    <a:pt x="0" y="1502"/>
                    <a:pt x="451" y="1895"/>
                    <a:pt x="944" y="1895"/>
                  </a:cubicBezTo>
                  <a:cubicBezTo>
                    <a:pt x="1105" y="1895"/>
                    <a:pt x="1271" y="1853"/>
                    <a:pt x="1426" y="1760"/>
                  </a:cubicBezTo>
                  <a:cubicBezTo>
                    <a:pt x="1139" y="1588"/>
                    <a:pt x="967" y="1282"/>
                    <a:pt x="967" y="947"/>
                  </a:cubicBezTo>
                  <a:cubicBezTo>
                    <a:pt x="967" y="612"/>
                    <a:pt x="1139" y="306"/>
                    <a:pt x="1426" y="134"/>
                  </a:cubicBezTo>
                  <a:cubicBezTo>
                    <a:pt x="1272" y="42"/>
                    <a:pt x="1108" y="1"/>
                    <a:pt x="948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" name="Google Shape;11708;p72">
              <a:extLst>
                <a:ext uri="{FF2B5EF4-FFF2-40B4-BE49-F238E27FC236}">
                  <a16:creationId xmlns:a16="http://schemas.microsoft.com/office/drawing/2014/main" id="{146D5E51-E57B-4C18-B50E-1F7599764E89}"/>
                </a:ext>
              </a:extLst>
            </p:cNvPr>
            <p:cNvSpPr/>
            <p:nvPr/>
          </p:nvSpPr>
          <p:spPr>
            <a:xfrm>
              <a:off x="1277409" y="2161921"/>
              <a:ext cx="145796" cy="25393"/>
            </a:xfrm>
            <a:custGeom>
              <a:avLst/>
              <a:gdLst/>
              <a:ahLst/>
              <a:cxnLst/>
              <a:rect l="l" t="t" r="r" b="b"/>
              <a:pathLst>
                <a:path w="5552" h="967" extrusionOk="0">
                  <a:moveTo>
                    <a:pt x="403" y="0"/>
                  </a:moveTo>
                  <a:cubicBezTo>
                    <a:pt x="182" y="0"/>
                    <a:pt x="1" y="182"/>
                    <a:pt x="1" y="402"/>
                  </a:cubicBezTo>
                  <a:lnTo>
                    <a:pt x="1" y="565"/>
                  </a:lnTo>
                  <a:cubicBezTo>
                    <a:pt x="1" y="785"/>
                    <a:pt x="182" y="967"/>
                    <a:pt x="403" y="967"/>
                  </a:cubicBezTo>
                  <a:lnTo>
                    <a:pt x="5149" y="967"/>
                  </a:lnTo>
                  <a:cubicBezTo>
                    <a:pt x="5370" y="967"/>
                    <a:pt x="5551" y="785"/>
                    <a:pt x="5551" y="565"/>
                  </a:cubicBezTo>
                  <a:lnTo>
                    <a:pt x="5551" y="402"/>
                  </a:lnTo>
                  <a:cubicBezTo>
                    <a:pt x="5551" y="182"/>
                    <a:pt x="5370" y="0"/>
                    <a:pt x="5149" y="0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" name="Google Shape;11709;p72">
              <a:extLst>
                <a:ext uri="{FF2B5EF4-FFF2-40B4-BE49-F238E27FC236}">
                  <a16:creationId xmlns:a16="http://schemas.microsoft.com/office/drawing/2014/main" id="{933CC859-4E35-48A7-B3AE-1B8A0245F549}"/>
                </a:ext>
              </a:extLst>
            </p:cNvPr>
            <p:cNvSpPr/>
            <p:nvPr/>
          </p:nvSpPr>
          <p:spPr>
            <a:xfrm>
              <a:off x="1277409" y="2166175"/>
              <a:ext cx="145796" cy="21139"/>
            </a:xfrm>
            <a:custGeom>
              <a:avLst/>
              <a:gdLst/>
              <a:ahLst/>
              <a:cxnLst/>
              <a:rect l="l" t="t" r="r" b="b"/>
              <a:pathLst>
                <a:path w="5552" h="805" extrusionOk="0">
                  <a:moveTo>
                    <a:pt x="77" y="1"/>
                  </a:moveTo>
                  <a:cubicBezTo>
                    <a:pt x="29" y="68"/>
                    <a:pt x="1" y="154"/>
                    <a:pt x="1" y="240"/>
                  </a:cubicBezTo>
                  <a:lnTo>
                    <a:pt x="1" y="393"/>
                  </a:lnTo>
                  <a:cubicBezTo>
                    <a:pt x="1" y="623"/>
                    <a:pt x="182" y="805"/>
                    <a:pt x="403" y="805"/>
                  </a:cubicBezTo>
                  <a:lnTo>
                    <a:pt x="5149" y="805"/>
                  </a:lnTo>
                  <a:cubicBezTo>
                    <a:pt x="5370" y="805"/>
                    <a:pt x="5551" y="623"/>
                    <a:pt x="5551" y="393"/>
                  </a:cubicBezTo>
                  <a:lnTo>
                    <a:pt x="5551" y="240"/>
                  </a:lnTo>
                  <a:cubicBezTo>
                    <a:pt x="5551" y="154"/>
                    <a:pt x="5523" y="68"/>
                    <a:pt x="5475" y="1"/>
                  </a:cubicBezTo>
                  <a:cubicBezTo>
                    <a:pt x="5398" y="96"/>
                    <a:pt x="5274" y="163"/>
                    <a:pt x="5149" y="163"/>
                  </a:cubicBezTo>
                  <a:lnTo>
                    <a:pt x="403" y="163"/>
                  </a:lnTo>
                  <a:cubicBezTo>
                    <a:pt x="278" y="163"/>
                    <a:pt x="154" y="96"/>
                    <a:pt x="77" y="1"/>
                  </a:cubicBez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37" name="Circle: Hollow 26">
            <a:extLst>
              <a:ext uri="{FF2B5EF4-FFF2-40B4-BE49-F238E27FC236}">
                <a16:creationId xmlns:a16="http://schemas.microsoft.com/office/drawing/2014/main" id="{20F8939A-A951-4DD1-83F7-8300A123079B}"/>
              </a:ext>
            </a:extLst>
          </p:cNvPr>
          <p:cNvSpPr/>
          <p:nvPr/>
        </p:nvSpPr>
        <p:spPr>
          <a:xfrm>
            <a:off x="98428" y="3340713"/>
            <a:ext cx="1687528" cy="1625498"/>
          </a:xfrm>
          <a:prstGeom prst="donut">
            <a:avLst>
              <a:gd name="adj" fmla="val 12767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38" name="Google Shape;11834;p72">
            <a:extLst>
              <a:ext uri="{FF2B5EF4-FFF2-40B4-BE49-F238E27FC236}">
                <a16:creationId xmlns:a16="http://schemas.microsoft.com/office/drawing/2014/main" id="{18830A2E-2F86-4437-A48C-47BF9D91A2B6}"/>
              </a:ext>
            </a:extLst>
          </p:cNvPr>
          <p:cNvGrpSpPr/>
          <p:nvPr/>
        </p:nvGrpSpPr>
        <p:grpSpPr>
          <a:xfrm>
            <a:off x="517690" y="1812397"/>
            <a:ext cx="1073024" cy="1063731"/>
            <a:chOff x="2180884" y="2888719"/>
            <a:chExt cx="376752" cy="374468"/>
          </a:xfrm>
        </p:grpSpPr>
        <p:sp>
          <p:nvSpPr>
            <p:cNvPr id="39" name="Google Shape;11835;p72">
              <a:extLst>
                <a:ext uri="{FF2B5EF4-FFF2-40B4-BE49-F238E27FC236}">
                  <a16:creationId xmlns:a16="http://schemas.microsoft.com/office/drawing/2014/main" id="{FEDB8B03-ABEC-4034-8C25-6F314752447A}"/>
                </a:ext>
              </a:extLst>
            </p:cNvPr>
            <p:cNvSpPr/>
            <p:nvPr/>
          </p:nvSpPr>
          <p:spPr>
            <a:xfrm>
              <a:off x="2180884" y="2954054"/>
              <a:ext cx="309395" cy="309133"/>
            </a:xfrm>
            <a:custGeom>
              <a:avLst/>
              <a:gdLst/>
              <a:ahLst/>
              <a:cxnLst/>
              <a:rect l="l" t="t" r="r" b="b"/>
              <a:pathLst>
                <a:path w="11782" h="11772" extrusionOk="0">
                  <a:moveTo>
                    <a:pt x="5896" y="0"/>
                  </a:moveTo>
                  <a:cubicBezTo>
                    <a:pt x="2642" y="0"/>
                    <a:pt x="1" y="2632"/>
                    <a:pt x="1" y="5886"/>
                  </a:cubicBezTo>
                  <a:cubicBezTo>
                    <a:pt x="1" y="9140"/>
                    <a:pt x="2642" y="11772"/>
                    <a:pt x="5896" y="11772"/>
                  </a:cubicBezTo>
                  <a:cubicBezTo>
                    <a:pt x="9150" y="11772"/>
                    <a:pt x="11782" y="9140"/>
                    <a:pt x="11782" y="5886"/>
                  </a:cubicBezTo>
                  <a:cubicBezTo>
                    <a:pt x="11782" y="2632"/>
                    <a:pt x="9150" y="0"/>
                    <a:pt x="5896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" name="Google Shape;11836;p72">
              <a:extLst>
                <a:ext uri="{FF2B5EF4-FFF2-40B4-BE49-F238E27FC236}">
                  <a16:creationId xmlns:a16="http://schemas.microsoft.com/office/drawing/2014/main" id="{583767D6-05D3-4FA6-8B6A-49B2DAF125F5}"/>
                </a:ext>
              </a:extLst>
            </p:cNvPr>
            <p:cNvSpPr/>
            <p:nvPr/>
          </p:nvSpPr>
          <p:spPr>
            <a:xfrm>
              <a:off x="2335713" y="3102082"/>
              <a:ext cx="154330" cy="12579"/>
            </a:xfrm>
            <a:custGeom>
              <a:avLst/>
              <a:gdLst/>
              <a:ahLst/>
              <a:cxnLst/>
              <a:rect l="l" t="t" r="r" b="b"/>
              <a:pathLst>
                <a:path w="5877" h="479" extrusionOk="0">
                  <a:moveTo>
                    <a:pt x="0" y="0"/>
                  </a:moveTo>
                  <a:lnTo>
                    <a:pt x="0" y="479"/>
                  </a:lnTo>
                  <a:lnTo>
                    <a:pt x="5876" y="479"/>
                  </a:lnTo>
                  <a:lnTo>
                    <a:pt x="5876" y="240"/>
                  </a:lnTo>
                  <a:lnTo>
                    <a:pt x="5876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1" name="Google Shape;11837;p72">
              <a:extLst>
                <a:ext uri="{FF2B5EF4-FFF2-40B4-BE49-F238E27FC236}">
                  <a16:creationId xmlns:a16="http://schemas.microsoft.com/office/drawing/2014/main" id="{BF3DF7BF-2FF1-4392-9A51-C20CADFD0D59}"/>
                </a:ext>
              </a:extLst>
            </p:cNvPr>
            <p:cNvSpPr/>
            <p:nvPr/>
          </p:nvSpPr>
          <p:spPr>
            <a:xfrm>
              <a:off x="2465648" y="2888719"/>
              <a:ext cx="91989" cy="89993"/>
            </a:xfrm>
            <a:custGeom>
              <a:avLst/>
              <a:gdLst/>
              <a:ahLst/>
              <a:cxnLst/>
              <a:rect l="l" t="t" r="r" b="b"/>
              <a:pathLst>
                <a:path w="3503" h="3427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26"/>
                  </a:lnTo>
                  <a:lnTo>
                    <a:pt x="1120" y="3426"/>
                  </a:lnTo>
                  <a:cubicBezTo>
                    <a:pt x="1311" y="3426"/>
                    <a:pt x="1483" y="3350"/>
                    <a:pt x="1617" y="3216"/>
                  </a:cubicBezTo>
                  <a:lnTo>
                    <a:pt x="3369" y="1474"/>
                  </a:lnTo>
                  <a:cubicBezTo>
                    <a:pt x="3503" y="1321"/>
                    <a:pt x="3407" y="1082"/>
                    <a:pt x="3197" y="1072"/>
                  </a:cubicBez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" name="Google Shape;11838;p72">
              <a:extLst>
                <a:ext uri="{FF2B5EF4-FFF2-40B4-BE49-F238E27FC236}">
                  <a16:creationId xmlns:a16="http://schemas.microsoft.com/office/drawing/2014/main" id="{B19E369E-7B2E-44D4-AE84-20D4E0A6F392}"/>
                </a:ext>
              </a:extLst>
            </p:cNvPr>
            <p:cNvSpPr/>
            <p:nvPr/>
          </p:nvSpPr>
          <p:spPr>
            <a:xfrm>
              <a:off x="2465648" y="2888719"/>
              <a:ext cx="61842" cy="90229"/>
            </a:xfrm>
            <a:custGeom>
              <a:avLst/>
              <a:gdLst/>
              <a:ahLst/>
              <a:cxnLst/>
              <a:rect l="l" t="t" r="r" b="b"/>
              <a:pathLst>
                <a:path w="2355" h="3436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36"/>
                  </a:ln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" name="Google Shape;11839;p72">
              <a:extLst>
                <a:ext uri="{FF2B5EF4-FFF2-40B4-BE49-F238E27FC236}">
                  <a16:creationId xmlns:a16="http://schemas.microsoft.com/office/drawing/2014/main" id="{C949EA0F-C512-4DD4-810D-3C8489F84373}"/>
                </a:ext>
              </a:extLst>
            </p:cNvPr>
            <p:cNvSpPr/>
            <p:nvPr/>
          </p:nvSpPr>
          <p:spPr>
            <a:xfrm>
              <a:off x="2218094" y="2991002"/>
              <a:ext cx="235263" cy="235263"/>
            </a:xfrm>
            <a:custGeom>
              <a:avLst/>
              <a:gdLst/>
              <a:ahLst/>
              <a:cxnLst/>
              <a:rect l="l" t="t" r="r" b="b"/>
              <a:pathLst>
                <a:path w="8959" h="8959" extrusionOk="0">
                  <a:moveTo>
                    <a:pt x="4479" y="0"/>
                  </a:moveTo>
                  <a:cubicBezTo>
                    <a:pt x="2010" y="0"/>
                    <a:pt x="0" y="2010"/>
                    <a:pt x="0" y="4479"/>
                  </a:cubicBezTo>
                  <a:cubicBezTo>
                    <a:pt x="0" y="6948"/>
                    <a:pt x="2010" y="8958"/>
                    <a:pt x="4479" y="8958"/>
                  </a:cubicBezTo>
                  <a:cubicBezTo>
                    <a:pt x="6948" y="8958"/>
                    <a:pt x="8958" y="6948"/>
                    <a:pt x="8958" y="4479"/>
                  </a:cubicBezTo>
                  <a:cubicBezTo>
                    <a:pt x="8958" y="2010"/>
                    <a:pt x="6948" y="0"/>
                    <a:pt x="4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" name="Google Shape;11840;p72">
              <a:extLst>
                <a:ext uri="{FF2B5EF4-FFF2-40B4-BE49-F238E27FC236}">
                  <a16:creationId xmlns:a16="http://schemas.microsoft.com/office/drawing/2014/main" id="{DB47EC00-8E63-4F1C-B3E3-F27E4F60B72B}"/>
                </a:ext>
              </a:extLst>
            </p:cNvPr>
            <p:cNvSpPr/>
            <p:nvPr/>
          </p:nvSpPr>
          <p:spPr>
            <a:xfrm>
              <a:off x="2335713" y="3102082"/>
              <a:ext cx="117382" cy="12579"/>
            </a:xfrm>
            <a:custGeom>
              <a:avLst/>
              <a:gdLst/>
              <a:ahLst/>
              <a:cxnLst/>
              <a:rect l="l" t="t" r="r" b="b"/>
              <a:pathLst>
                <a:path w="4470" h="479" extrusionOk="0">
                  <a:moveTo>
                    <a:pt x="0" y="0"/>
                  </a:moveTo>
                  <a:lnTo>
                    <a:pt x="0" y="479"/>
                  </a:lnTo>
                  <a:lnTo>
                    <a:pt x="4460" y="479"/>
                  </a:lnTo>
                  <a:cubicBezTo>
                    <a:pt x="4460" y="402"/>
                    <a:pt x="4470" y="326"/>
                    <a:pt x="4470" y="240"/>
                  </a:cubicBezTo>
                  <a:cubicBezTo>
                    <a:pt x="4470" y="153"/>
                    <a:pt x="4460" y="87"/>
                    <a:pt x="4460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" name="Google Shape;11841;p72">
              <a:extLst>
                <a:ext uri="{FF2B5EF4-FFF2-40B4-BE49-F238E27FC236}">
                  <a16:creationId xmlns:a16="http://schemas.microsoft.com/office/drawing/2014/main" id="{B3C679D4-2344-4462-821E-9F8870464692}"/>
                </a:ext>
              </a:extLst>
            </p:cNvPr>
            <p:cNvSpPr/>
            <p:nvPr/>
          </p:nvSpPr>
          <p:spPr>
            <a:xfrm>
              <a:off x="2249003" y="3021910"/>
              <a:ext cx="173185" cy="173421"/>
            </a:xfrm>
            <a:custGeom>
              <a:avLst/>
              <a:gdLst/>
              <a:ahLst/>
              <a:cxnLst/>
              <a:rect l="l" t="t" r="r" b="b"/>
              <a:pathLst>
                <a:path w="6595" h="6604" extrusionOk="0">
                  <a:moveTo>
                    <a:pt x="3302" y="0"/>
                  </a:moveTo>
                  <a:cubicBezTo>
                    <a:pt x="1484" y="0"/>
                    <a:pt x="0" y="1484"/>
                    <a:pt x="0" y="3302"/>
                  </a:cubicBezTo>
                  <a:cubicBezTo>
                    <a:pt x="0" y="5121"/>
                    <a:pt x="1484" y="6604"/>
                    <a:pt x="3302" y="6604"/>
                  </a:cubicBezTo>
                  <a:cubicBezTo>
                    <a:pt x="5121" y="6604"/>
                    <a:pt x="6594" y="5121"/>
                    <a:pt x="6594" y="3302"/>
                  </a:cubicBezTo>
                  <a:cubicBezTo>
                    <a:pt x="6594" y="1484"/>
                    <a:pt x="5121" y="0"/>
                    <a:pt x="3302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" name="Google Shape;11842;p72">
              <a:extLst>
                <a:ext uri="{FF2B5EF4-FFF2-40B4-BE49-F238E27FC236}">
                  <a16:creationId xmlns:a16="http://schemas.microsoft.com/office/drawing/2014/main" id="{CA9D004A-A121-4D98-8CD9-B67A0B700EEE}"/>
                </a:ext>
              </a:extLst>
            </p:cNvPr>
            <p:cNvSpPr/>
            <p:nvPr/>
          </p:nvSpPr>
          <p:spPr>
            <a:xfrm>
              <a:off x="2335713" y="3102082"/>
              <a:ext cx="86711" cy="12579"/>
            </a:xfrm>
            <a:custGeom>
              <a:avLst/>
              <a:gdLst/>
              <a:ahLst/>
              <a:cxnLst/>
              <a:rect l="l" t="t" r="r" b="b"/>
              <a:pathLst>
                <a:path w="3302" h="479" extrusionOk="0">
                  <a:moveTo>
                    <a:pt x="0" y="0"/>
                  </a:moveTo>
                  <a:lnTo>
                    <a:pt x="0" y="479"/>
                  </a:lnTo>
                  <a:lnTo>
                    <a:pt x="3283" y="479"/>
                  </a:lnTo>
                  <a:cubicBezTo>
                    <a:pt x="3283" y="402"/>
                    <a:pt x="3302" y="326"/>
                    <a:pt x="3302" y="240"/>
                  </a:cubicBezTo>
                  <a:cubicBezTo>
                    <a:pt x="3302" y="153"/>
                    <a:pt x="3292" y="87"/>
                    <a:pt x="328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7" name="Google Shape;11843;p72">
              <a:extLst>
                <a:ext uri="{FF2B5EF4-FFF2-40B4-BE49-F238E27FC236}">
                  <a16:creationId xmlns:a16="http://schemas.microsoft.com/office/drawing/2014/main" id="{29EE4F05-4D18-419C-B63C-75656EA7971C}"/>
                </a:ext>
              </a:extLst>
            </p:cNvPr>
            <p:cNvSpPr/>
            <p:nvPr/>
          </p:nvSpPr>
          <p:spPr>
            <a:xfrm>
              <a:off x="2286187" y="3059094"/>
              <a:ext cx="99053" cy="99053"/>
            </a:xfrm>
            <a:custGeom>
              <a:avLst/>
              <a:gdLst/>
              <a:ahLst/>
              <a:cxnLst/>
              <a:rect l="l" t="t" r="r" b="b"/>
              <a:pathLst>
                <a:path w="3772" h="3772" extrusionOk="0">
                  <a:moveTo>
                    <a:pt x="1886" y="1"/>
                  </a:moveTo>
                  <a:cubicBezTo>
                    <a:pt x="843" y="1"/>
                    <a:pt x="1" y="843"/>
                    <a:pt x="1" y="1886"/>
                  </a:cubicBezTo>
                  <a:cubicBezTo>
                    <a:pt x="1" y="2929"/>
                    <a:pt x="843" y="3772"/>
                    <a:pt x="1886" y="3772"/>
                  </a:cubicBezTo>
                  <a:cubicBezTo>
                    <a:pt x="2929" y="3772"/>
                    <a:pt x="3772" y="2929"/>
                    <a:pt x="3772" y="1886"/>
                  </a:cubicBezTo>
                  <a:cubicBezTo>
                    <a:pt x="3772" y="843"/>
                    <a:pt x="2929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8" name="Google Shape;11844;p72">
              <a:extLst>
                <a:ext uri="{FF2B5EF4-FFF2-40B4-BE49-F238E27FC236}">
                  <a16:creationId xmlns:a16="http://schemas.microsoft.com/office/drawing/2014/main" id="{4CF48516-3A81-47C8-856E-E789F40F6580}"/>
                </a:ext>
              </a:extLst>
            </p:cNvPr>
            <p:cNvSpPr/>
            <p:nvPr/>
          </p:nvSpPr>
          <p:spPr>
            <a:xfrm>
              <a:off x="2335713" y="3102318"/>
              <a:ext cx="49526" cy="12342"/>
            </a:xfrm>
            <a:custGeom>
              <a:avLst/>
              <a:gdLst/>
              <a:ahLst/>
              <a:cxnLst/>
              <a:rect l="l" t="t" r="r" b="b"/>
              <a:pathLst>
                <a:path w="1886" h="470" extrusionOk="0">
                  <a:moveTo>
                    <a:pt x="0" y="1"/>
                  </a:moveTo>
                  <a:lnTo>
                    <a:pt x="0" y="470"/>
                  </a:lnTo>
                  <a:lnTo>
                    <a:pt x="1866" y="470"/>
                  </a:lnTo>
                  <a:cubicBezTo>
                    <a:pt x="1886" y="317"/>
                    <a:pt x="1886" y="154"/>
                    <a:pt x="1866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9" name="Google Shape;11845;p72">
              <a:extLst>
                <a:ext uri="{FF2B5EF4-FFF2-40B4-BE49-F238E27FC236}">
                  <a16:creationId xmlns:a16="http://schemas.microsoft.com/office/drawing/2014/main" id="{32556ADA-2D34-4D38-8850-970427E03202}"/>
                </a:ext>
              </a:extLst>
            </p:cNvPr>
            <p:cNvSpPr/>
            <p:nvPr/>
          </p:nvSpPr>
          <p:spPr>
            <a:xfrm>
              <a:off x="2317095" y="3090002"/>
              <a:ext cx="37237" cy="37237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709" y="1"/>
                  </a:moveTo>
                  <a:cubicBezTo>
                    <a:pt x="317" y="1"/>
                    <a:pt x="1" y="317"/>
                    <a:pt x="1" y="709"/>
                  </a:cubicBezTo>
                  <a:cubicBezTo>
                    <a:pt x="1" y="1102"/>
                    <a:pt x="317" y="1417"/>
                    <a:pt x="709" y="1417"/>
                  </a:cubicBezTo>
                  <a:cubicBezTo>
                    <a:pt x="1102" y="1417"/>
                    <a:pt x="1417" y="1102"/>
                    <a:pt x="1417" y="709"/>
                  </a:cubicBezTo>
                  <a:cubicBezTo>
                    <a:pt x="1417" y="317"/>
                    <a:pt x="1102" y="1"/>
                    <a:pt x="70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0" name="Google Shape;11846;p72">
              <a:extLst>
                <a:ext uri="{FF2B5EF4-FFF2-40B4-BE49-F238E27FC236}">
                  <a16:creationId xmlns:a16="http://schemas.microsoft.com/office/drawing/2014/main" id="{662855C9-7CD5-48E4-8E44-622CBED4AAAA}"/>
                </a:ext>
              </a:extLst>
            </p:cNvPr>
            <p:cNvSpPr/>
            <p:nvPr/>
          </p:nvSpPr>
          <p:spPr>
            <a:xfrm>
              <a:off x="2335713" y="3102318"/>
              <a:ext cx="18855" cy="12342"/>
            </a:xfrm>
            <a:custGeom>
              <a:avLst/>
              <a:gdLst/>
              <a:ahLst/>
              <a:cxnLst/>
              <a:rect l="l" t="t" r="r" b="b"/>
              <a:pathLst>
                <a:path w="718" h="470" extrusionOk="0">
                  <a:moveTo>
                    <a:pt x="0" y="1"/>
                  </a:moveTo>
                  <a:lnTo>
                    <a:pt x="0" y="470"/>
                  </a:lnTo>
                  <a:lnTo>
                    <a:pt x="661" y="470"/>
                  </a:lnTo>
                  <a:cubicBezTo>
                    <a:pt x="718" y="317"/>
                    <a:pt x="718" y="154"/>
                    <a:pt x="661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" name="Google Shape;11847;p72">
              <a:extLst>
                <a:ext uri="{FF2B5EF4-FFF2-40B4-BE49-F238E27FC236}">
                  <a16:creationId xmlns:a16="http://schemas.microsoft.com/office/drawing/2014/main" id="{EC76020D-9594-4C3E-8F30-1AF7BB2711F5}"/>
                </a:ext>
              </a:extLst>
            </p:cNvPr>
            <p:cNvSpPr/>
            <p:nvPr/>
          </p:nvSpPr>
          <p:spPr>
            <a:xfrm>
              <a:off x="2326496" y="3073169"/>
              <a:ext cx="44668" cy="41570"/>
            </a:xfrm>
            <a:custGeom>
              <a:avLst/>
              <a:gdLst/>
              <a:ahLst/>
              <a:cxnLst/>
              <a:rect l="l" t="t" r="r" b="b"/>
              <a:pathLst>
                <a:path w="1701" h="1583" extrusionOk="0">
                  <a:moveTo>
                    <a:pt x="1366" y="1"/>
                  </a:moveTo>
                  <a:lnTo>
                    <a:pt x="188" y="1178"/>
                  </a:lnTo>
                  <a:cubicBezTo>
                    <a:pt x="0" y="1306"/>
                    <a:pt x="215" y="1582"/>
                    <a:pt x="390" y="1582"/>
                  </a:cubicBezTo>
                  <a:cubicBezTo>
                    <a:pt x="437" y="1582"/>
                    <a:pt x="481" y="1562"/>
                    <a:pt x="514" y="1513"/>
                  </a:cubicBezTo>
                  <a:lnTo>
                    <a:pt x="1701" y="336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rgbClr val="8E9E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" name="Google Shape;11848;p72">
              <a:extLst>
                <a:ext uri="{FF2B5EF4-FFF2-40B4-BE49-F238E27FC236}">
                  <a16:creationId xmlns:a16="http://schemas.microsoft.com/office/drawing/2014/main" id="{04E27A8E-0AA1-4A74-AC6B-F6D0E0F90EC7}"/>
                </a:ext>
              </a:extLst>
            </p:cNvPr>
            <p:cNvSpPr/>
            <p:nvPr/>
          </p:nvSpPr>
          <p:spPr>
            <a:xfrm>
              <a:off x="2355566" y="2901954"/>
              <a:ext cx="188704" cy="185080"/>
            </a:xfrm>
            <a:custGeom>
              <a:avLst/>
              <a:gdLst/>
              <a:ahLst/>
              <a:cxnLst/>
              <a:rect l="l" t="t" r="r" b="b"/>
              <a:pathLst>
                <a:path w="7186" h="7048" extrusionOk="0">
                  <a:moveTo>
                    <a:pt x="6868" y="0"/>
                  </a:moveTo>
                  <a:cubicBezTo>
                    <a:pt x="6825" y="0"/>
                    <a:pt x="6780" y="13"/>
                    <a:pt x="6738" y="42"/>
                  </a:cubicBezTo>
                  <a:lnTo>
                    <a:pt x="134" y="6645"/>
                  </a:lnTo>
                  <a:cubicBezTo>
                    <a:pt x="0" y="6789"/>
                    <a:pt x="96" y="7038"/>
                    <a:pt x="306" y="7047"/>
                  </a:cubicBezTo>
                  <a:cubicBezTo>
                    <a:pt x="364" y="7047"/>
                    <a:pt x="421" y="7018"/>
                    <a:pt x="469" y="6980"/>
                  </a:cubicBezTo>
                  <a:lnTo>
                    <a:pt x="7063" y="377"/>
                  </a:lnTo>
                  <a:cubicBezTo>
                    <a:pt x="7186" y="201"/>
                    <a:pt x="7039" y="0"/>
                    <a:pt x="6868" y="0"/>
                  </a:cubicBez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" name="Google Shape;18889;p76">
            <a:extLst>
              <a:ext uri="{FF2B5EF4-FFF2-40B4-BE49-F238E27FC236}">
                <a16:creationId xmlns:a16="http://schemas.microsoft.com/office/drawing/2014/main" id="{4EC2176B-0AAD-4C16-957C-281B2E2EFC88}"/>
              </a:ext>
            </a:extLst>
          </p:cNvPr>
          <p:cNvGrpSpPr/>
          <p:nvPr/>
        </p:nvGrpSpPr>
        <p:grpSpPr>
          <a:xfrm>
            <a:off x="531049" y="5634142"/>
            <a:ext cx="797675" cy="762976"/>
            <a:chOff x="874658" y="2914408"/>
            <a:chExt cx="356891" cy="335709"/>
          </a:xfrm>
        </p:grpSpPr>
        <p:sp>
          <p:nvSpPr>
            <p:cNvPr id="54" name="Google Shape;18890;p76">
              <a:extLst>
                <a:ext uri="{FF2B5EF4-FFF2-40B4-BE49-F238E27FC236}">
                  <a16:creationId xmlns:a16="http://schemas.microsoft.com/office/drawing/2014/main" id="{555FC0E2-EF0E-4C40-B940-035AD88BCFEB}"/>
                </a:ext>
              </a:extLst>
            </p:cNvPr>
            <p:cNvSpPr/>
            <p:nvPr/>
          </p:nvSpPr>
          <p:spPr>
            <a:xfrm>
              <a:off x="909472" y="2994285"/>
              <a:ext cx="287238" cy="177869"/>
            </a:xfrm>
            <a:custGeom>
              <a:avLst/>
              <a:gdLst/>
              <a:ahLst/>
              <a:cxnLst/>
              <a:rect l="l" t="t" r="r" b="b"/>
              <a:pathLst>
                <a:path w="10957" h="6785" extrusionOk="0">
                  <a:moveTo>
                    <a:pt x="0" y="0"/>
                  </a:moveTo>
                  <a:lnTo>
                    <a:pt x="0" y="6785"/>
                  </a:lnTo>
                  <a:lnTo>
                    <a:pt x="10957" y="6785"/>
                  </a:lnTo>
                  <a:lnTo>
                    <a:pt x="10957" y="0"/>
                  </a:ln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" name="Google Shape;18891;p76">
              <a:extLst>
                <a:ext uri="{FF2B5EF4-FFF2-40B4-BE49-F238E27FC236}">
                  <a16:creationId xmlns:a16="http://schemas.microsoft.com/office/drawing/2014/main" id="{EB9191F1-6A3D-47E0-9F6A-1B6D3BFD04FC}"/>
                </a:ext>
              </a:extLst>
            </p:cNvPr>
            <p:cNvSpPr/>
            <p:nvPr/>
          </p:nvSpPr>
          <p:spPr>
            <a:xfrm>
              <a:off x="874658" y="2914408"/>
              <a:ext cx="356891" cy="93902"/>
            </a:xfrm>
            <a:custGeom>
              <a:avLst/>
              <a:gdLst/>
              <a:ahLst/>
              <a:cxnLst/>
              <a:rect l="l" t="t" r="r" b="b"/>
              <a:pathLst>
                <a:path w="13614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13339" y="3581"/>
                  </a:lnTo>
                  <a:cubicBezTo>
                    <a:pt x="13498" y="3581"/>
                    <a:pt x="13613" y="3451"/>
                    <a:pt x="13613" y="3293"/>
                  </a:cubicBezTo>
                  <a:lnTo>
                    <a:pt x="13613" y="276"/>
                  </a:lnTo>
                  <a:cubicBezTo>
                    <a:pt x="13613" y="117"/>
                    <a:pt x="13498" y="1"/>
                    <a:pt x="13339" y="1"/>
                  </a:cubicBez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Google Shape;18892;p76">
              <a:extLst>
                <a:ext uri="{FF2B5EF4-FFF2-40B4-BE49-F238E27FC236}">
                  <a16:creationId xmlns:a16="http://schemas.microsoft.com/office/drawing/2014/main" id="{93989262-5EDF-41EB-9D6E-EA369365AFD9}"/>
                </a:ext>
              </a:extLst>
            </p:cNvPr>
            <p:cNvSpPr/>
            <p:nvPr/>
          </p:nvSpPr>
          <p:spPr>
            <a:xfrm>
              <a:off x="1211442" y="2914434"/>
              <a:ext cx="20107" cy="93876"/>
            </a:xfrm>
            <a:custGeom>
              <a:avLst/>
              <a:gdLst/>
              <a:ahLst/>
              <a:cxnLst/>
              <a:rect l="l" t="t" r="r" b="b"/>
              <a:pathLst>
                <a:path w="767" h="3581" extrusionOk="0">
                  <a:moveTo>
                    <a:pt x="1" y="0"/>
                  </a:moveTo>
                  <a:lnTo>
                    <a:pt x="1" y="3580"/>
                  </a:lnTo>
                  <a:lnTo>
                    <a:pt x="492" y="3580"/>
                  </a:lnTo>
                  <a:cubicBezTo>
                    <a:pt x="651" y="3580"/>
                    <a:pt x="766" y="3450"/>
                    <a:pt x="766" y="3292"/>
                  </a:cubicBezTo>
                  <a:lnTo>
                    <a:pt x="766" y="275"/>
                  </a:lnTo>
                  <a:cubicBezTo>
                    <a:pt x="766" y="116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Google Shape;18893;p76">
              <a:extLst>
                <a:ext uri="{FF2B5EF4-FFF2-40B4-BE49-F238E27FC236}">
                  <a16:creationId xmlns:a16="http://schemas.microsoft.com/office/drawing/2014/main" id="{8B4251AB-E1CC-452C-978B-92CEF3F12C81}"/>
                </a:ext>
              </a:extLst>
            </p:cNvPr>
            <p:cNvSpPr/>
            <p:nvPr/>
          </p:nvSpPr>
          <p:spPr>
            <a:xfrm>
              <a:off x="874658" y="2914408"/>
              <a:ext cx="20081" cy="93902"/>
            </a:xfrm>
            <a:custGeom>
              <a:avLst/>
              <a:gdLst/>
              <a:ahLst/>
              <a:cxnLst/>
              <a:rect l="l" t="t" r="r" b="b"/>
              <a:pathLst>
                <a:path w="766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765" y="3581"/>
                  </a:lnTo>
                  <a:lnTo>
                    <a:pt x="765" y="1"/>
                  </a:ln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" name="Google Shape;18894;p76">
              <a:extLst>
                <a:ext uri="{FF2B5EF4-FFF2-40B4-BE49-F238E27FC236}">
                  <a16:creationId xmlns:a16="http://schemas.microsoft.com/office/drawing/2014/main" id="{1CAD9E5C-232B-43AF-B809-F3EFA8A2E054}"/>
                </a:ext>
              </a:extLst>
            </p:cNvPr>
            <p:cNvSpPr/>
            <p:nvPr/>
          </p:nvSpPr>
          <p:spPr>
            <a:xfrm>
              <a:off x="1171333" y="2945079"/>
              <a:ext cx="34080" cy="34079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90" y="1"/>
                    <a:pt x="1" y="289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" name="Google Shape;18895;p76">
              <a:extLst>
                <a:ext uri="{FF2B5EF4-FFF2-40B4-BE49-F238E27FC236}">
                  <a16:creationId xmlns:a16="http://schemas.microsoft.com/office/drawing/2014/main" id="{08D83BC4-ED0F-4123-A52A-D4BF1F670711}"/>
                </a:ext>
              </a:extLst>
            </p:cNvPr>
            <p:cNvSpPr/>
            <p:nvPr/>
          </p:nvSpPr>
          <p:spPr>
            <a:xfrm>
              <a:off x="1113451" y="2945079"/>
              <a:ext cx="34080" cy="34079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89" y="1"/>
                    <a:pt x="0" y="289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" name="Google Shape;18896;p76">
              <a:extLst>
                <a:ext uri="{FF2B5EF4-FFF2-40B4-BE49-F238E27FC236}">
                  <a16:creationId xmlns:a16="http://schemas.microsoft.com/office/drawing/2014/main" id="{6C21A723-3EA2-4FA5-A30D-7961B7D69E9C}"/>
                </a:ext>
              </a:extLst>
            </p:cNvPr>
            <p:cNvSpPr/>
            <p:nvPr/>
          </p:nvSpPr>
          <p:spPr>
            <a:xfrm>
              <a:off x="898488" y="2956824"/>
              <a:ext cx="197582" cy="10617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5" y="0"/>
                    <a:pt x="1" y="405"/>
                    <a:pt x="261" y="405"/>
                  </a:cubicBezTo>
                  <a:cubicBezTo>
                    <a:pt x="266" y="405"/>
                    <a:pt x="270" y="405"/>
                    <a:pt x="275" y="404"/>
                  </a:cubicBezTo>
                  <a:lnTo>
                    <a:pt x="7262" y="404"/>
                  </a:lnTo>
                  <a:cubicBezTo>
                    <a:pt x="7536" y="404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" name="Google Shape;18897;p76">
              <a:extLst>
                <a:ext uri="{FF2B5EF4-FFF2-40B4-BE49-F238E27FC236}">
                  <a16:creationId xmlns:a16="http://schemas.microsoft.com/office/drawing/2014/main" id="{6B9B5DC3-34C7-4657-9618-A8D4107B70B7}"/>
                </a:ext>
              </a:extLst>
            </p:cNvPr>
            <p:cNvSpPr/>
            <p:nvPr/>
          </p:nvSpPr>
          <p:spPr>
            <a:xfrm>
              <a:off x="874658" y="3035154"/>
              <a:ext cx="356891" cy="94243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" name="Google Shape;18898;p76">
              <a:extLst>
                <a:ext uri="{FF2B5EF4-FFF2-40B4-BE49-F238E27FC236}">
                  <a16:creationId xmlns:a16="http://schemas.microsoft.com/office/drawing/2014/main" id="{D0E0D8EF-A89A-4F62-B378-4B71A73D06DC}"/>
                </a:ext>
              </a:extLst>
            </p:cNvPr>
            <p:cNvSpPr/>
            <p:nvPr/>
          </p:nvSpPr>
          <p:spPr>
            <a:xfrm>
              <a:off x="1211442" y="3035154"/>
              <a:ext cx="20107" cy="94243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" name="Google Shape;18899;p76">
              <a:extLst>
                <a:ext uri="{FF2B5EF4-FFF2-40B4-BE49-F238E27FC236}">
                  <a16:creationId xmlns:a16="http://schemas.microsoft.com/office/drawing/2014/main" id="{39F39858-E740-4317-ABE7-4F21A3DDA39A}"/>
                </a:ext>
              </a:extLst>
            </p:cNvPr>
            <p:cNvSpPr/>
            <p:nvPr/>
          </p:nvSpPr>
          <p:spPr>
            <a:xfrm>
              <a:off x="874658" y="3035154"/>
              <a:ext cx="20081" cy="94243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Google Shape;18900;p76">
              <a:extLst>
                <a:ext uri="{FF2B5EF4-FFF2-40B4-BE49-F238E27FC236}">
                  <a16:creationId xmlns:a16="http://schemas.microsoft.com/office/drawing/2014/main" id="{9E503238-8D4E-4DFA-8523-27B71AB263AB}"/>
                </a:ext>
              </a:extLst>
            </p:cNvPr>
            <p:cNvSpPr/>
            <p:nvPr/>
          </p:nvSpPr>
          <p:spPr>
            <a:xfrm>
              <a:off x="1171333" y="306616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1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1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" name="Google Shape;18901;p76">
              <a:extLst>
                <a:ext uri="{FF2B5EF4-FFF2-40B4-BE49-F238E27FC236}">
                  <a16:creationId xmlns:a16="http://schemas.microsoft.com/office/drawing/2014/main" id="{AEF25333-3D0E-448F-BA79-06232DC110FC}"/>
                </a:ext>
              </a:extLst>
            </p:cNvPr>
            <p:cNvSpPr/>
            <p:nvPr/>
          </p:nvSpPr>
          <p:spPr>
            <a:xfrm>
              <a:off x="1113451" y="306616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1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1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" name="Google Shape;18902;p76">
              <a:extLst>
                <a:ext uri="{FF2B5EF4-FFF2-40B4-BE49-F238E27FC236}">
                  <a16:creationId xmlns:a16="http://schemas.microsoft.com/office/drawing/2014/main" id="{E9F2C399-8D8B-45D8-9429-C408863AB268}"/>
                </a:ext>
              </a:extLst>
            </p:cNvPr>
            <p:cNvSpPr/>
            <p:nvPr/>
          </p:nvSpPr>
          <p:spPr>
            <a:xfrm>
              <a:off x="898488" y="3077544"/>
              <a:ext cx="197582" cy="10984"/>
            </a:xfrm>
            <a:custGeom>
              <a:avLst/>
              <a:gdLst/>
              <a:ahLst/>
              <a:cxnLst/>
              <a:rect l="l" t="t" r="r" b="b"/>
              <a:pathLst>
                <a:path w="7537" h="419" extrusionOk="0">
                  <a:moveTo>
                    <a:pt x="275" y="0"/>
                  </a:moveTo>
                  <a:cubicBezTo>
                    <a:pt x="1" y="0"/>
                    <a:pt x="1" y="419"/>
                    <a:pt x="275" y="419"/>
                  </a:cubicBezTo>
                  <a:lnTo>
                    <a:pt x="7262" y="419"/>
                  </a:lnTo>
                  <a:cubicBezTo>
                    <a:pt x="7536" y="419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" name="Google Shape;18903;p76">
              <a:extLst>
                <a:ext uri="{FF2B5EF4-FFF2-40B4-BE49-F238E27FC236}">
                  <a16:creationId xmlns:a16="http://schemas.microsoft.com/office/drawing/2014/main" id="{6A6E3D48-5751-432A-BDD6-E4D5FF12EC11}"/>
                </a:ext>
              </a:extLst>
            </p:cNvPr>
            <p:cNvSpPr/>
            <p:nvPr/>
          </p:nvSpPr>
          <p:spPr>
            <a:xfrm>
              <a:off x="874658" y="3155874"/>
              <a:ext cx="356891" cy="94243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" name="Google Shape;18904;p76">
              <a:extLst>
                <a:ext uri="{FF2B5EF4-FFF2-40B4-BE49-F238E27FC236}">
                  <a16:creationId xmlns:a16="http://schemas.microsoft.com/office/drawing/2014/main" id="{DF45E0F5-621C-449A-92DF-C5ECCB541017}"/>
                </a:ext>
              </a:extLst>
            </p:cNvPr>
            <p:cNvSpPr/>
            <p:nvPr/>
          </p:nvSpPr>
          <p:spPr>
            <a:xfrm>
              <a:off x="1211442" y="3155874"/>
              <a:ext cx="20107" cy="94243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" name="Google Shape;18905;p76">
              <a:extLst>
                <a:ext uri="{FF2B5EF4-FFF2-40B4-BE49-F238E27FC236}">
                  <a16:creationId xmlns:a16="http://schemas.microsoft.com/office/drawing/2014/main" id="{D2332230-40C4-4EAD-A9E5-A03ACB816C33}"/>
                </a:ext>
              </a:extLst>
            </p:cNvPr>
            <p:cNvSpPr/>
            <p:nvPr/>
          </p:nvSpPr>
          <p:spPr>
            <a:xfrm>
              <a:off x="874658" y="3155874"/>
              <a:ext cx="20081" cy="94243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" name="Google Shape;18906;p76">
              <a:extLst>
                <a:ext uri="{FF2B5EF4-FFF2-40B4-BE49-F238E27FC236}">
                  <a16:creationId xmlns:a16="http://schemas.microsoft.com/office/drawing/2014/main" id="{A0B0AB1C-33E1-47A1-A2E4-53858F8AC6B4}"/>
                </a:ext>
              </a:extLst>
            </p:cNvPr>
            <p:cNvSpPr/>
            <p:nvPr/>
          </p:nvSpPr>
          <p:spPr>
            <a:xfrm>
              <a:off x="1171333" y="318688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" name="Google Shape;18907;p76">
              <a:extLst>
                <a:ext uri="{FF2B5EF4-FFF2-40B4-BE49-F238E27FC236}">
                  <a16:creationId xmlns:a16="http://schemas.microsoft.com/office/drawing/2014/main" id="{3A9E7963-AC89-4C27-8FBD-8B10E7247BFD}"/>
                </a:ext>
              </a:extLst>
            </p:cNvPr>
            <p:cNvSpPr/>
            <p:nvPr/>
          </p:nvSpPr>
          <p:spPr>
            <a:xfrm>
              <a:off x="1113451" y="318688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" name="Google Shape;18908;p76">
              <a:extLst>
                <a:ext uri="{FF2B5EF4-FFF2-40B4-BE49-F238E27FC236}">
                  <a16:creationId xmlns:a16="http://schemas.microsoft.com/office/drawing/2014/main" id="{3A9A7142-1109-4817-A773-C153A0309B25}"/>
                </a:ext>
              </a:extLst>
            </p:cNvPr>
            <p:cNvSpPr/>
            <p:nvPr/>
          </p:nvSpPr>
          <p:spPr>
            <a:xfrm>
              <a:off x="898488" y="3198631"/>
              <a:ext cx="197582" cy="10617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7262" y="405"/>
                  </a:lnTo>
                  <a:cubicBezTo>
                    <a:pt x="7536" y="405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" name="Google Shape;18909;p76">
              <a:extLst>
                <a:ext uri="{FF2B5EF4-FFF2-40B4-BE49-F238E27FC236}">
                  <a16:creationId xmlns:a16="http://schemas.microsoft.com/office/drawing/2014/main" id="{492B578A-BD27-4F78-BC2E-2548F4DF8729}"/>
                </a:ext>
              </a:extLst>
            </p:cNvPr>
            <p:cNvSpPr/>
            <p:nvPr/>
          </p:nvSpPr>
          <p:spPr>
            <a:xfrm>
              <a:off x="898488" y="3094924"/>
              <a:ext cx="30305" cy="10643"/>
            </a:xfrm>
            <a:custGeom>
              <a:avLst/>
              <a:gdLst/>
              <a:ahLst/>
              <a:cxnLst/>
              <a:rect l="l" t="t" r="r" b="b"/>
              <a:pathLst>
                <a:path w="1156" h="406" extrusionOk="0">
                  <a:moveTo>
                    <a:pt x="261" y="1"/>
                  </a:moveTo>
                  <a:cubicBezTo>
                    <a:pt x="1" y="1"/>
                    <a:pt x="5" y="405"/>
                    <a:pt x="275" y="405"/>
                  </a:cubicBezTo>
                  <a:lnTo>
                    <a:pt x="881" y="405"/>
                  </a:lnTo>
                  <a:cubicBezTo>
                    <a:pt x="1156" y="405"/>
                    <a:pt x="1156" y="1"/>
                    <a:pt x="881" y="1"/>
                  </a:cubicBezTo>
                  <a:lnTo>
                    <a:pt x="275" y="1"/>
                  </a:lnTo>
                  <a:cubicBezTo>
                    <a:pt x="270" y="1"/>
                    <a:pt x="266" y="1"/>
                    <a:pt x="261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B1ECD718-B174-432D-BFD6-997644A09F60}"/>
              </a:ext>
            </a:extLst>
          </p:cNvPr>
          <p:cNvSpPr txBox="1"/>
          <p:nvPr/>
        </p:nvSpPr>
        <p:spPr>
          <a:xfrm>
            <a:off x="2512326" y="1891015"/>
            <a:ext cx="1374217" cy="772299"/>
          </a:xfrm>
          <a:custGeom>
            <a:avLst/>
            <a:gdLst/>
            <a:ahLst/>
            <a:cxnLst/>
            <a:rect l="l" t="t" r="r" b="b"/>
            <a:pathLst>
              <a:path w="1374217" h="772299">
                <a:moveTo>
                  <a:pt x="1125313" y="734301"/>
                </a:moveTo>
                <a:cubicBezTo>
                  <a:pt x="1123428" y="735774"/>
                  <a:pt x="1121881" y="737173"/>
                  <a:pt x="1120674" y="738499"/>
                </a:cubicBezTo>
                <a:cubicBezTo>
                  <a:pt x="1119466" y="739824"/>
                  <a:pt x="1118509" y="741091"/>
                  <a:pt x="1117802" y="742298"/>
                </a:cubicBezTo>
                <a:cubicBezTo>
                  <a:pt x="1117095" y="743506"/>
                  <a:pt x="1116609" y="744699"/>
                  <a:pt x="1116344" y="745877"/>
                </a:cubicBezTo>
                <a:cubicBezTo>
                  <a:pt x="1116079" y="747056"/>
                  <a:pt x="1115946" y="748263"/>
                  <a:pt x="1115946" y="749500"/>
                </a:cubicBezTo>
                <a:cubicBezTo>
                  <a:pt x="1115946" y="753330"/>
                  <a:pt x="1117890" y="756231"/>
                  <a:pt x="1121778" y="758204"/>
                </a:cubicBezTo>
                <a:cubicBezTo>
                  <a:pt x="1125666" y="760178"/>
                  <a:pt x="1131086" y="761165"/>
                  <a:pt x="1138038" y="761165"/>
                </a:cubicBezTo>
                <a:cubicBezTo>
                  <a:pt x="1142456" y="761165"/>
                  <a:pt x="1146153" y="760738"/>
                  <a:pt x="1149128" y="759883"/>
                </a:cubicBezTo>
                <a:cubicBezTo>
                  <a:pt x="1152103" y="759029"/>
                  <a:pt x="1154503" y="757895"/>
                  <a:pt x="1156330" y="756481"/>
                </a:cubicBezTo>
                <a:cubicBezTo>
                  <a:pt x="1158156" y="755067"/>
                  <a:pt x="1159467" y="753447"/>
                  <a:pt x="1160262" y="751621"/>
                </a:cubicBezTo>
                <a:cubicBezTo>
                  <a:pt x="1161057" y="749795"/>
                  <a:pt x="1161455" y="747880"/>
                  <a:pt x="1161455" y="745877"/>
                </a:cubicBezTo>
                <a:cubicBezTo>
                  <a:pt x="1161455" y="742461"/>
                  <a:pt x="1160056" y="739824"/>
                  <a:pt x="1157257" y="737969"/>
                </a:cubicBezTo>
                <a:cubicBezTo>
                  <a:pt x="1154459" y="736113"/>
                  <a:pt x="1150674" y="735126"/>
                  <a:pt x="1145902" y="735008"/>
                </a:cubicBezTo>
                <a:close/>
                <a:moveTo>
                  <a:pt x="845679" y="666878"/>
                </a:moveTo>
                <a:cubicBezTo>
                  <a:pt x="841967" y="666878"/>
                  <a:pt x="838816" y="667761"/>
                  <a:pt x="836224" y="669529"/>
                </a:cubicBezTo>
                <a:cubicBezTo>
                  <a:pt x="833631" y="671296"/>
                  <a:pt x="831525" y="673623"/>
                  <a:pt x="829905" y="676509"/>
                </a:cubicBezTo>
                <a:cubicBezTo>
                  <a:pt x="828285" y="679396"/>
                  <a:pt x="827107" y="682666"/>
                  <a:pt x="826371" y="686318"/>
                </a:cubicBezTo>
                <a:cubicBezTo>
                  <a:pt x="825634" y="689971"/>
                  <a:pt x="825266" y="693682"/>
                  <a:pt x="825266" y="697452"/>
                </a:cubicBezTo>
                <a:cubicBezTo>
                  <a:pt x="825266" y="701458"/>
                  <a:pt x="825575" y="705376"/>
                  <a:pt x="826194" y="709205"/>
                </a:cubicBezTo>
                <a:cubicBezTo>
                  <a:pt x="826813" y="713034"/>
                  <a:pt x="827888" y="716437"/>
                  <a:pt x="829419" y="719412"/>
                </a:cubicBezTo>
                <a:cubicBezTo>
                  <a:pt x="830951" y="722387"/>
                  <a:pt x="832983" y="724772"/>
                  <a:pt x="835517" y="726569"/>
                </a:cubicBezTo>
                <a:cubicBezTo>
                  <a:pt x="838050" y="728366"/>
                  <a:pt x="841231" y="729264"/>
                  <a:pt x="845060" y="729264"/>
                </a:cubicBezTo>
                <a:cubicBezTo>
                  <a:pt x="847004" y="729264"/>
                  <a:pt x="848875" y="728999"/>
                  <a:pt x="850672" y="728469"/>
                </a:cubicBezTo>
                <a:cubicBezTo>
                  <a:pt x="852468" y="727939"/>
                  <a:pt x="854309" y="727055"/>
                  <a:pt x="856194" y="725818"/>
                </a:cubicBezTo>
                <a:cubicBezTo>
                  <a:pt x="858080" y="724581"/>
                  <a:pt x="860053" y="722976"/>
                  <a:pt x="862115" y="721002"/>
                </a:cubicBezTo>
                <a:cubicBezTo>
                  <a:pt x="864177" y="719029"/>
                  <a:pt x="866357" y="716599"/>
                  <a:pt x="868654" y="713712"/>
                </a:cubicBezTo>
                <a:lnTo>
                  <a:pt x="868654" y="681900"/>
                </a:lnTo>
                <a:cubicBezTo>
                  <a:pt x="864707" y="677010"/>
                  <a:pt x="860893" y="673284"/>
                  <a:pt x="857211" y="670721"/>
                </a:cubicBezTo>
                <a:cubicBezTo>
                  <a:pt x="853529" y="668159"/>
                  <a:pt x="849685" y="666878"/>
                  <a:pt x="845679" y="666878"/>
                </a:cubicBezTo>
                <a:close/>
                <a:moveTo>
                  <a:pt x="674229" y="666878"/>
                </a:moveTo>
                <a:cubicBezTo>
                  <a:pt x="670517" y="666878"/>
                  <a:pt x="667366" y="667761"/>
                  <a:pt x="664774" y="669529"/>
                </a:cubicBezTo>
                <a:cubicBezTo>
                  <a:pt x="662181" y="671296"/>
                  <a:pt x="660075" y="673623"/>
                  <a:pt x="658455" y="676509"/>
                </a:cubicBezTo>
                <a:cubicBezTo>
                  <a:pt x="656835" y="679396"/>
                  <a:pt x="655657" y="682666"/>
                  <a:pt x="654921" y="686318"/>
                </a:cubicBezTo>
                <a:cubicBezTo>
                  <a:pt x="654184" y="689971"/>
                  <a:pt x="653816" y="693682"/>
                  <a:pt x="653816" y="697452"/>
                </a:cubicBezTo>
                <a:cubicBezTo>
                  <a:pt x="653816" y="701458"/>
                  <a:pt x="654125" y="705376"/>
                  <a:pt x="654744" y="709205"/>
                </a:cubicBezTo>
                <a:cubicBezTo>
                  <a:pt x="655362" y="713034"/>
                  <a:pt x="656438" y="716437"/>
                  <a:pt x="657969" y="719412"/>
                </a:cubicBezTo>
                <a:cubicBezTo>
                  <a:pt x="659501" y="722387"/>
                  <a:pt x="661533" y="724772"/>
                  <a:pt x="664067" y="726569"/>
                </a:cubicBezTo>
                <a:cubicBezTo>
                  <a:pt x="666600" y="728366"/>
                  <a:pt x="669781" y="729264"/>
                  <a:pt x="673610" y="729264"/>
                </a:cubicBezTo>
                <a:cubicBezTo>
                  <a:pt x="675554" y="729264"/>
                  <a:pt x="677425" y="728999"/>
                  <a:pt x="679221" y="728469"/>
                </a:cubicBezTo>
                <a:cubicBezTo>
                  <a:pt x="681018" y="727939"/>
                  <a:pt x="682859" y="727055"/>
                  <a:pt x="684744" y="725818"/>
                </a:cubicBezTo>
                <a:cubicBezTo>
                  <a:pt x="686630" y="724581"/>
                  <a:pt x="688603" y="722976"/>
                  <a:pt x="690665" y="721002"/>
                </a:cubicBezTo>
                <a:cubicBezTo>
                  <a:pt x="692727" y="719029"/>
                  <a:pt x="694907" y="716599"/>
                  <a:pt x="697204" y="713712"/>
                </a:cubicBezTo>
                <a:lnTo>
                  <a:pt x="697204" y="681900"/>
                </a:lnTo>
                <a:cubicBezTo>
                  <a:pt x="693257" y="677010"/>
                  <a:pt x="689443" y="673284"/>
                  <a:pt x="685761" y="670721"/>
                </a:cubicBezTo>
                <a:cubicBezTo>
                  <a:pt x="682079" y="668159"/>
                  <a:pt x="678235" y="666878"/>
                  <a:pt x="674229" y="666878"/>
                </a:cubicBezTo>
                <a:close/>
                <a:moveTo>
                  <a:pt x="139047" y="666878"/>
                </a:moveTo>
                <a:cubicBezTo>
                  <a:pt x="137151" y="666878"/>
                  <a:pt x="135284" y="667143"/>
                  <a:pt x="133447" y="667673"/>
                </a:cubicBezTo>
                <a:cubicBezTo>
                  <a:pt x="131609" y="668203"/>
                  <a:pt x="129742" y="669087"/>
                  <a:pt x="127845" y="670324"/>
                </a:cubicBezTo>
                <a:cubicBezTo>
                  <a:pt x="125948" y="671561"/>
                  <a:pt x="123977" y="673152"/>
                  <a:pt x="121932" y="675096"/>
                </a:cubicBezTo>
                <a:cubicBezTo>
                  <a:pt x="119887" y="677040"/>
                  <a:pt x="117709" y="679485"/>
                  <a:pt x="115398" y="682430"/>
                </a:cubicBezTo>
                <a:lnTo>
                  <a:pt x="115398" y="714154"/>
                </a:lnTo>
                <a:cubicBezTo>
                  <a:pt x="119429" y="719043"/>
                  <a:pt x="123281" y="722769"/>
                  <a:pt x="126956" y="725332"/>
                </a:cubicBezTo>
                <a:cubicBezTo>
                  <a:pt x="130630" y="727895"/>
                  <a:pt x="134454" y="729176"/>
                  <a:pt x="138426" y="729176"/>
                </a:cubicBezTo>
                <a:cubicBezTo>
                  <a:pt x="142100" y="729176"/>
                  <a:pt x="145242" y="728292"/>
                  <a:pt x="147850" y="726525"/>
                </a:cubicBezTo>
                <a:cubicBezTo>
                  <a:pt x="150458" y="724758"/>
                  <a:pt x="152577" y="722416"/>
                  <a:pt x="154207" y="719500"/>
                </a:cubicBezTo>
                <a:cubicBezTo>
                  <a:pt x="155836" y="716584"/>
                  <a:pt x="157022" y="713314"/>
                  <a:pt x="157763" y="709691"/>
                </a:cubicBezTo>
                <a:cubicBezTo>
                  <a:pt x="158504" y="706068"/>
                  <a:pt x="158874" y="702401"/>
                  <a:pt x="158874" y="698690"/>
                </a:cubicBezTo>
                <a:cubicBezTo>
                  <a:pt x="158874" y="694625"/>
                  <a:pt x="158563" y="690678"/>
                  <a:pt x="157941" y="686848"/>
                </a:cubicBezTo>
                <a:cubicBezTo>
                  <a:pt x="157319" y="683019"/>
                  <a:pt x="156237" y="679632"/>
                  <a:pt x="154695" y="676686"/>
                </a:cubicBezTo>
                <a:cubicBezTo>
                  <a:pt x="153154" y="673741"/>
                  <a:pt x="151109" y="671369"/>
                  <a:pt x="148561" y="669573"/>
                </a:cubicBezTo>
                <a:cubicBezTo>
                  <a:pt x="146012" y="667776"/>
                  <a:pt x="142841" y="666878"/>
                  <a:pt x="139047" y="666878"/>
                </a:cubicBezTo>
                <a:close/>
                <a:moveTo>
                  <a:pt x="39987" y="666524"/>
                </a:moveTo>
                <a:cubicBezTo>
                  <a:pt x="35648" y="666524"/>
                  <a:pt x="31918" y="667290"/>
                  <a:pt x="28797" y="668822"/>
                </a:cubicBezTo>
                <a:cubicBezTo>
                  <a:pt x="25676" y="670353"/>
                  <a:pt x="23106" y="672518"/>
                  <a:pt x="21085" y="675317"/>
                </a:cubicBezTo>
                <a:cubicBezTo>
                  <a:pt x="19064" y="678115"/>
                  <a:pt x="17563" y="681429"/>
                  <a:pt x="16582" y="685258"/>
                </a:cubicBezTo>
                <a:cubicBezTo>
                  <a:pt x="15601" y="689087"/>
                  <a:pt x="15111" y="693270"/>
                  <a:pt x="15111" y="697806"/>
                </a:cubicBezTo>
                <a:cubicBezTo>
                  <a:pt x="15111" y="702165"/>
                  <a:pt x="15512" y="706260"/>
                  <a:pt x="16315" y="710089"/>
                </a:cubicBezTo>
                <a:cubicBezTo>
                  <a:pt x="17118" y="713918"/>
                  <a:pt x="18455" y="717261"/>
                  <a:pt x="20327" y="720118"/>
                </a:cubicBezTo>
                <a:cubicBezTo>
                  <a:pt x="22200" y="722976"/>
                  <a:pt x="24711" y="725244"/>
                  <a:pt x="27861" y="726923"/>
                </a:cubicBezTo>
                <a:cubicBezTo>
                  <a:pt x="31012" y="728602"/>
                  <a:pt x="34935" y="729441"/>
                  <a:pt x="39631" y="729441"/>
                </a:cubicBezTo>
                <a:cubicBezTo>
                  <a:pt x="43912" y="729441"/>
                  <a:pt x="47627" y="728675"/>
                  <a:pt x="50777" y="727144"/>
                </a:cubicBezTo>
                <a:cubicBezTo>
                  <a:pt x="53928" y="725612"/>
                  <a:pt x="56513" y="723462"/>
                  <a:pt x="58534" y="720693"/>
                </a:cubicBezTo>
                <a:cubicBezTo>
                  <a:pt x="60555" y="717924"/>
                  <a:pt x="62041" y="714625"/>
                  <a:pt x="62992" y="710796"/>
                </a:cubicBezTo>
                <a:cubicBezTo>
                  <a:pt x="63944" y="706967"/>
                  <a:pt x="64420" y="702754"/>
                  <a:pt x="64420" y="698159"/>
                </a:cubicBezTo>
                <a:cubicBezTo>
                  <a:pt x="64420" y="693859"/>
                  <a:pt x="64018" y="689794"/>
                  <a:pt x="63216" y="685965"/>
                </a:cubicBezTo>
                <a:cubicBezTo>
                  <a:pt x="62413" y="682136"/>
                  <a:pt x="61090" y="678778"/>
                  <a:pt x="59247" y="675891"/>
                </a:cubicBezTo>
                <a:cubicBezTo>
                  <a:pt x="57404" y="673004"/>
                  <a:pt x="54908" y="670721"/>
                  <a:pt x="51758" y="669042"/>
                </a:cubicBezTo>
                <a:cubicBezTo>
                  <a:pt x="48607" y="667364"/>
                  <a:pt x="44684" y="666524"/>
                  <a:pt x="39987" y="666524"/>
                </a:cubicBezTo>
                <a:close/>
                <a:moveTo>
                  <a:pt x="942568" y="665729"/>
                </a:moveTo>
                <a:cubicBezTo>
                  <a:pt x="938952" y="665729"/>
                  <a:pt x="935781" y="666406"/>
                  <a:pt x="933055" y="667761"/>
                </a:cubicBezTo>
                <a:cubicBezTo>
                  <a:pt x="930328" y="669116"/>
                  <a:pt x="928046" y="670913"/>
                  <a:pt x="926208" y="673152"/>
                </a:cubicBezTo>
                <a:cubicBezTo>
                  <a:pt x="924370" y="675390"/>
                  <a:pt x="922948" y="677997"/>
                  <a:pt x="921940" y="680972"/>
                </a:cubicBezTo>
                <a:cubicBezTo>
                  <a:pt x="920933" y="683947"/>
                  <a:pt x="920370" y="687055"/>
                  <a:pt x="920251" y="690295"/>
                </a:cubicBezTo>
                <a:lnTo>
                  <a:pt x="963639" y="690295"/>
                </a:lnTo>
                <a:cubicBezTo>
                  <a:pt x="963816" y="682636"/>
                  <a:pt x="962112" y="676627"/>
                  <a:pt x="958526" y="672268"/>
                </a:cubicBezTo>
                <a:cubicBezTo>
                  <a:pt x="954941" y="667908"/>
                  <a:pt x="949621" y="665729"/>
                  <a:pt x="942568" y="665729"/>
                </a:cubicBezTo>
                <a:close/>
                <a:moveTo>
                  <a:pt x="266293" y="665729"/>
                </a:moveTo>
                <a:cubicBezTo>
                  <a:pt x="262677" y="665729"/>
                  <a:pt x="259506" y="666406"/>
                  <a:pt x="256780" y="667761"/>
                </a:cubicBezTo>
                <a:cubicBezTo>
                  <a:pt x="254053" y="669116"/>
                  <a:pt x="251771" y="670913"/>
                  <a:pt x="249933" y="673152"/>
                </a:cubicBezTo>
                <a:cubicBezTo>
                  <a:pt x="248095" y="675390"/>
                  <a:pt x="246673" y="677997"/>
                  <a:pt x="245665" y="680972"/>
                </a:cubicBezTo>
                <a:cubicBezTo>
                  <a:pt x="244658" y="683947"/>
                  <a:pt x="244095" y="687055"/>
                  <a:pt x="243976" y="690295"/>
                </a:cubicBezTo>
                <a:lnTo>
                  <a:pt x="287364" y="690295"/>
                </a:lnTo>
                <a:cubicBezTo>
                  <a:pt x="287541" y="682636"/>
                  <a:pt x="285836" y="676627"/>
                  <a:pt x="282251" y="672268"/>
                </a:cubicBezTo>
                <a:cubicBezTo>
                  <a:pt x="278666" y="667908"/>
                  <a:pt x="273346" y="665729"/>
                  <a:pt x="266293" y="665729"/>
                </a:cubicBezTo>
                <a:close/>
                <a:moveTo>
                  <a:pt x="1136977" y="665640"/>
                </a:moveTo>
                <a:cubicBezTo>
                  <a:pt x="1134150" y="665640"/>
                  <a:pt x="1131690" y="666112"/>
                  <a:pt x="1129599" y="667054"/>
                </a:cubicBezTo>
                <a:cubicBezTo>
                  <a:pt x="1127507" y="667997"/>
                  <a:pt x="1125769" y="669293"/>
                  <a:pt x="1124385" y="670942"/>
                </a:cubicBezTo>
                <a:cubicBezTo>
                  <a:pt x="1123001" y="672592"/>
                  <a:pt x="1121970" y="674492"/>
                  <a:pt x="1121292" y="676642"/>
                </a:cubicBezTo>
                <a:cubicBezTo>
                  <a:pt x="1120615" y="678792"/>
                  <a:pt x="1120276" y="681046"/>
                  <a:pt x="1120276" y="683402"/>
                </a:cubicBezTo>
                <a:cubicBezTo>
                  <a:pt x="1120276" y="688645"/>
                  <a:pt x="1121764" y="692769"/>
                  <a:pt x="1124739" y="695773"/>
                </a:cubicBezTo>
                <a:cubicBezTo>
                  <a:pt x="1127713" y="698778"/>
                  <a:pt x="1131882" y="700280"/>
                  <a:pt x="1137242" y="700280"/>
                </a:cubicBezTo>
                <a:cubicBezTo>
                  <a:pt x="1140129" y="700280"/>
                  <a:pt x="1142633" y="699824"/>
                  <a:pt x="1144754" y="698910"/>
                </a:cubicBezTo>
                <a:cubicBezTo>
                  <a:pt x="1146874" y="697997"/>
                  <a:pt x="1148627" y="696731"/>
                  <a:pt x="1150011" y="695111"/>
                </a:cubicBezTo>
                <a:cubicBezTo>
                  <a:pt x="1151396" y="693491"/>
                  <a:pt x="1152427" y="691620"/>
                  <a:pt x="1153104" y="689499"/>
                </a:cubicBezTo>
                <a:cubicBezTo>
                  <a:pt x="1153782" y="687379"/>
                  <a:pt x="1154120" y="685169"/>
                  <a:pt x="1154120" y="682872"/>
                </a:cubicBezTo>
                <a:cubicBezTo>
                  <a:pt x="1154120" y="677452"/>
                  <a:pt x="1152633" y="673225"/>
                  <a:pt x="1149658" y="670191"/>
                </a:cubicBezTo>
                <a:cubicBezTo>
                  <a:pt x="1146683" y="667157"/>
                  <a:pt x="1142456" y="665640"/>
                  <a:pt x="1136977" y="665640"/>
                </a:cubicBezTo>
                <a:close/>
                <a:moveTo>
                  <a:pt x="1079613" y="655567"/>
                </a:moveTo>
                <a:cubicBezTo>
                  <a:pt x="1081086" y="655567"/>
                  <a:pt x="1082294" y="655626"/>
                  <a:pt x="1083236" y="655743"/>
                </a:cubicBezTo>
                <a:cubicBezTo>
                  <a:pt x="1084179" y="655861"/>
                  <a:pt x="1084915" y="656038"/>
                  <a:pt x="1085446" y="656274"/>
                </a:cubicBezTo>
                <a:cubicBezTo>
                  <a:pt x="1085976" y="656509"/>
                  <a:pt x="1086359" y="656804"/>
                  <a:pt x="1086594" y="657157"/>
                </a:cubicBezTo>
                <a:cubicBezTo>
                  <a:pt x="1086830" y="657511"/>
                  <a:pt x="1086948" y="657894"/>
                  <a:pt x="1086948" y="658306"/>
                </a:cubicBezTo>
                <a:lnTo>
                  <a:pt x="1086948" y="737836"/>
                </a:lnTo>
                <a:cubicBezTo>
                  <a:pt x="1086948" y="738307"/>
                  <a:pt x="1086830" y="738705"/>
                  <a:pt x="1086594" y="739029"/>
                </a:cubicBezTo>
                <a:cubicBezTo>
                  <a:pt x="1086359" y="739353"/>
                  <a:pt x="1085976" y="739633"/>
                  <a:pt x="1085446" y="739868"/>
                </a:cubicBezTo>
                <a:cubicBezTo>
                  <a:pt x="1084915" y="740104"/>
                  <a:pt x="1084179" y="740281"/>
                  <a:pt x="1083236" y="740399"/>
                </a:cubicBezTo>
                <a:cubicBezTo>
                  <a:pt x="1082294" y="740516"/>
                  <a:pt x="1081086" y="740575"/>
                  <a:pt x="1079613" y="740575"/>
                </a:cubicBezTo>
                <a:cubicBezTo>
                  <a:pt x="1078199" y="740575"/>
                  <a:pt x="1077021" y="740516"/>
                  <a:pt x="1076079" y="740399"/>
                </a:cubicBezTo>
                <a:cubicBezTo>
                  <a:pt x="1075136" y="740281"/>
                  <a:pt x="1074385" y="740104"/>
                  <a:pt x="1073825" y="739868"/>
                </a:cubicBezTo>
                <a:cubicBezTo>
                  <a:pt x="1073266" y="739633"/>
                  <a:pt x="1072883" y="739353"/>
                  <a:pt x="1072677" y="739029"/>
                </a:cubicBezTo>
                <a:cubicBezTo>
                  <a:pt x="1072470" y="738705"/>
                  <a:pt x="1072367" y="738307"/>
                  <a:pt x="1072367" y="737836"/>
                </a:cubicBezTo>
                <a:lnTo>
                  <a:pt x="1072367" y="658306"/>
                </a:lnTo>
                <a:cubicBezTo>
                  <a:pt x="1072367" y="657894"/>
                  <a:pt x="1072470" y="657511"/>
                  <a:pt x="1072677" y="657157"/>
                </a:cubicBezTo>
                <a:cubicBezTo>
                  <a:pt x="1072883" y="656804"/>
                  <a:pt x="1073266" y="656509"/>
                  <a:pt x="1073825" y="656274"/>
                </a:cubicBezTo>
                <a:cubicBezTo>
                  <a:pt x="1074385" y="656038"/>
                  <a:pt x="1075136" y="655861"/>
                  <a:pt x="1076079" y="655743"/>
                </a:cubicBezTo>
                <a:cubicBezTo>
                  <a:pt x="1077021" y="655626"/>
                  <a:pt x="1078199" y="655567"/>
                  <a:pt x="1079613" y="655567"/>
                </a:cubicBezTo>
                <a:close/>
                <a:moveTo>
                  <a:pt x="746238" y="655567"/>
                </a:moveTo>
                <a:cubicBezTo>
                  <a:pt x="747711" y="655567"/>
                  <a:pt x="748919" y="655626"/>
                  <a:pt x="749861" y="655743"/>
                </a:cubicBezTo>
                <a:cubicBezTo>
                  <a:pt x="750804" y="655861"/>
                  <a:pt x="751540" y="656038"/>
                  <a:pt x="752071" y="656274"/>
                </a:cubicBezTo>
                <a:cubicBezTo>
                  <a:pt x="752601" y="656509"/>
                  <a:pt x="752984" y="656804"/>
                  <a:pt x="753219" y="657157"/>
                </a:cubicBezTo>
                <a:cubicBezTo>
                  <a:pt x="753455" y="657511"/>
                  <a:pt x="753573" y="657894"/>
                  <a:pt x="753573" y="658306"/>
                </a:cubicBezTo>
                <a:lnTo>
                  <a:pt x="753573" y="737836"/>
                </a:lnTo>
                <a:cubicBezTo>
                  <a:pt x="753573" y="738307"/>
                  <a:pt x="753455" y="738705"/>
                  <a:pt x="753219" y="739029"/>
                </a:cubicBezTo>
                <a:cubicBezTo>
                  <a:pt x="752984" y="739353"/>
                  <a:pt x="752601" y="739633"/>
                  <a:pt x="752071" y="739868"/>
                </a:cubicBezTo>
                <a:cubicBezTo>
                  <a:pt x="751540" y="740104"/>
                  <a:pt x="750804" y="740281"/>
                  <a:pt x="749861" y="740399"/>
                </a:cubicBezTo>
                <a:cubicBezTo>
                  <a:pt x="748919" y="740516"/>
                  <a:pt x="747711" y="740575"/>
                  <a:pt x="746238" y="740575"/>
                </a:cubicBezTo>
                <a:cubicBezTo>
                  <a:pt x="744824" y="740575"/>
                  <a:pt x="743646" y="740516"/>
                  <a:pt x="742704" y="740399"/>
                </a:cubicBezTo>
                <a:cubicBezTo>
                  <a:pt x="741761" y="740281"/>
                  <a:pt x="741010" y="740104"/>
                  <a:pt x="740450" y="739868"/>
                </a:cubicBezTo>
                <a:cubicBezTo>
                  <a:pt x="739891" y="739633"/>
                  <a:pt x="739508" y="739353"/>
                  <a:pt x="739302" y="739029"/>
                </a:cubicBezTo>
                <a:cubicBezTo>
                  <a:pt x="739095" y="738705"/>
                  <a:pt x="738992" y="738307"/>
                  <a:pt x="738992" y="737836"/>
                </a:cubicBezTo>
                <a:lnTo>
                  <a:pt x="738992" y="658306"/>
                </a:lnTo>
                <a:cubicBezTo>
                  <a:pt x="738992" y="657894"/>
                  <a:pt x="739095" y="657511"/>
                  <a:pt x="739302" y="657157"/>
                </a:cubicBezTo>
                <a:cubicBezTo>
                  <a:pt x="739508" y="656804"/>
                  <a:pt x="739891" y="656509"/>
                  <a:pt x="740450" y="656274"/>
                </a:cubicBezTo>
                <a:cubicBezTo>
                  <a:pt x="741010" y="656038"/>
                  <a:pt x="741761" y="655861"/>
                  <a:pt x="742704" y="655743"/>
                </a:cubicBezTo>
                <a:cubicBezTo>
                  <a:pt x="743646" y="655626"/>
                  <a:pt x="744824" y="655567"/>
                  <a:pt x="746238" y="655567"/>
                </a:cubicBezTo>
                <a:close/>
                <a:moveTo>
                  <a:pt x="565263" y="655567"/>
                </a:moveTo>
                <a:cubicBezTo>
                  <a:pt x="566736" y="655567"/>
                  <a:pt x="567944" y="655626"/>
                  <a:pt x="568886" y="655743"/>
                </a:cubicBezTo>
                <a:cubicBezTo>
                  <a:pt x="569829" y="655861"/>
                  <a:pt x="570565" y="656038"/>
                  <a:pt x="571096" y="656274"/>
                </a:cubicBezTo>
                <a:cubicBezTo>
                  <a:pt x="571626" y="656509"/>
                  <a:pt x="572009" y="656804"/>
                  <a:pt x="572244" y="657157"/>
                </a:cubicBezTo>
                <a:cubicBezTo>
                  <a:pt x="572480" y="657511"/>
                  <a:pt x="572598" y="657894"/>
                  <a:pt x="572598" y="658306"/>
                </a:cubicBezTo>
                <a:lnTo>
                  <a:pt x="572598" y="737836"/>
                </a:lnTo>
                <a:cubicBezTo>
                  <a:pt x="572598" y="738307"/>
                  <a:pt x="572480" y="738705"/>
                  <a:pt x="572244" y="739029"/>
                </a:cubicBezTo>
                <a:cubicBezTo>
                  <a:pt x="572009" y="739353"/>
                  <a:pt x="571626" y="739633"/>
                  <a:pt x="571096" y="739868"/>
                </a:cubicBezTo>
                <a:cubicBezTo>
                  <a:pt x="570565" y="740104"/>
                  <a:pt x="569829" y="740281"/>
                  <a:pt x="568886" y="740399"/>
                </a:cubicBezTo>
                <a:cubicBezTo>
                  <a:pt x="567944" y="740516"/>
                  <a:pt x="566736" y="740575"/>
                  <a:pt x="565263" y="740575"/>
                </a:cubicBezTo>
                <a:cubicBezTo>
                  <a:pt x="563849" y="740575"/>
                  <a:pt x="562671" y="740516"/>
                  <a:pt x="561729" y="740399"/>
                </a:cubicBezTo>
                <a:cubicBezTo>
                  <a:pt x="560786" y="740281"/>
                  <a:pt x="560035" y="740104"/>
                  <a:pt x="559475" y="739868"/>
                </a:cubicBezTo>
                <a:cubicBezTo>
                  <a:pt x="558916" y="739633"/>
                  <a:pt x="558533" y="739353"/>
                  <a:pt x="558327" y="739029"/>
                </a:cubicBezTo>
                <a:cubicBezTo>
                  <a:pt x="558120" y="738705"/>
                  <a:pt x="558017" y="738307"/>
                  <a:pt x="558017" y="737836"/>
                </a:cubicBezTo>
                <a:lnTo>
                  <a:pt x="558017" y="658306"/>
                </a:lnTo>
                <a:cubicBezTo>
                  <a:pt x="558017" y="657894"/>
                  <a:pt x="558120" y="657511"/>
                  <a:pt x="558327" y="657157"/>
                </a:cubicBezTo>
                <a:cubicBezTo>
                  <a:pt x="558533" y="656804"/>
                  <a:pt x="558916" y="656509"/>
                  <a:pt x="559475" y="656274"/>
                </a:cubicBezTo>
                <a:cubicBezTo>
                  <a:pt x="560035" y="656038"/>
                  <a:pt x="560786" y="655861"/>
                  <a:pt x="561729" y="655743"/>
                </a:cubicBezTo>
                <a:cubicBezTo>
                  <a:pt x="562671" y="655626"/>
                  <a:pt x="563849" y="655567"/>
                  <a:pt x="565263" y="655567"/>
                </a:cubicBezTo>
                <a:close/>
                <a:moveTo>
                  <a:pt x="468934" y="655567"/>
                </a:moveTo>
                <a:cubicBezTo>
                  <a:pt x="470643" y="655567"/>
                  <a:pt x="472012" y="655611"/>
                  <a:pt x="473043" y="655699"/>
                </a:cubicBezTo>
                <a:cubicBezTo>
                  <a:pt x="474074" y="655787"/>
                  <a:pt x="474870" y="655950"/>
                  <a:pt x="475429" y="656185"/>
                </a:cubicBezTo>
                <a:cubicBezTo>
                  <a:pt x="475989" y="656421"/>
                  <a:pt x="476401" y="656715"/>
                  <a:pt x="476666" y="657069"/>
                </a:cubicBezTo>
                <a:cubicBezTo>
                  <a:pt x="476932" y="657422"/>
                  <a:pt x="477182" y="657864"/>
                  <a:pt x="477418" y="658394"/>
                </a:cubicBezTo>
                <a:lnTo>
                  <a:pt x="499863" y="723962"/>
                </a:lnTo>
                <a:lnTo>
                  <a:pt x="500216" y="725023"/>
                </a:lnTo>
                <a:lnTo>
                  <a:pt x="500481" y="723962"/>
                </a:lnTo>
                <a:lnTo>
                  <a:pt x="522661" y="658394"/>
                </a:lnTo>
                <a:cubicBezTo>
                  <a:pt x="522779" y="657864"/>
                  <a:pt x="522985" y="657422"/>
                  <a:pt x="523280" y="657069"/>
                </a:cubicBezTo>
                <a:cubicBezTo>
                  <a:pt x="523574" y="656715"/>
                  <a:pt x="524002" y="656421"/>
                  <a:pt x="524561" y="656185"/>
                </a:cubicBezTo>
                <a:cubicBezTo>
                  <a:pt x="525121" y="655950"/>
                  <a:pt x="525887" y="655787"/>
                  <a:pt x="526859" y="655699"/>
                </a:cubicBezTo>
                <a:cubicBezTo>
                  <a:pt x="527831" y="655611"/>
                  <a:pt x="529112" y="655567"/>
                  <a:pt x="530703" y="655567"/>
                </a:cubicBezTo>
                <a:cubicBezTo>
                  <a:pt x="532058" y="655567"/>
                  <a:pt x="533177" y="655596"/>
                  <a:pt x="534061" y="655655"/>
                </a:cubicBezTo>
                <a:cubicBezTo>
                  <a:pt x="534944" y="655714"/>
                  <a:pt x="535637" y="655861"/>
                  <a:pt x="536137" y="656097"/>
                </a:cubicBezTo>
                <a:cubicBezTo>
                  <a:pt x="536638" y="656332"/>
                  <a:pt x="536991" y="656612"/>
                  <a:pt x="537198" y="656936"/>
                </a:cubicBezTo>
                <a:cubicBezTo>
                  <a:pt x="537404" y="657260"/>
                  <a:pt x="537507" y="657658"/>
                  <a:pt x="537507" y="658129"/>
                </a:cubicBezTo>
                <a:cubicBezTo>
                  <a:pt x="537507" y="658365"/>
                  <a:pt x="537492" y="658615"/>
                  <a:pt x="537463" y="658880"/>
                </a:cubicBezTo>
                <a:cubicBezTo>
                  <a:pt x="537433" y="659145"/>
                  <a:pt x="537389" y="659425"/>
                  <a:pt x="537330" y="659720"/>
                </a:cubicBezTo>
                <a:cubicBezTo>
                  <a:pt x="537271" y="660014"/>
                  <a:pt x="537198" y="660338"/>
                  <a:pt x="537109" y="660692"/>
                </a:cubicBezTo>
                <a:cubicBezTo>
                  <a:pt x="537021" y="661045"/>
                  <a:pt x="536918" y="661428"/>
                  <a:pt x="536800" y="661841"/>
                </a:cubicBezTo>
                <a:lnTo>
                  <a:pt x="509671" y="737394"/>
                </a:lnTo>
                <a:cubicBezTo>
                  <a:pt x="509436" y="738042"/>
                  <a:pt x="509126" y="738572"/>
                  <a:pt x="508744" y="738985"/>
                </a:cubicBezTo>
                <a:cubicBezTo>
                  <a:pt x="508361" y="739397"/>
                  <a:pt x="507786" y="739721"/>
                  <a:pt x="507020" y="739957"/>
                </a:cubicBezTo>
                <a:cubicBezTo>
                  <a:pt x="506255" y="740192"/>
                  <a:pt x="505283" y="740354"/>
                  <a:pt x="504104" y="740443"/>
                </a:cubicBezTo>
                <a:cubicBezTo>
                  <a:pt x="502926" y="740531"/>
                  <a:pt x="501453" y="740575"/>
                  <a:pt x="499686" y="740575"/>
                </a:cubicBezTo>
                <a:cubicBezTo>
                  <a:pt x="497919" y="740575"/>
                  <a:pt x="496446" y="740516"/>
                  <a:pt x="495268" y="740399"/>
                </a:cubicBezTo>
                <a:cubicBezTo>
                  <a:pt x="494089" y="740281"/>
                  <a:pt x="493132" y="740104"/>
                  <a:pt x="492396" y="739868"/>
                </a:cubicBezTo>
                <a:cubicBezTo>
                  <a:pt x="491659" y="739633"/>
                  <a:pt x="491085" y="739309"/>
                  <a:pt x="490673" y="738896"/>
                </a:cubicBezTo>
                <a:cubicBezTo>
                  <a:pt x="490260" y="738484"/>
                  <a:pt x="489936" y="737983"/>
                  <a:pt x="489701" y="737394"/>
                </a:cubicBezTo>
                <a:lnTo>
                  <a:pt x="462660" y="661841"/>
                </a:lnTo>
                <a:cubicBezTo>
                  <a:pt x="462425" y="661134"/>
                  <a:pt x="462233" y="660515"/>
                  <a:pt x="462086" y="659985"/>
                </a:cubicBezTo>
                <a:cubicBezTo>
                  <a:pt x="461939" y="659455"/>
                  <a:pt x="461850" y="659057"/>
                  <a:pt x="461821" y="658792"/>
                </a:cubicBezTo>
                <a:cubicBezTo>
                  <a:pt x="461791" y="658527"/>
                  <a:pt x="461777" y="658306"/>
                  <a:pt x="461777" y="658129"/>
                </a:cubicBezTo>
                <a:cubicBezTo>
                  <a:pt x="461777" y="657658"/>
                  <a:pt x="461894" y="657246"/>
                  <a:pt x="462130" y="656892"/>
                </a:cubicBezTo>
                <a:cubicBezTo>
                  <a:pt x="462366" y="656539"/>
                  <a:pt x="462763" y="656259"/>
                  <a:pt x="463323" y="656053"/>
                </a:cubicBezTo>
                <a:cubicBezTo>
                  <a:pt x="463883" y="655846"/>
                  <a:pt x="464619" y="655714"/>
                  <a:pt x="465532" y="655655"/>
                </a:cubicBezTo>
                <a:cubicBezTo>
                  <a:pt x="466445" y="655596"/>
                  <a:pt x="467579" y="655567"/>
                  <a:pt x="468934" y="655567"/>
                </a:cubicBezTo>
                <a:close/>
                <a:moveTo>
                  <a:pt x="441438" y="655567"/>
                </a:moveTo>
                <a:cubicBezTo>
                  <a:pt x="442911" y="655567"/>
                  <a:pt x="444119" y="655626"/>
                  <a:pt x="445061" y="655743"/>
                </a:cubicBezTo>
                <a:cubicBezTo>
                  <a:pt x="446004" y="655861"/>
                  <a:pt x="446740" y="656038"/>
                  <a:pt x="447271" y="656274"/>
                </a:cubicBezTo>
                <a:cubicBezTo>
                  <a:pt x="447801" y="656509"/>
                  <a:pt x="448184" y="656804"/>
                  <a:pt x="448419" y="657157"/>
                </a:cubicBezTo>
                <a:cubicBezTo>
                  <a:pt x="448655" y="657511"/>
                  <a:pt x="448773" y="657894"/>
                  <a:pt x="448773" y="658306"/>
                </a:cubicBezTo>
                <a:lnTo>
                  <a:pt x="448773" y="737836"/>
                </a:lnTo>
                <a:cubicBezTo>
                  <a:pt x="448773" y="738307"/>
                  <a:pt x="448655" y="738705"/>
                  <a:pt x="448419" y="739029"/>
                </a:cubicBezTo>
                <a:cubicBezTo>
                  <a:pt x="448184" y="739353"/>
                  <a:pt x="447801" y="739633"/>
                  <a:pt x="447271" y="739868"/>
                </a:cubicBezTo>
                <a:cubicBezTo>
                  <a:pt x="446740" y="740104"/>
                  <a:pt x="446004" y="740281"/>
                  <a:pt x="445061" y="740399"/>
                </a:cubicBezTo>
                <a:cubicBezTo>
                  <a:pt x="444119" y="740516"/>
                  <a:pt x="442911" y="740575"/>
                  <a:pt x="441438" y="740575"/>
                </a:cubicBezTo>
                <a:cubicBezTo>
                  <a:pt x="440025" y="740575"/>
                  <a:pt x="438846" y="740516"/>
                  <a:pt x="437904" y="740399"/>
                </a:cubicBezTo>
                <a:cubicBezTo>
                  <a:pt x="436961" y="740281"/>
                  <a:pt x="436210" y="740104"/>
                  <a:pt x="435650" y="739868"/>
                </a:cubicBezTo>
                <a:cubicBezTo>
                  <a:pt x="435091" y="739633"/>
                  <a:pt x="434708" y="739353"/>
                  <a:pt x="434502" y="739029"/>
                </a:cubicBezTo>
                <a:cubicBezTo>
                  <a:pt x="434295" y="738705"/>
                  <a:pt x="434192" y="738307"/>
                  <a:pt x="434192" y="737836"/>
                </a:cubicBezTo>
                <a:lnTo>
                  <a:pt x="434192" y="658306"/>
                </a:lnTo>
                <a:cubicBezTo>
                  <a:pt x="434192" y="657894"/>
                  <a:pt x="434295" y="657511"/>
                  <a:pt x="434502" y="657157"/>
                </a:cubicBezTo>
                <a:cubicBezTo>
                  <a:pt x="434708" y="656804"/>
                  <a:pt x="435091" y="656509"/>
                  <a:pt x="435650" y="656274"/>
                </a:cubicBezTo>
                <a:cubicBezTo>
                  <a:pt x="436210" y="656038"/>
                  <a:pt x="436961" y="655861"/>
                  <a:pt x="437904" y="655743"/>
                </a:cubicBezTo>
                <a:cubicBezTo>
                  <a:pt x="438846" y="655626"/>
                  <a:pt x="440025" y="655567"/>
                  <a:pt x="441438" y="655567"/>
                </a:cubicBezTo>
                <a:close/>
                <a:moveTo>
                  <a:pt x="203313" y="655567"/>
                </a:moveTo>
                <a:cubicBezTo>
                  <a:pt x="204786" y="655567"/>
                  <a:pt x="205994" y="655626"/>
                  <a:pt x="206936" y="655743"/>
                </a:cubicBezTo>
                <a:cubicBezTo>
                  <a:pt x="207879" y="655861"/>
                  <a:pt x="208615" y="656038"/>
                  <a:pt x="209146" y="656274"/>
                </a:cubicBezTo>
                <a:cubicBezTo>
                  <a:pt x="209676" y="656509"/>
                  <a:pt x="210059" y="656804"/>
                  <a:pt x="210294" y="657157"/>
                </a:cubicBezTo>
                <a:cubicBezTo>
                  <a:pt x="210530" y="657511"/>
                  <a:pt x="210648" y="657894"/>
                  <a:pt x="210648" y="658306"/>
                </a:cubicBezTo>
                <a:lnTo>
                  <a:pt x="210648" y="737836"/>
                </a:lnTo>
                <a:cubicBezTo>
                  <a:pt x="210648" y="738307"/>
                  <a:pt x="210530" y="738705"/>
                  <a:pt x="210294" y="739029"/>
                </a:cubicBezTo>
                <a:cubicBezTo>
                  <a:pt x="210059" y="739353"/>
                  <a:pt x="209676" y="739633"/>
                  <a:pt x="209146" y="739868"/>
                </a:cubicBezTo>
                <a:cubicBezTo>
                  <a:pt x="208615" y="740104"/>
                  <a:pt x="207879" y="740281"/>
                  <a:pt x="206936" y="740399"/>
                </a:cubicBezTo>
                <a:cubicBezTo>
                  <a:pt x="205994" y="740516"/>
                  <a:pt x="204786" y="740575"/>
                  <a:pt x="203313" y="740575"/>
                </a:cubicBezTo>
                <a:cubicBezTo>
                  <a:pt x="201899" y="740575"/>
                  <a:pt x="200721" y="740516"/>
                  <a:pt x="199779" y="740399"/>
                </a:cubicBezTo>
                <a:cubicBezTo>
                  <a:pt x="198836" y="740281"/>
                  <a:pt x="198085" y="740104"/>
                  <a:pt x="197525" y="739868"/>
                </a:cubicBezTo>
                <a:cubicBezTo>
                  <a:pt x="196966" y="739633"/>
                  <a:pt x="196583" y="739353"/>
                  <a:pt x="196377" y="739029"/>
                </a:cubicBezTo>
                <a:cubicBezTo>
                  <a:pt x="196170" y="738705"/>
                  <a:pt x="196067" y="738307"/>
                  <a:pt x="196067" y="737836"/>
                </a:cubicBezTo>
                <a:lnTo>
                  <a:pt x="196067" y="658306"/>
                </a:lnTo>
                <a:cubicBezTo>
                  <a:pt x="196067" y="657894"/>
                  <a:pt x="196170" y="657511"/>
                  <a:pt x="196377" y="657157"/>
                </a:cubicBezTo>
                <a:cubicBezTo>
                  <a:pt x="196583" y="656804"/>
                  <a:pt x="196966" y="656509"/>
                  <a:pt x="197525" y="656274"/>
                </a:cubicBezTo>
                <a:cubicBezTo>
                  <a:pt x="198085" y="656038"/>
                  <a:pt x="198836" y="655861"/>
                  <a:pt x="199779" y="655743"/>
                </a:cubicBezTo>
                <a:cubicBezTo>
                  <a:pt x="200721" y="655626"/>
                  <a:pt x="201899" y="655567"/>
                  <a:pt x="203313" y="655567"/>
                </a:cubicBezTo>
                <a:close/>
                <a:moveTo>
                  <a:pt x="1137242" y="654506"/>
                </a:moveTo>
                <a:cubicBezTo>
                  <a:pt x="1139658" y="654506"/>
                  <a:pt x="1141911" y="654639"/>
                  <a:pt x="1144002" y="654904"/>
                </a:cubicBezTo>
                <a:cubicBezTo>
                  <a:pt x="1146094" y="655169"/>
                  <a:pt x="1148053" y="655537"/>
                  <a:pt x="1149879" y="656008"/>
                </a:cubicBezTo>
                <a:lnTo>
                  <a:pt x="1173915" y="656008"/>
                </a:lnTo>
                <a:cubicBezTo>
                  <a:pt x="1174916" y="656008"/>
                  <a:pt x="1175667" y="656494"/>
                  <a:pt x="1176168" y="657466"/>
                </a:cubicBezTo>
                <a:cubicBezTo>
                  <a:pt x="1176669" y="658438"/>
                  <a:pt x="1176919" y="659926"/>
                  <a:pt x="1176919" y="661929"/>
                </a:cubicBezTo>
                <a:cubicBezTo>
                  <a:pt x="1176919" y="663991"/>
                  <a:pt x="1176639" y="665478"/>
                  <a:pt x="1176080" y="666391"/>
                </a:cubicBezTo>
                <a:cubicBezTo>
                  <a:pt x="1175520" y="667305"/>
                  <a:pt x="1174798" y="667761"/>
                  <a:pt x="1173915" y="667761"/>
                </a:cubicBezTo>
                <a:lnTo>
                  <a:pt x="1162515" y="667761"/>
                </a:lnTo>
                <a:cubicBezTo>
                  <a:pt x="1164577" y="669882"/>
                  <a:pt x="1166021" y="672224"/>
                  <a:pt x="1166845" y="674786"/>
                </a:cubicBezTo>
                <a:cubicBezTo>
                  <a:pt x="1167670" y="677349"/>
                  <a:pt x="1168082" y="680015"/>
                  <a:pt x="1168082" y="682784"/>
                </a:cubicBezTo>
                <a:cubicBezTo>
                  <a:pt x="1168082" y="687379"/>
                  <a:pt x="1167346" y="691443"/>
                  <a:pt x="1165873" y="694978"/>
                </a:cubicBezTo>
                <a:cubicBezTo>
                  <a:pt x="1164400" y="698513"/>
                  <a:pt x="1162294" y="701503"/>
                  <a:pt x="1159555" y="703947"/>
                </a:cubicBezTo>
                <a:cubicBezTo>
                  <a:pt x="1156816" y="706392"/>
                  <a:pt x="1153561" y="708263"/>
                  <a:pt x="1149790" y="709559"/>
                </a:cubicBezTo>
                <a:cubicBezTo>
                  <a:pt x="1146020" y="710855"/>
                  <a:pt x="1141837" y="711503"/>
                  <a:pt x="1137242" y="711503"/>
                </a:cubicBezTo>
                <a:cubicBezTo>
                  <a:pt x="1134002" y="711503"/>
                  <a:pt x="1130924" y="711076"/>
                  <a:pt x="1128008" y="710221"/>
                </a:cubicBezTo>
                <a:cubicBezTo>
                  <a:pt x="1125092" y="709367"/>
                  <a:pt x="1122839" y="708292"/>
                  <a:pt x="1121248" y="706996"/>
                </a:cubicBezTo>
                <a:cubicBezTo>
                  <a:pt x="1120188" y="708056"/>
                  <a:pt x="1119319" y="709264"/>
                  <a:pt x="1118641" y="710619"/>
                </a:cubicBezTo>
                <a:cubicBezTo>
                  <a:pt x="1117964" y="711974"/>
                  <a:pt x="1117625" y="713535"/>
                  <a:pt x="1117625" y="715302"/>
                </a:cubicBezTo>
                <a:cubicBezTo>
                  <a:pt x="1117625" y="717364"/>
                  <a:pt x="1118582" y="719073"/>
                  <a:pt x="1120497" y="720428"/>
                </a:cubicBezTo>
                <a:cubicBezTo>
                  <a:pt x="1122411" y="721783"/>
                  <a:pt x="1124959" y="722519"/>
                  <a:pt x="1128141" y="722637"/>
                </a:cubicBezTo>
                <a:lnTo>
                  <a:pt x="1148907" y="723521"/>
                </a:lnTo>
                <a:cubicBezTo>
                  <a:pt x="1152854" y="723638"/>
                  <a:pt x="1156477" y="724183"/>
                  <a:pt x="1159776" y="725155"/>
                </a:cubicBezTo>
                <a:cubicBezTo>
                  <a:pt x="1163075" y="726127"/>
                  <a:pt x="1165932" y="727512"/>
                  <a:pt x="1168347" y="729309"/>
                </a:cubicBezTo>
                <a:cubicBezTo>
                  <a:pt x="1170763" y="731105"/>
                  <a:pt x="1172648" y="733315"/>
                  <a:pt x="1174003" y="735936"/>
                </a:cubicBezTo>
                <a:cubicBezTo>
                  <a:pt x="1175358" y="738558"/>
                  <a:pt x="1176035" y="741606"/>
                  <a:pt x="1176035" y="745082"/>
                </a:cubicBezTo>
                <a:cubicBezTo>
                  <a:pt x="1176035" y="748735"/>
                  <a:pt x="1175270" y="752210"/>
                  <a:pt x="1173738" y="755509"/>
                </a:cubicBezTo>
                <a:cubicBezTo>
                  <a:pt x="1172206" y="758808"/>
                  <a:pt x="1169865" y="761710"/>
                  <a:pt x="1166713" y="764213"/>
                </a:cubicBezTo>
                <a:cubicBezTo>
                  <a:pt x="1163561" y="766717"/>
                  <a:pt x="1159540" y="768691"/>
                  <a:pt x="1154651" y="770134"/>
                </a:cubicBezTo>
                <a:cubicBezTo>
                  <a:pt x="1149761" y="771577"/>
                  <a:pt x="1143988" y="772299"/>
                  <a:pt x="1137331" y="772299"/>
                </a:cubicBezTo>
                <a:cubicBezTo>
                  <a:pt x="1130910" y="772299"/>
                  <a:pt x="1125445" y="771754"/>
                  <a:pt x="1120939" y="770664"/>
                </a:cubicBezTo>
                <a:cubicBezTo>
                  <a:pt x="1116432" y="769574"/>
                  <a:pt x="1112735" y="768087"/>
                  <a:pt x="1109849" y="766202"/>
                </a:cubicBezTo>
                <a:cubicBezTo>
                  <a:pt x="1106962" y="764317"/>
                  <a:pt x="1104871" y="762063"/>
                  <a:pt x="1103575" y="759442"/>
                </a:cubicBezTo>
                <a:cubicBezTo>
                  <a:pt x="1102279" y="756820"/>
                  <a:pt x="1101631" y="753978"/>
                  <a:pt x="1101631" y="750914"/>
                </a:cubicBezTo>
                <a:cubicBezTo>
                  <a:pt x="1101631" y="748970"/>
                  <a:pt x="1101866" y="747085"/>
                  <a:pt x="1102338" y="745259"/>
                </a:cubicBezTo>
                <a:cubicBezTo>
                  <a:pt x="1102809" y="743433"/>
                  <a:pt x="1103531" y="741695"/>
                  <a:pt x="1104503" y="740045"/>
                </a:cubicBezTo>
                <a:cubicBezTo>
                  <a:pt x="1105475" y="738396"/>
                  <a:pt x="1106682" y="736820"/>
                  <a:pt x="1108126" y="735318"/>
                </a:cubicBezTo>
                <a:cubicBezTo>
                  <a:pt x="1109569" y="733815"/>
                  <a:pt x="1111233" y="732328"/>
                  <a:pt x="1113118" y="730855"/>
                </a:cubicBezTo>
                <a:cubicBezTo>
                  <a:pt x="1110232" y="729382"/>
                  <a:pt x="1108096" y="727527"/>
                  <a:pt x="1106712" y="725288"/>
                </a:cubicBezTo>
                <a:cubicBezTo>
                  <a:pt x="1105327" y="723049"/>
                  <a:pt x="1104635" y="720634"/>
                  <a:pt x="1104635" y="718042"/>
                </a:cubicBezTo>
                <a:cubicBezTo>
                  <a:pt x="1104635" y="714448"/>
                  <a:pt x="1105372" y="711238"/>
                  <a:pt x="1106844" y="708410"/>
                </a:cubicBezTo>
                <a:cubicBezTo>
                  <a:pt x="1108317" y="705582"/>
                  <a:pt x="1110143" y="703049"/>
                  <a:pt x="1112323" y="700810"/>
                </a:cubicBezTo>
                <a:cubicBezTo>
                  <a:pt x="1110497" y="698631"/>
                  <a:pt x="1109053" y="696171"/>
                  <a:pt x="1107993" y="693432"/>
                </a:cubicBezTo>
                <a:cubicBezTo>
                  <a:pt x="1106933" y="690692"/>
                  <a:pt x="1106402" y="687379"/>
                  <a:pt x="1106402" y="683490"/>
                </a:cubicBezTo>
                <a:cubicBezTo>
                  <a:pt x="1106402" y="678954"/>
                  <a:pt x="1107168" y="674889"/>
                  <a:pt x="1108700" y="671296"/>
                </a:cubicBezTo>
                <a:cubicBezTo>
                  <a:pt x="1110232" y="667702"/>
                  <a:pt x="1112352" y="664668"/>
                  <a:pt x="1115062" y="662194"/>
                </a:cubicBezTo>
                <a:cubicBezTo>
                  <a:pt x="1117772" y="659720"/>
                  <a:pt x="1121027" y="657820"/>
                  <a:pt x="1124827" y="656494"/>
                </a:cubicBezTo>
                <a:cubicBezTo>
                  <a:pt x="1128627" y="655169"/>
                  <a:pt x="1132765" y="654506"/>
                  <a:pt x="1137242" y="654506"/>
                </a:cubicBezTo>
                <a:close/>
                <a:moveTo>
                  <a:pt x="1236222" y="654329"/>
                </a:moveTo>
                <a:cubicBezTo>
                  <a:pt x="1241524" y="654329"/>
                  <a:pt x="1245987" y="655228"/>
                  <a:pt x="1249610" y="657025"/>
                </a:cubicBezTo>
                <a:cubicBezTo>
                  <a:pt x="1253233" y="658821"/>
                  <a:pt x="1256164" y="661222"/>
                  <a:pt x="1258402" y="664227"/>
                </a:cubicBezTo>
                <a:cubicBezTo>
                  <a:pt x="1260641" y="667231"/>
                  <a:pt x="1262246" y="670751"/>
                  <a:pt x="1263218" y="674786"/>
                </a:cubicBezTo>
                <a:cubicBezTo>
                  <a:pt x="1264190" y="678822"/>
                  <a:pt x="1264676" y="683667"/>
                  <a:pt x="1264676" y="689323"/>
                </a:cubicBezTo>
                <a:lnTo>
                  <a:pt x="1264676" y="737836"/>
                </a:lnTo>
                <a:cubicBezTo>
                  <a:pt x="1264676" y="738307"/>
                  <a:pt x="1264559" y="738705"/>
                  <a:pt x="1264323" y="739029"/>
                </a:cubicBezTo>
                <a:cubicBezTo>
                  <a:pt x="1264087" y="739353"/>
                  <a:pt x="1263704" y="739633"/>
                  <a:pt x="1263174" y="739868"/>
                </a:cubicBezTo>
                <a:cubicBezTo>
                  <a:pt x="1262644" y="740104"/>
                  <a:pt x="1261908" y="740281"/>
                  <a:pt x="1260965" y="740399"/>
                </a:cubicBezTo>
                <a:cubicBezTo>
                  <a:pt x="1260023" y="740516"/>
                  <a:pt x="1258844" y="740575"/>
                  <a:pt x="1257430" y="740575"/>
                </a:cubicBezTo>
                <a:cubicBezTo>
                  <a:pt x="1255958" y="740575"/>
                  <a:pt x="1254750" y="740516"/>
                  <a:pt x="1253807" y="740399"/>
                </a:cubicBezTo>
                <a:cubicBezTo>
                  <a:pt x="1252865" y="740281"/>
                  <a:pt x="1252128" y="740104"/>
                  <a:pt x="1251598" y="739868"/>
                </a:cubicBezTo>
                <a:cubicBezTo>
                  <a:pt x="1251068" y="739633"/>
                  <a:pt x="1250685" y="739353"/>
                  <a:pt x="1250449" y="739029"/>
                </a:cubicBezTo>
                <a:cubicBezTo>
                  <a:pt x="1250214" y="738705"/>
                  <a:pt x="1250096" y="738307"/>
                  <a:pt x="1250096" y="737836"/>
                </a:cubicBezTo>
                <a:lnTo>
                  <a:pt x="1250096" y="691267"/>
                </a:lnTo>
                <a:cubicBezTo>
                  <a:pt x="1250096" y="686731"/>
                  <a:pt x="1249743" y="683078"/>
                  <a:pt x="1249036" y="680309"/>
                </a:cubicBezTo>
                <a:cubicBezTo>
                  <a:pt x="1248329" y="677540"/>
                  <a:pt x="1247298" y="675155"/>
                  <a:pt x="1245943" y="673152"/>
                </a:cubicBezTo>
                <a:cubicBezTo>
                  <a:pt x="1244588" y="671149"/>
                  <a:pt x="1242835" y="669617"/>
                  <a:pt x="1240685" y="668556"/>
                </a:cubicBezTo>
                <a:cubicBezTo>
                  <a:pt x="1238535" y="667496"/>
                  <a:pt x="1236046" y="666966"/>
                  <a:pt x="1233218" y="666966"/>
                </a:cubicBezTo>
                <a:cubicBezTo>
                  <a:pt x="1229565" y="666966"/>
                  <a:pt x="1225913" y="668262"/>
                  <a:pt x="1222260" y="670854"/>
                </a:cubicBezTo>
                <a:cubicBezTo>
                  <a:pt x="1218608" y="673446"/>
                  <a:pt x="1214779" y="677246"/>
                  <a:pt x="1210773" y="682253"/>
                </a:cubicBezTo>
                <a:lnTo>
                  <a:pt x="1210773" y="737836"/>
                </a:lnTo>
                <a:cubicBezTo>
                  <a:pt x="1210773" y="738307"/>
                  <a:pt x="1210655" y="738705"/>
                  <a:pt x="1210419" y="739029"/>
                </a:cubicBezTo>
                <a:cubicBezTo>
                  <a:pt x="1210184" y="739353"/>
                  <a:pt x="1209801" y="739633"/>
                  <a:pt x="1209271" y="739868"/>
                </a:cubicBezTo>
                <a:cubicBezTo>
                  <a:pt x="1208740" y="740104"/>
                  <a:pt x="1208004" y="740281"/>
                  <a:pt x="1207061" y="740399"/>
                </a:cubicBezTo>
                <a:cubicBezTo>
                  <a:pt x="1206119" y="740516"/>
                  <a:pt x="1204911" y="740575"/>
                  <a:pt x="1203438" y="740575"/>
                </a:cubicBezTo>
                <a:cubicBezTo>
                  <a:pt x="1202024" y="740575"/>
                  <a:pt x="1200846" y="740516"/>
                  <a:pt x="1199904" y="740399"/>
                </a:cubicBezTo>
                <a:cubicBezTo>
                  <a:pt x="1198961" y="740281"/>
                  <a:pt x="1198210" y="740104"/>
                  <a:pt x="1197650" y="739868"/>
                </a:cubicBezTo>
                <a:cubicBezTo>
                  <a:pt x="1197091" y="739633"/>
                  <a:pt x="1196708" y="739353"/>
                  <a:pt x="1196502" y="739029"/>
                </a:cubicBezTo>
                <a:cubicBezTo>
                  <a:pt x="1196295" y="738705"/>
                  <a:pt x="1196192" y="738307"/>
                  <a:pt x="1196192" y="737836"/>
                </a:cubicBezTo>
                <a:lnTo>
                  <a:pt x="1196192" y="658306"/>
                </a:lnTo>
                <a:cubicBezTo>
                  <a:pt x="1196192" y="657835"/>
                  <a:pt x="1196281" y="657437"/>
                  <a:pt x="1196457" y="657113"/>
                </a:cubicBezTo>
                <a:cubicBezTo>
                  <a:pt x="1196634" y="656789"/>
                  <a:pt x="1196988" y="656494"/>
                  <a:pt x="1197518" y="656229"/>
                </a:cubicBezTo>
                <a:cubicBezTo>
                  <a:pt x="1198048" y="655964"/>
                  <a:pt x="1198725" y="655787"/>
                  <a:pt x="1199550" y="655699"/>
                </a:cubicBezTo>
                <a:cubicBezTo>
                  <a:pt x="1200375" y="655611"/>
                  <a:pt x="1201465" y="655567"/>
                  <a:pt x="1202820" y="655567"/>
                </a:cubicBezTo>
                <a:cubicBezTo>
                  <a:pt x="1204116" y="655567"/>
                  <a:pt x="1205191" y="655611"/>
                  <a:pt x="1206045" y="655699"/>
                </a:cubicBezTo>
                <a:cubicBezTo>
                  <a:pt x="1206899" y="655787"/>
                  <a:pt x="1207562" y="655964"/>
                  <a:pt x="1208033" y="656229"/>
                </a:cubicBezTo>
                <a:cubicBezTo>
                  <a:pt x="1208505" y="656494"/>
                  <a:pt x="1208843" y="656789"/>
                  <a:pt x="1209050" y="657113"/>
                </a:cubicBezTo>
                <a:cubicBezTo>
                  <a:pt x="1209256" y="657437"/>
                  <a:pt x="1209359" y="657835"/>
                  <a:pt x="1209359" y="658306"/>
                </a:cubicBezTo>
                <a:lnTo>
                  <a:pt x="1209359" y="668822"/>
                </a:lnTo>
                <a:cubicBezTo>
                  <a:pt x="1213836" y="663814"/>
                  <a:pt x="1218299" y="660147"/>
                  <a:pt x="1222746" y="657820"/>
                </a:cubicBezTo>
                <a:cubicBezTo>
                  <a:pt x="1227194" y="655493"/>
                  <a:pt x="1231686" y="654329"/>
                  <a:pt x="1236222" y="654329"/>
                </a:cubicBezTo>
                <a:close/>
                <a:moveTo>
                  <a:pt x="1020733" y="654329"/>
                </a:moveTo>
                <a:cubicBezTo>
                  <a:pt x="1022854" y="654329"/>
                  <a:pt x="1024975" y="654506"/>
                  <a:pt x="1027096" y="654860"/>
                </a:cubicBezTo>
                <a:cubicBezTo>
                  <a:pt x="1029216" y="655213"/>
                  <a:pt x="1031131" y="655655"/>
                  <a:pt x="1032839" y="656185"/>
                </a:cubicBezTo>
                <a:cubicBezTo>
                  <a:pt x="1034548" y="656715"/>
                  <a:pt x="1036006" y="657290"/>
                  <a:pt x="1037214" y="657908"/>
                </a:cubicBezTo>
                <a:cubicBezTo>
                  <a:pt x="1038421" y="658527"/>
                  <a:pt x="1039334" y="659072"/>
                  <a:pt x="1039953" y="659543"/>
                </a:cubicBezTo>
                <a:cubicBezTo>
                  <a:pt x="1040572" y="660014"/>
                  <a:pt x="1040984" y="660427"/>
                  <a:pt x="1041190" y="660780"/>
                </a:cubicBezTo>
                <a:cubicBezTo>
                  <a:pt x="1041396" y="661134"/>
                  <a:pt x="1041544" y="661531"/>
                  <a:pt x="1041632" y="661973"/>
                </a:cubicBezTo>
                <a:cubicBezTo>
                  <a:pt x="1041720" y="662415"/>
                  <a:pt x="1041809" y="662960"/>
                  <a:pt x="1041897" y="663608"/>
                </a:cubicBezTo>
                <a:cubicBezTo>
                  <a:pt x="1041985" y="664256"/>
                  <a:pt x="1042030" y="665051"/>
                  <a:pt x="1042030" y="665994"/>
                </a:cubicBezTo>
                <a:cubicBezTo>
                  <a:pt x="1042030" y="666995"/>
                  <a:pt x="1041985" y="667864"/>
                  <a:pt x="1041897" y="668601"/>
                </a:cubicBezTo>
                <a:cubicBezTo>
                  <a:pt x="1041809" y="669337"/>
                  <a:pt x="1041661" y="669941"/>
                  <a:pt x="1041455" y="670412"/>
                </a:cubicBezTo>
                <a:cubicBezTo>
                  <a:pt x="1041249" y="670883"/>
                  <a:pt x="1040999" y="671222"/>
                  <a:pt x="1040704" y="671428"/>
                </a:cubicBezTo>
                <a:cubicBezTo>
                  <a:pt x="1040410" y="671635"/>
                  <a:pt x="1040086" y="671738"/>
                  <a:pt x="1039732" y="671738"/>
                </a:cubicBezTo>
                <a:cubicBezTo>
                  <a:pt x="1039202" y="671738"/>
                  <a:pt x="1038436" y="671414"/>
                  <a:pt x="1037435" y="670766"/>
                </a:cubicBezTo>
                <a:cubicBezTo>
                  <a:pt x="1036433" y="670118"/>
                  <a:pt x="1035137" y="669425"/>
                  <a:pt x="1033546" y="668689"/>
                </a:cubicBezTo>
                <a:cubicBezTo>
                  <a:pt x="1031956" y="667953"/>
                  <a:pt x="1030085" y="667260"/>
                  <a:pt x="1027935" y="666612"/>
                </a:cubicBezTo>
                <a:cubicBezTo>
                  <a:pt x="1025785" y="665964"/>
                  <a:pt x="1023325" y="665640"/>
                  <a:pt x="1020556" y="665640"/>
                </a:cubicBezTo>
                <a:cubicBezTo>
                  <a:pt x="1018082" y="665640"/>
                  <a:pt x="1015903" y="665920"/>
                  <a:pt x="1014017" y="666480"/>
                </a:cubicBezTo>
                <a:cubicBezTo>
                  <a:pt x="1012132" y="667040"/>
                  <a:pt x="1010586" y="667835"/>
                  <a:pt x="1009378" y="668866"/>
                </a:cubicBezTo>
                <a:cubicBezTo>
                  <a:pt x="1008170" y="669897"/>
                  <a:pt x="1007257" y="671119"/>
                  <a:pt x="1006639" y="672533"/>
                </a:cubicBezTo>
                <a:cubicBezTo>
                  <a:pt x="1006020" y="673947"/>
                  <a:pt x="1005711" y="675479"/>
                  <a:pt x="1005711" y="677128"/>
                </a:cubicBezTo>
                <a:cubicBezTo>
                  <a:pt x="1005711" y="679426"/>
                  <a:pt x="1006300" y="681355"/>
                  <a:pt x="1007478" y="682916"/>
                </a:cubicBezTo>
                <a:cubicBezTo>
                  <a:pt x="1008656" y="684477"/>
                  <a:pt x="1010188" y="685847"/>
                  <a:pt x="1012073" y="687025"/>
                </a:cubicBezTo>
                <a:cubicBezTo>
                  <a:pt x="1013958" y="688203"/>
                  <a:pt x="1016109" y="689264"/>
                  <a:pt x="1018524" y="690206"/>
                </a:cubicBezTo>
                <a:cubicBezTo>
                  <a:pt x="1020939" y="691149"/>
                  <a:pt x="1023399" y="692121"/>
                  <a:pt x="1025903" y="693122"/>
                </a:cubicBezTo>
                <a:cubicBezTo>
                  <a:pt x="1028406" y="694124"/>
                  <a:pt x="1030881" y="695243"/>
                  <a:pt x="1033325" y="696480"/>
                </a:cubicBezTo>
                <a:cubicBezTo>
                  <a:pt x="1035770" y="697717"/>
                  <a:pt x="1037935" y="699220"/>
                  <a:pt x="1039820" y="700987"/>
                </a:cubicBezTo>
                <a:cubicBezTo>
                  <a:pt x="1041706" y="702754"/>
                  <a:pt x="1043223" y="704875"/>
                  <a:pt x="1044371" y="707349"/>
                </a:cubicBezTo>
                <a:cubicBezTo>
                  <a:pt x="1045520" y="709824"/>
                  <a:pt x="1046094" y="712769"/>
                  <a:pt x="1046094" y="716186"/>
                </a:cubicBezTo>
                <a:cubicBezTo>
                  <a:pt x="1046094" y="720251"/>
                  <a:pt x="1045343" y="723874"/>
                  <a:pt x="1043841" y="727055"/>
                </a:cubicBezTo>
                <a:cubicBezTo>
                  <a:pt x="1042339" y="730236"/>
                  <a:pt x="1040203" y="732917"/>
                  <a:pt x="1037435" y="735097"/>
                </a:cubicBezTo>
                <a:cubicBezTo>
                  <a:pt x="1034666" y="737276"/>
                  <a:pt x="1031367" y="738926"/>
                  <a:pt x="1027537" y="740045"/>
                </a:cubicBezTo>
                <a:cubicBezTo>
                  <a:pt x="1023708" y="741164"/>
                  <a:pt x="1019496" y="741724"/>
                  <a:pt x="1014901" y="741724"/>
                </a:cubicBezTo>
                <a:cubicBezTo>
                  <a:pt x="1012073" y="741724"/>
                  <a:pt x="1009378" y="741503"/>
                  <a:pt x="1006815" y="741061"/>
                </a:cubicBezTo>
                <a:cubicBezTo>
                  <a:pt x="1004253" y="740620"/>
                  <a:pt x="1001955" y="740060"/>
                  <a:pt x="999923" y="739382"/>
                </a:cubicBezTo>
                <a:cubicBezTo>
                  <a:pt x="997890" y="738705"/>
                  <a:pt x="996167" y="737998"/>
                  <a:pt x="994753" y="737262"/>
                </a:cubicBezTo>
                <a:cubicBezTo>
                  <a:pt x="993340" y="736525"/>
                  <a:pt x="992309" y="735862"/>
                  <a:pt x="991661" y="735273"/>
                </a:cubicBezTo>
                <a:cubicBezTo>
                  <a:pt x="991013" y="734684"/>
                  <a:pt x="990541" y="733859"/>
                  <a:pt x="990247" y="732799"/>
                </a:cubicBezTo>
                <a:cubicBezTo>
                  <a:pt x="989952" y="731739"/>
                  <a:pt x="989805" y="730295"/>
                  <a:pt x="989805" y="728469"/>
                </a:cubicBezTo>
                <a:cubicBezTo>
                  <a:pt x="989805" y="727350"/>
                  <a:pt x="989864" y="726407"/>
                  <a:pt x="989982" y="725641"/>
                </a:cubicBezTo>
                <a:cubicBezTo>
                  <a:pt x="990099" y="724876"/>
                  <a:pt x="990247" y="724257"/>
                  <a:pt x="990423" y="723786"/>
                </a:cubicBezTo>
                <a:cubicBezTo>
                  <a:pt x="990600" y="723314"/>
                  <a:pt x="990851" y="722976"/>
                  <a:pt x="991175" y="722769"/>
                </a:cubicBezTo>
                <a:cubicBezTo>
                  <a:pt x="991499" y="722563"/>
                  <a:pt x="991867" y="722460"/>
                  <a:pt x="992279" y="722460"/>
                </a:cubicBezTo>
                <a:cubicBezTo>
                  <a:pt x="992927" y="722460"/>
                  <a:pt x="993884" y="722858"/>
                  <a:pt x="995151" y="723653"/>
                </a:cubicBezTo>
                <a:cubicBezTo>
                  <a:pt x="996418" y="724448"/>
                  <a:pt x="997979" y="725317"/>
                  <a:pt x="999835" y="726260"/>
                </a:cubicBezTo>
                <a:cubicBezTo>
                  <a:pt x="1001690" y="727203"/>
                  <a:pt x="1003885" y="728071"/>
                  <a:pt x="1006418" y="728867"/>
                </a:cubicBezTo>
                <a:cubicBezTo>
                  <a:pt x="1008951" y="729662"/>
                  <a:pt x="1011867" y="730060"/>
                  <a:pt x="1015166" y="730060"/>
                </a:cubicBezTo>
                <a:cubicBezTo>
                  <a:pt x="1017640" y="730060"/>
                  <a:pt x="1019879" y="729795"/>
                  <a:pt x="1021882" y="729264"/>
                </a:cubicBezTo>
                <a:cubicBezTo>
                  <a:pt x="1023885" y="728734"/>
                  <a:pt x="1025623" y="727954"/>
                  <a:pt x="1027096" y="726923"/>
                </a:cubicBezTo>
                <a:cubicBezTo>
                  <a:pt x="1028568" y="725892"/>
                  <a:pt x="1029702" y="724581"/>
                  <a:pt x="1030498" y="722990"/>
                </a:cubicBezTo>
                <a:cubicBezTo>
                  <a:pt x="1031293" y="721400"/>
                  <a:pt x="1031691" y="719515"/>
                  <a:pt x="1031691" y="717335"/>
                </a:cubicBezTo>
                <a:cubicBezTo>
                  <a:pt x="1031691" y="715096"/>
                  <a:pt x="1031116" y="713211"/>
                  <a:pt x="1029968" y="711679"/>
                </a:cubicBezTo>
                <a:cubicBezTo>
                  <a:pt x="1028819" y="710148"/>
                  <a:pt x="1027302" y="708793"/>
                  <a:pt x="1025417" y="707615"/>
                </a:cubicBezTo>
                <a:cubicBezTo>
                  <a:pt x="1023531" y="706436"/>
                  <a:pt x="1021411" y="705391"/>
                  <a:pt x="1019054" y="704478"/>
                </a:cubicBezTo>
                <a:cubicBezTo>
                  <a:pt x="1016698" y="703564"/>
                  <a:pt x="1014268" y="702607"/>
                  <a:pt x="1011764" y="701606"/>
                </a:cubicBezTo>
                <a:cubicBezTo>
                  <a:pt x="1009260" y="700604"/>
                  <a:pt x="1006815" y="699470"/>
                  <a:pt x="1004430" y="698204"/>
                </a:cubicBezTo>
                <a:cubicBezTo>
                  <a:pt x="1002044" y="696937"/>
                  <a:pt x="999908" y="695390"/>
                  <a:pt x="998023" y="693564"/>
                </a:cubicBezTo>
                <a:cubicBezTo>
                  <a:pt x="996138" y="691738"/>
                  <a:pt x="994621" y="689558"/>
                  <a:pt x="993472" y="687025"/>
                </a:cubicBezTo>
                <a:cubicBezTo>
                  <a:pt x="992323" y="684492"/>
                  <a:pt x="991749" y="681458"/>
                  <a:pt x="991749" y="677923"/>
                </a:cubicBezTo>
                <a:cubicBezTo>
                  <a:pt x="991749" y="674801"/>
                  <a:pt x="992353" y="671811"/>
                  <a:pt x="993560" y="668954"/>
                </a:cubicBezTo>
                <a:cubicBezTo>
                  <a:pt x="994768" y="666097"/>
                  <a:pt x="996580" y="663593"/>
                  <a:pt x="998995" y="661443"/>
                </a:cubicBezTo>
                <a:cubicBezTo>
                  <a:pt x="1001410" y="659293"/>
                  <a:pt x="1004430" y="657570"/>
                  <a:pt x="1008053" y="656274"/>
                </a:cubicBezTo>
                <a:cubicBezTo>
                  <a:pt x="1011676" y="654977"/>
                  <a:pt x="1015903" y="654329"/>
                  <a:pt x="1020733" y="654329"/>
                </a:cubicBezTo>
                <a:close/>
                <a:moveTo>
                  <a:pt x="943315" y="654329"/>
                </a:moveTo>
                <a:cubicBezTo>
                  <a:pt x="949559" y="654329"/>
                  <a:pt x="954876" y="655331"/>
                  <a:pt x="959265" y="657334"/>
                </a:cubicBezTo>
                <a:cubicBezTo>
                  <a:pt x="963654" y="659337"/>
                  <a:pt x="967262" y="662032"/>
                  <a:pt x="970090" y="665419"/>
                </a:cubicBezTo>
                <a:cubicBezTo>
                  <a:pt x="972918" y="668807"/>
                  <a:pt x="974994" y="672783"/>
                  <a:pt x="976320" y="677349"/>
                </a:cubicBezTo>
                <a:cubicBezTo>
                  <a:pt x="977645" y="681915"/>
                  <a:pt x="978308" y="686789"/>
                  <a:pt x="978308" y="691974"/>
                </a:cubicBezTo>
                <a:lnTo>
                  <a:pt x="978308" y="694625"/>
                </a:lnTo>
                <a:cubicBezTo>
                  <a:pt x="978308" y="696922"/>
                  <a:pt x="977731" y="698557"/>
                  <a:pt x="976577" y="699529"/>
                </a:cubicBezTo>
                <a:cubicBezTo>
                  <a:pt x="975423" y="700501"/>
                  <a:pt x="974106" y="700987"/>
                  <a:pt x="972626" y="700987"/>
                </a:cubicBezTo>
                <a:lnTo>
                  <a:pt x="920251" y="700987"/>
                </a:lnTo>
                <a:cubicBezTo>
                  <a:pt x="920251" y="705405"/>
                  <a:pt x="920695" y="709382"/>
                  <a:pt x="921583" y="712917"/>
                </a:cubicBezTo>
                <a:cubicBezTo>
                  <a:pt x="922470" y="716451"/>
                  <a:pt x="923950" y="719485"/>
                  <a:pt x="926022" y="722018"/>
                </a:cubicBezTo>
                <a:cubicBezTo>
                  <a:pt x="928095" y="724552"/>
                  <a:pt x="930788" y="726496"/>
                  <a:pt x="934103" y="727851"/>
                </a:cubicBezTo>
                <a:cubicBezTo>
                  <a:pt x="937418" y="729205"/>
                  <a:pt x="941473" y="729883"/>
                  <a:pt x="946268" y="729883"/>
                </a:cubicBezTo>
                <a:cubicBezTo>
                  <a:pt x="950057" y="729883"/>
                  <a:pt x="953431" y="729574"/>
                  <a:pt x="956391" y="728955"/>
                </a:cubicBezTo>
                <a:cubicBezTo>
                  <a:pt x="959351" y="728337"/>
                  <a:pt x="961911" y="727644"/>
                  <a:pt x="964072" y="726878"/>
                </a:cubicBezTo>
                <a:cubicBezTo>
                  <a:pt x="966233" y="726113"/>
                  <a:pt x="968009" y="725420"/>
                  <a:pt x="969400" y="724802"/>
                </a:cubicBezTo>
                <a:cubicBezTo>
                  <a:pt x="970792" y="724183"/>
                  <a:pt x="971842" y="723874"/>
                  <a:pt x="972553" y="723874"/>
                </a:cubicBezTo>
                <a:cubicBezTo>
                  <a:pt x="972967" y="723874"/>
                  <a:pt x="973337" y="723977"/>
                  <a:pt x="973662" y="724183"/>
                </a:cubicBezTo>
                <a:cubicBezTo>
                  <a:pt x="973988" y="724390"/>
                  <a:pt x="974239" y="724699"/>
                  <a:pt x="974417" y="725111"/>
                </a:cubicBezTo>
                <a:cubicBezTo>
                  <a:pt x="974595" y="725524"/>
                  <a:pt x="974728" y="726098"/>
                  <a:pt x="974817" y="726834"/>
                </a:cubicBezTo>
                <a:cubicBezTo>
                  <a:pt x="974906" y="727571"/>
                  <a:pt x="974950" y="728469"/>
                  <a:pt x="974950" y="729529"/>
                </a:cubicBezTo>
                <a:cubicBezTo>
                  <a:pt x="974950" y="730295"/>
                  <a:pt x="974921" y="730958"/>
                  <a:pt x="974862" y="731518"/>
                </a:cubicBezTo>
                <a:cubicBezTo>
                  <a:pt x="974803" y="732077"/>
                  <a:pt x="974729" y="732578"/>
                  <a:pt x="974641" y="733020"/>
                </a:cubicBezTo>
                <a:cubicBezTo>
                  <a:pt x="974552" y="733462"/>
                  <a:pt x="974405" y="733859"/>
                  <a:pt x="974199" y="734213"/>
                </a:cubicBezTo>
                <a:cubicBezTo>
                  <a:pt x="973993" y="734566"/>
                  <a:pt x="973728" y="734905"/>
                  <a:pt x="973404" y="735229"/>
                </a:cubicBezTo>
                <a:cubicBezTo>
                  <a:pt x="973080" y="735553"/>
                  <a:pt x="972122" y="736083"/>
                  <a:pt x="970532" y="736820"/>
                </a:cubicBezTo>
                <a:cubicBezTo>
                  <a:pt x="968941" y="737556"/>
                  <a:pt x="966879" y="738278"/>
                  <a:pt x="964346" y="738985"/>
                </a:cubicBezTo>
                <a:cubicBezTo>
                  <a:pt x="961813" y="739692"/>
                  <a:pt x="958882" y="740325"/>
                  <a:pt x="955553" y="740885"/>
                </a:cubicBezTo>
                <a:cubicBezTo>
                  <a:pt x="952225" y="741444"/>
                  <a:pt x="948676" y="741724"/>
                  <a:pt x="944905" y="741724"/>
                </a:cubicBezTo>
                <a:cubicBezTo>
                  <a:pt x="938366" y="741724"/>
                  <a:pt x="932637" y="740811"/>
                  <a:pt x="927718" y="738985"/>
                </a:cubicBezTo>
                <a:cubicBezTo>
                  <a:pt x="922799" y="737158"/>
                  <a:pt x="918660" y="734449"/>
                  <a:pt x="915302" y="730855"/>
                </a:cubicBezTo>
                <a:cubicBezTo>
                  <a:pt x="911945" y="727261"/>
                  <a:pt x="909411" y="722755"/>
                  <a:pt x="907703" y="717335"/>
                </a:cubicBezTo>
                <a:cubicBezTo>
                  <a:pt x="905995" y="711915"/>
                  <a:pt x="905140" y="705612"/>
                  <a:pt x="905140" y="698424"/>
                </a:cubicBezTo>
                <a:cubicBezTo>
                  <a:pt x="905140" y="691591"/>
                  <a:pt x="906024" y="685449"/>
                  <a:pt x="907791" y="680000"/>
                </a:cubicBezTo>
                <a:cubicBezTo>
                  <a:pt x="909559" y="674551"/>
                  <a:pt x="912107" y="669926"/>
                  <a:pt x="915435" y="666126"/>
                </a:cubicBezTo>
                <a:cubicBezTo>
                  <a:pt x="918764" y="662327"/>
                  <a:pt x="922784" y="659411"/>
                  <a:pt x="927497" y="657378"/>
                </a:cubicBezTo>
                <a:cubicBezTo>
                  <a:pt x="932210" y="655346"/>
                  <a:pt x="937482" y="654329"/>
                  <a:pt x="943315" y="654329"/>
                </a:cubicBezTo>
                <a:close/>
                <a:moveTo>
                  <a:pt x="267040" y="654329"/>
                </a:moveTo>
                <a:cubicBezTo>
                  <a:pt x="273284" y="654329"/>
                  <a:pt x="278601" y="655331"/>
                  <a:pt x="282990" y="657334"/>
                </a:cubicBezTo>
                <a:cubicBezTo>
                  <a:pt x="287379" y="659337"/>
                  <a:pt x="290987" y="662032"/>
                  <a:pt x="293815" y="665419"/>
                </a:cubicBezTo>
                <a:cubicBezTo>
                  <a:pt x="296643" y="668807"/>
                  <a:pt x="298719" y="672783"/>
                  <a:pt x="300045" y="677349"/>
                </a:cubicBezTo>
                <a:cubicBezTo>
                  <a:pt x="301370" y="681915"/>
                  <a:pt x="302033" y="686789"/>
                  <a:pt x="302033" y="691974"/>
                </a:cubicBezTo>
                <a:lnTo>
                  <a:pt x="302033" y="694625"/>
                </a:lnTo>
                <a:cubicBezTo>
                  <a:pt x="302033" y="696922"/>
                  <a:pt x="301456" y="698557"/>
                  <a:pt x="300302" y="699529"/>
                </a:cubicBezTo>
                <a:cubicBezTo>
                  <a:pt x="299148" y="700501"/>
                  <a:pt x="297831" y="700987"/>
                  <a:pt x="296351" y="700987"/>
                </a:cubicBezTo>
                <a:lnTo>
                  <a:pt x="243976" y="700987"/>
                </a:lnTo>
                <a:cubicBezTo>
                  <a:pt x="243976" y="705405"/>
                  <a:pt x="244420" y="709382"/>
                  <a:pt x="245308" y="712917"/>
                </a:cubicBezTo>
                <a:cubicBezTo>
                  <a:pt x="246196" y="716451"/>
                  <a:pt x="247675" y="719485"/>
                  <a:pt x="249747" y="722018"/>
                </a:cubicBezTo>
                <a:cubicBezTo>
                  <a:pt x="251819" y="724552"/>
                  <a:pt x="254513" y="726496"/>
                  <a:pt x="257828" y="727851"/>
                </a:cubicBezTo>
                <a:cubicBezTo>
                  <a:pt x="261143" y="729205"/>
                  <a:pt x="265198" y="729883"/>
                  <a:pt x="269993" y="729883"/>
                </a:cubicBezTo>
                <a:cubicBezTo>
                  <a:pt x="273782" y="729883"/>
                  <a:pt x="277156" y="729574"/>
                  <a:pt x="280116" y="728955"/>
                </a:cubicBezTo>
                <a:cubicBezTo>
                  <a:pt x="283076" y="728337"/>
                  <a:pt x="285636" y="727644"/>
                  <a:pt x="287797" y="726878"/>
                </a:cubicBezTo>
                <a:cubicBezTo>
                  <a:pt x="289958" y="726113"/>
                  <a:pt x="291734" y="725420"/>
                  <a:pt x="293125" y="724802"/>
                </a:cubicBezTo>
                <a:cubicBezTo>
                  <a:pt x="294516" y="724183"/>
                  <a:pt x="295567" y="723874"/>
                  <a:pt x="296278" y="723874"/>
                </a:cubicBezTo>
                <a:cubicBezTo>
                  <a:pt x="296692" y="723874"/>
                  <a:pt x="297062" y="723977"/>
                  <a:pt x="297387" y="724183"/>
                </a:cubicBezTo>
                <a:cubicBezTo>
                  <a:pt x="297713" y="724390"/>
                  <a:pt x="297964" y="724699"/>
                  <a:pt x="298142" y="725111"/>
                </a:cubicBezTo>
                <a:cubicBezTo>
                  <a:pt x="298320" y="725524"/>
                  <a:pt x="298453" y="726098"/>
                  <a:pt x="298542" y="726834"/>
                </a:cubicBezTo>
                <a:cubicBezTo>
                  <a:pt x="298631" y="727571"/>
                  <a:pt x="298675" y="728469"/>
                  <a:pt x="298675" y="729529"/>
                </a:cubicBezTo>
                <a:cubicBezTo>
                  <a:pt x="298675" y="730295"/>
                  <a:pt x="298646" y="730958"/>
                  <a:pt x="298587" y="731518"/>
                </a:cubicBezTo>
                <a:cubicBezTo>
                  <a:pt x="298528" y="732077"/>
                  <a:pt x="298454" y="732578"/>
                  <a:pt x="298366" y="733020"/>
                </a:cubicBezTo>
                <a:cubicBezTo>
                  <a:pt x="298277" y="733462"/>
                  <a:pt x="298130" y="733859"/>
                  <a:pt x="297924" y="734213"/>
                </a:cubicBezTo>
                <a:cubicBezTo>
                  <a:pt x="297718" y="734566"/>
                  <a:pt x="297453" y="734905"/>
                  <a:pt x="297129" y="735229"/>
                </a:cubicBezTo>
                <a:cubicBezTo>
                  <a:pt x="296805" y="735553"/>
                  <a:pt x="295847" y="736083"/>
                  <a:pt x="294257" y="736820"/>
                </a:cubicBezTo>
                <a:cubicBezTo>
                  <a:pt x="292666" y="737556"/>
                  <a:pt x="290604" y="738278"/>
                  <a:pt x="288071" y="738985"/>
                </a:cubicBezTo>
                <a:cubicBezTo>
                  <a:pt x="285538" y="739692"/>
                  <a:pt x="282607" y="740325"/>
                  <a:pt x="279278" y="740885"/>
                </a:cubicBezTo>
                <a:cubicBezTo>
                  <a:pt x="275950" y="741444"/>
                  <a:pt x="272401" y="741724"/>
                  <a:pt x="268630" y="741724"/>
                </a:cubicBezTo>
                <a:cubicBezTo>
                  <a:pt x="262091" y="741724"/>
                  <a:pt x="256362" y="740811"/>
                  <a:pt x="251443" y="738985"/>
                </a:cubicBezTo>
                <a:cubicBezTo>
                  <a:pt x="246524" y="737158"/>
                  <a:pt x="242385" y="734449"/>
                  <a:pt x="239027" y="730855"/>
                </a:cubicBezTo>
                <a:cubicBezTo>
                  <a:pt x="235670" y="727261"/>
                  <a:pt x="233136" y="722755"/>
                  <a:pt x="231428" y="717335"/>
                </a:cubicBezTo>
                <a:cubicBezTo>
                  <a:pt x="229719" y="711915"/>
                  <a:pt x="228865" y="705612"/>
                  <a:pt x="228865" y="698424"/>
                </a:cubicBezTo>
                <a:cubicBezTo>
                  <a:pt x="228865" y="691591"/>
                  <a:pt x="229749" y="685449"/>
                  <a:pt x="231516" y="680000"/>
                </a:cubicBezTo>
                <a:cubicBezTo>
                  <a:pt x="233284" y="674551"/>
                  <a:pt x="235832" y="669926"/>
                  <a:pt x="239160" y="666126"/>
                </a:cubicBezTo>
                <a:cubicBezTo>
                  <a:pt x="242488" y="662327"/>
                  <a:pt x="246509" y="659411"/>
                  <a:pt x="251222" y="657378"/>
                </a:cubicBezTo>
                <a:cubicBezTo>
                  <a:pt x="255935" y="655346"/>
                  <a:pt x="261208" y="654329"/>
                  <a:pt x="267040" y="654329"/>
                </a:cubicBezTo>
                <a:close/>
                <a:moveTo>
                  <a:pt x="40560" y="654329"/>
                </a:moveTo>
                <a:cubicBezTo>
                  <a:pt x="47100" y="654329"/>
                  <a:pt x="52799" y="655301"/>
                  <a:pt x="57659" y="657246"/>
                </a:cubicBezTo>
                <a:cubicBezTo>
                  <a:pt x="62520" y="659190"/>
                  <a:pt x="66570" y="662017"/>
                  <a:pt x="69810" y="665729"/>
                </a:cubicBezTo>
                <a:cubicBezTo>
                  <a:pt x="73050" y="669440"/>
                  <a:pt x="75480" y="673947"/>
                  <a:pt x="77100" y="679249"/>
                </a:cubicBezTo>
                <a:cubicBezTo>
                  <a:pt x="78720" y="684551"/>
                  <a:pt x="79530" y="690530"/>
                  <a:pt x="79530" y="697187"/>
                </a:cubicBezTo>
                <a:cubicBezTo>
                  <a:pt x="79530" y="703668"/>
                  <a:pt x="78676" y="709632"/>
                  <a:pt x="76968" y="715082"/>
                </a:cubicBezTo>
                <a:cubicBezTo>
                  <a:pt x="75259" y="720531"/>
                  <a:pt x="72711" y="725229"/>
                  <a:pt x="69324" y="729176"/>
                </a:cubicBezTo>
                <a:cubicBezTo>
                  <a:pt x="65936" y="733123"/>
                  <a:pt x="61695" y="736201"/>
                  <a:pt x="56599" y="738410"/>
                </a:cubicBezTo>
                <a:cubicBezTo>
                  <a:pt x="51503" y="740620"/>
                  <a:pt x="45597" y="741724"/>
                  <a:pt x="38882" y="741724"/>
                </a:cubicBezTo>
                <a:cubicBezTo>
                  <a:pt x="32342" y="741724"/>
                  <a:pt x="26643" y="740752"/>
                  <a:pt x="21783" y="738808"/>
                </a:cubicBezTo>
                <a:cubicBezTo>
                  <a:pt x="16922" y="736864"/>
                  <a:pt x="12872" y="734036"/>
                  <a:pt x="9632" y="730325"/>
                </a:cubicBezTo>
                <a:cubicBezTo>
                  <a:pt x="6392" y="726613"/>
                  <a:pt x="3977" y="722107"/>
                  <a:pt x="2386" y="716805"/>
                </a:cubicBezTo>
                <a:cubicBezTo>
                  <a:pt x="795" y="711503"/>
                  <a:pt x="0" y="705494"/>
                  <a:pt x="0" y="698778"/>
                </a:cubicBezTo>
                <a:cubicBezTo>
                  <a:pt x="0" y="692298"/>
                  <a:pt x="840" y="686333"/>
                  <a:pt x="2519" y="680884"/>
                </a:cubicBezTo>
                <a:cubicBezTo>
                  <a:pt x="4198" y="675434"/>
                  <a:pt x="6731" y="670736"/>
                  <a:pt x="10118" y="666789"/>
                </a:cubicBezTo>
                <a:cubicBezTo>
                  <a:pt x="13506" y="662842"/>
                  <a:pt x="17732" y="659779"/>
                  <a:pt x="22799" y="657599"/>
                </a:cubicBezTo>
                <a:cubicBezTo>
                  <a:pt x="27865" y="655419"/>
                  <a:pt x="33786" y="654329"/>
                  <a:pt x="40560" y="654329"/>
                </a:cubicBezTo>
                <a:close/>
                <a:moveTo>
                  <a:pt x="387735" y="634270"/>
                </a:moveTo>
                <a:cubicBezTo>
                  <a:pt x="389207" y="634270"/>
                  <a:pt x="390415" y="634329"/>
                  <a:pt x="391358" y="634447"/>
                </a:cubicBezTo>
                <a:cubicBezTo>
                  <a:pt x="392300" y="634565"/>
                  <a:pt x="393037" y="634756"/>
                  <a:pt x="393567" y="635021"/>
                </a:cubicBezTo>
                <a:cubicBezTo>
                  <a:pt x="394097" y="635286"/>
                  <a:pt x="394480" y="635596"/>
                  <a:pt x="394716" y="635949"/>
                </a:cubicBezTo>
                <a:cubicBezTo>
                  <a:pt x="394951" y="636303"/>
                  <a:pt x="395069" y="636686"/>
                  <a:pt x="395069" y="637098"/>
                </a:cubicBezTo>
                <a:lnTo>
                  <a:pt x="395069" y="656008"/>
                </a:lnTo>
                <a:lnTo>
                  <a:pt x="415482" y="656008"/>
                </a:lnTo>
                <a:cubicBezTo>
                  <a:pt x="415953" y="656008"/>
                  <a:pt x="416366" y="656112"/>
                  <a:pt x="416719" y="656318"/>
                </a:cubicBezTo>
                <a:cubicBezTo>
                  <a:pt x="417072" y="656524"/>
                  <a:pt x="417382" y="656877"/>
                  <a:pt x="417647" y="657378"/>
                </a:cubicBezTo>
                <a:cubicBezTo>
                  <a:pt x="417912" y="657879"/>
                  <a:pt x="418103" y="658512"/>
                  <a:pt x="418221" y="659278"/>
                </a:cubicBezTo>
                <a:cubicBezTo>
                  <a:pt x="418339" y="660044"/>
                  <a:pt x="418398" y="660986"/>
                  <a:pt x="418398" y="662106"/>
                </a:cubicBezTo>
                <a:cubicBezTo>
                  <a:pt x="418398" y="664227"/>
                  <a:pt x="418133" y="665758"/>
                  <a:pt x="417603" y="666701"/>
                </a:cubicBezTo>
                <a:cubicBezTo>
                  <a:pt x="417072" y="667643"/>
                  <a:pt x="416366" y="668115"/>
                  <a:pt x="415482" y="668115"/>
                </a:cubicBezTo>
                <a:lnTo>
                  <a:pt x="395069" y="668115"/>
                </a:lnTo>
                <a:lnTo>
                  <a:pt x="395069" y="712475"/>
                </a:lnTo>
                <a:cubicBezTo>
                  <a:pt x="395069" y="717953"/>
                  <a:pt x="395879" y="722092"/>
                  <a:pt x="397499" y="724890"/>
                </a:cubicBezTo>
                <a:cubicBezTo>
                  <a:pt x="399119" y="727689"/>
                  <a:pt x="402021" y="729088"/>
                  <a:pt x="406203" y="729088"/>
                </a:cubicBezTo>
                <a:cubicBezTo>
                  <a:pt x="407558" y="729088"/>
                  <a:pt x="408766" y="728955"/>
                  <a:pt x="409826" y="728690"/>
                </a:cubicBezTo>
                <a:cubicBezTo>
                  <a:pt x="410887" y="728425"/>
                  <a:pt x="411829" y="728145"/>
                  <a:pt x="412654" y="727851"/>
                </a:cubicBezTo>
                <a:cubicBezTo>
                  <a:pt x="413479" y="727556"/>
                  <a:pt x="414186" y="727276"/>
                  <a:pt x="414775" y="727011"/>
                </a:cubicBezTo>
                <a:cubicBezTo>
                  <a:pt x="415364" y="726746"/>
                  <a:pt x="415894" y="726613"/>
                  <a:pt x="416366" y="726613"/>
                </a:cubicBezTo>
                <a:cubicBezTo>
                  <a:pt x="416660" y="726613"/>
                  <a:pt x="416940" y="726687"/>
                  <a:pt x="417205" y="726834"/>
                </a:cubicBezTo>
                <a:cubicBezTo>
                  <a:pt x="417470" y="726982"/>
                  <a:pt x="417676" y="727261"/>
                  <a:pt x="417824" y="727674"/>
                </a:cubicBezTo>
                <a:cubicBezTo>
                  <a:pt x="417971" y="728086"/>
                  <a:pt x="418103" y="728646"/>
                  <a:pt x="418221" y="729353"/>
                </a:cubicBezTo>
                <a:cubicBezTo>
                  <a:pt x="418339" y="730060"/>
                  <a:pt x="418398" y="730943"/>
                  <a:pt x="418398" y="732004"/>
                </a:cubicBezTo>
                <a:cubicBezTo>
                  <a:pt x="418398" y="733712"/>
                  <a:pt x="418280" y="735067"/>
                  <a:pt x="418044" y="736069"/>
                </a:cubicBezTo>
                <a:cubicBezTo>
                  <a:pt x="417809" y="737070"/>
                  <a:pt x="417455" y="737807"/>
                  <a:pt x="416984" y="738278"/>
                </a:cubicBezTo>
                <a:cubicBezTo>
                  <a:pt x="416513" y="738749"/>
                  <a:pt x="415806" y="739191"/>
                  <a:pt x="414863" y="739603"/>
                </a:cubicBezTo>
                <a:cubicBezTo>
                  <a:pt x="413921" y="740016"/>
                  <a:pt x="412846" y="740354"/>
                  <a:pt x="411638" y="740620"/>
                </a:cubicBezTo>
                <a:cubicBezTo>
                  <a:pt x="410430" y="740885"/>
                  <a:pt x="409149" y="741106"/>
                  <a:pt x="407794" y="741282"/>
                </a:cubicBezTo>
                <a:cubicBezTo>
                  <a:pt x="406439" y="741459"/>
                  <a:pt x="405084" y="741547"/>
                  <a:pt x="403729" y="741547"/>
                </a:cubicBezTo>
                <a:cubicBezTo>
                  <a:pt x="399605" y="741547"/>
                  <a:pt x="396071" y="741002"/>
                  <a:pt x="393125" y="739913"/>
                </a:cubicBezTo>
                <a:cubicBezTo>
                  <a:pt x="390179" y="738823"/>
                  <a:pt x="387764" y="737173"/>
                  <a:pt x="385879" y="734964"/>
                </a:cubicBezTo>
                <a:cubicBezTo>
                  <a:pt x="383994" y="732755"/>
                  <a:pt x="382624" y="729957"/>
                  <a:pt x="381770" y="726569"/>
                </a:cubicBezTo>
                <a:cubicBezTo>
                  <a:pt x="380916" y="723182"/>
                  <a:pt x="380489" y="719191"/>
                  <a:pt x="380489" y="714596"/>
                </a:cubicBezTo>
                <a:lnTo>
                  <a:pt x="380489" y="668115"/>
                </a:lnTo>
                <a:lnTo>
                  <a:pt x="369354" y="668115"/>
                </a:lnTo>
                <a:cubicBezTo>
                  <a:pt x="368471" y="668115"/>
                  <a:pt x="367764" y="667643"/>
                  <a:pt x="367234" y="666701"/>
                </a:cubicBezTo>
                <a:cubicBezTo>
                  <a:pt x="366703" y="665758"/>
                  <a:pt x="366438" y="664227"/>
                  <a:pt x="366438" y="662106"/>
                </a:cubicBezTo>
                <a:cubicBezTo>
                  <a:pt x="366438" y="660986"/>
                  <a:pt x="366512" y="660044"/>
                  <a:pt x="366659" y="659278"/>
                </a:cubicBezTo>
                <a:cubicBezTo>
                  <a:pt x="366806" y="658512"/>
                  <a:pt x="366998" y="657879"/>
                  <a:pt x="367234" y="657378"/>
                </a:cubicBezTo>
                <a:cubicBezTo>
                  <a:pt x="367469" y="656877"/>
                  <a:pt x="367779" y="656524"/>
                  <a:pt x="368161" y="656318"/>
                </a:cubicBezTo>
                <a:cubicBezTo>
                  <a:pt x="368544" y="656112"/>
                  <a:pt x="368971" y="656008"/>
                  <a:pt x="369443" y="656008"/>
                </a:cubicBezTo>
                <a:lnTo>
                  <a:pt x="380489" y="656008"/>
                </a:lnTo>
                <a:lnTo>
                  <a:pt x="380489" y="637098"/>
                </a:lnTo>
                <a:cubicBezTo>
                  <a:pt x="380489" y="636686"/>
                  <a:pt x="380592" y="636303"/>
                  <a:pt x="380798" y="635949"/>
                </a:cubicBezTo>
                <a:cubicBezTo>
                  <a:pt x="381004" y="635596"/>
                  <a:pt x="381387" y="635286"/>
                  <a:pt x="381947" y="635021"/>
                </a:cubicBezTo>
                <a:cubicBezTo>
                  <a:pt x="382506" y="634756"/>
                  <a:pt x="383257" y="634565"/>
                  <a:pt x="384200" y="634447"/>
                </a:cubicBezTo>
                <a:cubicBezTo>
                  <a:pt x="385143" y="634329"/>
                  <a:pt x="386321" y="634270"/>
                  <a:pt x="387735" y="634270"/>
                </a:cubicBezTo>
                <a:close/>
                <a:moveTo>
                  <a:pt x="330585" y="634270"/>
                </a:moveTo>
                <a:cubicBezTo>
                  <a:pt x="332057" y="634270"/>
                  <a:pt x="333265" y="634329"/>
                  <a:pt x="334208" y="634447"/>
                </a:cubicBezTo>
                <a:cubicBezTo>
                  <a:pt x="335150" y="634565"/>
                  <a:pt x="335887" y="634756"/>
                  <a:pt x="336417" y="635021"/>
                </a:cubicBezTo>
                <a:cubicBezTo>
                  <a:pt x="336947" y="635286"/>
                  <a:pt x="337330" y="635596"/>
                  <a:pt x="337566" y="635949"/>
                </a:cubicBezTo>
                <a:cubicBezTo>
                  <a:pt x="337801" y="636303"/>
                  <a:pt x="337919" y="636686"/>
                  <a:pt x="337919" y="637098"/>
                </a:cubicBezTo>
                <a:lnTo>
                  <a:pt x="337919" y="656008"/>
                </a:lnTo>
                <a:lnTo>
                  <a:pt x="358332" y="656008"/>
                </a:lnTo>
                <a:cubicBezTo>
                  <a:pt x="358803" y="656008"/>
                  <a:pt x="359215" y="656112"/>
                  <a:pt x="359569" y="656318"/>
                </a:cubicBezTo>
                <a:cubicBezTo>
                  <a:pt x="359922" y="656524"/>
                  <a:pt x="360232" y="656877"/>
                  <a:pt x="360497" y="657378"/>
                </a:cubicBezTo>
                <a:cubicBezTo>
                  <a:pt x="360762" y="657879"/>
                  <a:pt x="360953" y="658512"/>
                  <a:pt x="361071" y="659278"/>
                </a:cubicBezTo>
                <a:cubicBezTo>
                  <a:pt x="361189" y="660044"/>
                  <a:pt x="361248" y="660986"/>
                  <a:pt x="361248" y="662106"/>
                </a:cubicBezTo>
                <a:cubicBezTo>
                  <a:pt x="361248" y="664227"/>
                  <a:pt x="360983" y="665758"/>
                  <a:pt x="360453" y="666701"/>
                </a:cubicBezTo>
                <a:cubicBezTo>
                  <a:pt x="359922" y="667643"/>
                  <a:pt x="359215" y="668115"/>
                  <a:pt x="358332" y="668115"/>
                </a:cubicBezTo>
                <a:lnTo>
                  <a:pt x="337919" y="668115"/>
                </a:lnTo>
                <a:lnTo>
                  <a:pt x="337919" y="712475"/>
                </a:lnTo>
                <a:cubicBezTo>
                  <a:pt x="337919" y="717953"/>
                  <a:pt x="338729" y="722092"/>
                  <a:pt x="340349" y="724890"/>
                </a:cubicBezTo>
                <a:cubicBezTo>
                  <a:pt x="341969" y="727689"/>
                  <a:pt x="344871" y="729088"/>
                  <a:pt x="349053" y="729088"/>
                </a:cubicBezTo>
                <a:cubicBezTo>
                  <a:pt x="350408" y="729088"/>
                  <a:pt x="351616" y="728955"/>
                  <a:pt x="352676" y="728690"/>
                </a:cubicBezTo>
                <a:cubicBezTo>
                  <a:pt x="353737" y="728425"/>
                  <a:pt x="354679" y="728145"/>
                  <a:pt x="355504" y="727851"/>
                </a:cubicBezTo>
                <a:cubicBezTo>
                  <a:pt x="356329" y="727556"/>
                  <a:pt x="357036" y="727276"/>
                  <a:pt x="357625" y="727011"/>
                </a:cubicBezTo>
                <a:cubicBezTo>
                  <a:pt x="358214" y="726746"/>
                  <a:pt x="358744" y="726613"/>
                  <a:pt x="359215" y="726613"/>
                </a:cubicBezTo>
                <a:cubicBezTo>
                  <a:pt x="359510" y="726613"/>
                  <a:pt x="359790" y="726687"/>
                  <a:pt x="360055" y="726834"/>
                </a:cubicBezTo>
                <a:cubicBezTo>
                  <a:pt x="360320" y="726982"/>
                  <a:pt x="360526" y="727261"/>
                  <a:pt x="360674" y="727674"/>
                </a:cubicBezTo>
                <a:cubicBezTo>
                  <a:pt x="360821" y="728086"/>
                  <a:pt x="360953" y="728646"/>
                  <a:pt x="361071" y="729353"/>
                </a:cubicBezTo>
                <a:cubicBezTo>
                  <a:pt x="361189" y="730060"/>
                  <a:pt x="361248" y="730943"/>
                  <a:pt x="361248" y="732004"/>
                </a:cubicBezTo>
                <a:cubicBezTo>
                  <a:pt x="361248" y="733712"/>
                  <a:pt x="361130" y="735067"/>
                  <a:pt x="360894" y="736069"/>
                </a:cubicBezTo>
                <a:cubicBezTo>
                  <a:pt x="360659" y="737070"/>
                  <a:pt x="360305" y="737807"/>
                  <a:pt x="359834" y="738278"/>
                </a:cubicBezTo>
                <a:cubicBezTo>
                  <a:pt x="359363" y="738749"/>
                  <a:pt x="358656" y="739191"/>
                  <a:pt x="357713" y="739603"/>
                </a:cubicBezTo>
                <a:cubicBezTo>
                  <a:pt x="356771" y="740016"/>
                  <a:pt x="355696" y="740354"/>
                  <a:pt x="354488" y="740620"/>
                </a:cubicBezTo>
                <a:cubicBezTo>
                  <a:pt x="353280" y="740885"/>
                  <a:pt x="351999" y="741106"/>
                  <a:pt x="350644" y="741282"/>
                </a:cubicBezTo>
                <a:cubicBezTo>
                  <a:pt x="349289" y="741459"/>
                  <a:pt x="347934" y="741547"/>
                  <a:pt x="346579" y="741547"/>
                </a:cubicBezTo>
                <a:cubicBezTo>
                  <a:pt x="342455" y="741547"/>
                  <a:pt x="338921" y="741002"/>
                  <a:pt x="335975" y="739913"/>
                </a:cubicBezTo>
                <a:cubicBezTo>
                  <a:pt x="333029" y="738823"/>
                  <a:pt x="330614" y="737173"/>
                  <a:pt x="328729" y="734964"/>
                </a:cubicBezTo>
                <a:cubicBezTo>
                  <a:pt x="326844" y="732755"/>
                  <a:pt x="325474" y="729957"/>
                  <a:pt x="324620" y="726569"/>
                </a:cubicBezTo>
                <a:cubicBezTo>
                  <a:pt x="323766" y="723182"/>
                  <a:pt x="323339" y="719191"/>
                  <a:pt x="323339" y="714596"/>
                </a:cubicBezTo>
                <a:lnTo>
                  <a:pt x="323339" y="668115"/>
                </a:lnTo>
                <a:lnTo>
                  <a:pt x="312204" y="668115"/>
                </a:lnTo>
                <a:cubicBezTo>
                  <a:pt x="311321" y="668115"/>
                  <a:pt x="310614" y="667643"/>
                  <a:pt x="310084" y="666701"/>
                </a:cubicBezTo>
                <a:cubicBezTo>
                  <a:pt x="309553" y="665758"/>
                  <a:pt x="309288" y="664227"/>
                  <a:pt x="309288" y="662106"/>
                </a:cubicBezTo>
                <a:cubicBezTo>
                  <a:pt x="309288" y="660986"/>
                  <a:pt x="309362" y="660044"/>
                  <a:pt x="309509" y="659278"/>
                </a:cubicBezTo>
                <a:cubicBezTo>
                  <a:pt x="309656" y="658512"/>
                  <a:pt x="309848" y="657879"/>
                  <a:pt x="310084" y="657378"/>
                </a:cubicBezTo>
                <a:cubicBezTo>
                  <a:pt x="310319" y="656877"/>
                  <a:pt x="310629" y="656524"/>
                  <a:pt x="311011" y="656318"/>
                </a:cubicBezTo>
                <a:cubicBezTo>
                  <a:pt x="311394" y="656112"/>
                  <a:pt x="311821" y="656008"/>
                  <a:pt x="312293" y="656008"/>
                </a:cubicBezTo>
                <a:lnTo>
                  <a:pt x="323339" y="656008"/>
                </a:lnTo>
                <a:lnTo>
                  <a:pt x="323339" y="637098"/>
                </a:lnTo>
                <a:cubicBezTo>
                  <a:pt x="323339" y="636686"/>
                  <a:pt x="323442" y="636303"/>
                  <a:pt x="323648" y="635949"/>
                </a:cubicBezTo>
                <a:cubicBezTo>
                  <a:pt x="323854" y="635596"/>
                  <a:pt x="324237" y="635286"/>
                  <a:pt x="324797" y="635021"/>
                </a:cubicBezTo>
                <a:cubicBezTo>
                  <a:pt x="325356" y="634756"/>
                  <a:pt x="326107" y="634565"/>
                  <a:pt x="327050" y="634447"/>
                </a:cubicBezTo>
                <a:cubicBezTo>
                  <a:pt x="327993" y="634329"/>
                  <a:pt x="329171" y="634270"/>
                  <a:pt x="330585" y="634270"/>
                </a:cubicBezTo>
                <a:close/>
                <a:moveTo>
                  <a:pt x="1079702" y="622783"/>
                </a:moveTo>
                <a:cubicBezTo>
                  <a:pt x="1083119" y="622783"/>
                  <a:pt x="1085460" y="623386"/>
                  <a:pt x="1086727" y="624594"/>
                </a:cubicBezTo>
                <a:cubicBezTo>
                  <a:pt x="1087994" y="625802"/>
                  <a:pt x="1088627" y="628085"/>
                  <a:pt x="1088627" y="631442"/>
                </a:cubicBezTo>
                <a:cubicBezTo>
                  <a:pt x="1088627" y="634859"/>
                  <a:pt x="1087979" y="637186"/>
                  <a:pt x="1086683" y="638423"/>
                </a:cubicBezTo>
                <a:cubicBezTo>
                  <a:pt x="1085387" y="639661"/>
                  <a:pt x="1083001" y="640279"/>
                  <a:pt x="1079525" y="640279"/>
                </a:cubicBezTo>
                <a:cubicBezTo>
                  <a:pt x="1076108" y="640279"/>
                  <a:pt x="1073766" y="639675"/>
                  <a:pt x="1072500" y="638468"/>
                </a:cubicBezTo>
                <a:cubicBezTo>
                  <a:pt x="1071233" y="637260"/>
                  <a:pt x="1070600" y="634977"/>
                  <a:pt x="1070600" y="631619"/>
                </a:cubicBezTo>
                <a:cubicBezTo>
                  <a:pt x="1070600" y="628202"/>
                  <a:pt x="1071248" y="625875"/>
                  <a:pt x="1072544" y="624638"/>
                </a:cubicBezTo>
                <a:cubicBezTo>
                  <a:pt x="1073840" y="623401"/>
                  <a:pt x="1076226" y="622783"/>
                  <a:pt x="1079702" y="622783"/>
                </a:cubicBezTo>
                <a:close/>
                <a:moveTo>
                  <a:pt x="746327" y="622783"/>
                </a:moveTo>
                <a:cubicBezTo>
                  <a:pt x="749744" y="622783"/>
                  <a:pt x="752085" y="623386"/>
                  <a:pt x="753352" y="624594"/>
                </a:cubicBezTo>
                <a:cubicBezTo>
                  <a:pt x="754619" y="625802"/>
                  <a:pt x="755252" y="628085"/>
                  <a:pt x="755252" y="631442"/>
                </a:cubicBezTo>
                <a:cubicBezTo>
                  <a:pt x="755252" y="634859"/>
                  <a:pt x="754604" y="637186"/>
                  <a:pt x="753308" y="638423"/>
                </a:cubicBezTo>
                <a:cubicBezTo>
                  <a:pt x="752012" y="639661"/>
                  <a:pt x="749626" y="640279"/>
                  <a:pt x="746150" y="640279"/>
                </a:cubicBezTo>
                <a:cubicBezTo>
                  <a:pt x="742733" y="640279"/>
                  <a:pt x="740391" y="639675"/>
                  <a:pt x="739125" y="638468"/>
                </a:cubicBezTo>
                <a:cubicBezTo>
                  <a:pt x="737858" y="637260"/>
                  <a:pt x="737225" y="634977"/>
                  <a:pt x="737225" y="631619"/>
                </a:cubicBezTo>
                <a:cubicBezTo>
                  <a:pt x="737225" y="628202"/>
                  <a:pt x="737873" y="625875"/>
                  <a:pt x="739169" y="624638"/>
                </a:cubicBezTo>
                <a:cubicBezTo>
                  <a:pt x="740465" y="623401"/>
                  <a:pt x="742851" y="622783"/>
                  <a:pt x="746327" y="622783"/>
                </a:cubicBezTo>
                <a:close/>
                <a:moveTo>
                  <a:pt x="565352" y="622783"/>
                </a:moveTo>
                <a:cubicBezTo>
                  <a:pt x="568769" y="622783"/>
                  <a:pt x="571110" y="623386"/>
                  <a:pt x="572377" y="624594"/>
                </a:cubicBezTo>
                <a:cubicBezTo>
                  <a:pt x="573643" y="625802"/>
                  <a:pt x="574277" y="628085"/>
                  <a:pt x="574277" y="631442"/>
                </a:cubicBezTo>
                <a:cubicBezTo>
                  <a:pt x="574277" y="634859"/>
                  <a:pt x="573629" y="637186"/>
                  <a:pt x="572333" y="638423"/>
                </a:cubicBezTo>
                <a:cubicBezTo>
                  <a:pt x="571037" y="639661"/>
                  <a:pt x="568651" y="640279"/>
                  <a:pt x="565175" y="640279"/>
                </a:cubicBezTo>
                <a:cubicBezTo>
                  <a:pt x="561758" y="640279"/>
                  <a:pt x="559416" y="639675"/>
                  <a:pt x="558150" y="638468"/>
                </a:cubicBezTo>
                <a:cubicBezTo>
                  <a:pt x="556883" y="637260"/>
                  <a:pt x="556250" y="634977"/>
                  <a:pt x="556250" y="631619"/>
                </a:cubicBezTo>
                <a:cubicBezTo>
                  <a:pt x="556250" y="628202"/>
                  <a:pt x="556898" y="625875"/>
                  <a:pt x="558194" y="624638"/>
                </a:cubicBezTo>
                <a:cubicBezTo>
                  <a:pt x="559490" y="623401"/>
                  <a:pt x="561876" y="622783"/>
                  <a:pt x="565352" y="622783"/>
                </a:cubicBezTo>
                <a:close/>
                <a:moveTo>
                  <a:pt x="441527" y="622783"/>
                </a:moveTo>
                <a:cubicBezTo>
                  <a:pt x="444944" y="622783"/>
                  <a:pt x="447285" y="623386"/>
                  <a:pt x="448552" y="624594"/>
                </a:cubicBezTo>
                <a:cubicBezTo>
                  <a:pt x="449818" y="625802"/>
                  <a:pt x="450452" y="628085"/>
                  <a:pt x="450452" y="631442"/>
                </a:cubicBezTo>
                <a:cubicBezTo>
                  <a:pt x="450452" y="634859"/>
                  <a:pt x="449804" y="637186"/>
                  <a:pt x="448508" y="638423"/>
                </a:cubicBezTo>
                <a:cubicBezTo>
                  <a:pt x="447212" y="639661"/>
                  <a:pt x="444826" y="640279"/>
                  <a:pt x="441350" y="640279"/>
                </a:cubicBezTo>
                <a:cubicBezTo>
                  <a:pt x="437933" y="640279"/>
                  <a:pt x="435591" y="639675"/>
                  <a:pt x="434325" y="638468"/>
                </a:cubicBezTo>
                <a:cubicBezTo>
                  <a:pt x="433058" y="637260"/>
                  <a:pt x="432425" y="634977"/>
                  <a:pt x="432425" y="631619"/>
                </a:cubicBezTo>
                <a:cubicBezTo>
                  <a:pt x="432425" y="628202"/>
                  <a:pt x="433073" y="625875"/>
                  <a:pt x="434369" y="624638"/>
                </a:cubicBezTo>
                <a:cubicBezTo>
                  <a:pt x="435665" y="623401"/>
                  <a:pt x="438051" y="622783"/>
                  <a:pt x="441527" y="622783"/>
                </a:cubicBezTo>
                <a:close/>
                <a:moveTo>
                  <a:pt x="203402" y="622783"/>
                </a:moveTo>
                <a:cubicBezTo>
                  <a:pt x="206819" y="622783"/>
                  <a:pt x="209160" y="623386"/>
                  <a:pt x="210427" y="624594"/>
                </a:cubicBezTo>
                <a:cubicBezTo>
                  <a:pt x="211693" y="625802"/>
                  <a:pt x="212327" y="628085"/>
                  <a:pt x="212327" y="631442"/>
                </a:cubicBezTo>
                <a:cubicBezTo>
                  <a:pt x="212327" y="634859"/>
                  <a:pt x="211679" y="637186"/>
                  <a:pt x="210383" y="638423"/>
                </a:cubicBezTo>
                <a:cubicBezTo>
                  <a:pt x="209087" y="639661"/>
                  <a:pt x="206701" y="640279"/>
                  <a:pt x="203225" y="640279"/>
                </a:cubicBezTo>
                <a:cubicBezTo>
                  <a:pt x="199808" y="640279"/>
                  <a:pt x="197466" y="639675"/>
                  <a:pt x="196200" y="638468"/>
                </a:cubicBezTo>
                <a:cubicBezTo>
                  <a:pt x="194933" y="637260"/>
                  <a:pt x="194300" y="634977"/>
                  <a:pt x="194300" y="631619"/>
                </a:cubicBezTo>
                <a:cubicBezTo>
                  <a:pt x="194300" y="628202"/>
                  <a:pt x="194948" y="625875"/>
                  <a:pt x="196244" y="624638"/>
                </a:cubicBezTo>
                <a:cubicBezTo>
                  <a:pt x="197540" y="623401"/>
                  <a:pt x="199926" y="622783"/>
                  <a:pt x="203402" y="622783"/>
                </a:cubicBezTo>
                <a:close/>
                <a:moveTo>
                  <a:pt x="875900" y="617304"/>
                </a:moveTo>
                <a:cubicBezTo>
                  <a:pt x="877373" y="617304"/>
                  <a:pt x="878581" y="617377"/>
                  <a:pt x="879523" y="617525"/>
                </a:cubicBezTo>
                <a:cubicBezTo>
                  <a:pt x="880466" y="617672"/>
                  <a:pt x="881202" y="617849"/>
                  <a:pt x="881732" y="618055"/>
                </a:cubicBezTo>
                <a:cubicBezTo>
                  <a:pt x="882263" y="618261"/>
                  <a:pt x="882660" y="618556"/>
                  <a:pt x="882925" y="618939"/>
                </a:cubicBezTo>
                <a:cubicBezTo>
                  <a:pt x="883190" y="619322"/>
                  <a:pt x="883323" y="619719"/>
                  <a:pt x="883323" y="620132"/>
                </a:cubicBezTo>
                <a:lnTo>
                  <a:pt x="883323" y="737836"/>
                </a:lnTo>
                <a:cubicBezTo>
                  <a:pt x="883323" y="738307"/>
                  <a:pt x="883220" y="738720"/>
                  <a:pt x="883014" y="739073"/>
                </a:cubicBezTo>
                <a:cubicBezTo>
                  <a:pt x="882807" y="739427"/>
                  <a:pt x="882454" y="739706"/>
                  <a:pt x="881953" y="739913"/>
                </a:cubicBezTo>
                <a:cubicBezTo>
                  <a:pt x="881453" y="740119"/>
                  <a:pt x="880790" y="740281"/>
                  <a:pt x="879965" y="740399"/>
                </a:cubicBezTo>
                <a:cubicBezTo>
                  <a:pt x="879140" y="740516"/>
                  <a:pt x="878139" y="740575"/>
                  <a:pt x="876961" y="740575"/>
                </a:cubicBezTo>
                <a:cubicBezTo>
                  <a:pt x="875723" y="740575"/>
                  <a:pt x="874693" y="740516"/>
                  <a:pt x="873868" y="740399"/>
                </a:cubicBezTo>
                <a:cubicBezTo>
                  <a:pt x="873043" y="740281"/>
                  <a:pt x="872366" y="740119"/>
                  <a:pt x="871835" y="739913"/>
                </a:cubicBezTo>
                <a:cubicBezTo>
                  <a:pt x="871305" y="739706"/>
                  <a:pt x="870922" y="739427"/>
                  <a:pt x="870687" y="739073"/>
                </a:cubicBezTo>
                <a:cubicBezTo>
                  <a:pt x="870451" y="738720"/>
                  <a:pt x="870333" y="738307"/>
                  <a:pt x="870333" y="737836"/>
                </a:cubicBezTo>
                <a:lnTo>
                  <a:pt x="870333" y="727320"/>
                </a:lnTo>
                <a:cubicBezTo>
                  <a:pt x="866150" y="731856"/>
                  <a:pt x="861806" y="735391"/>
                  <a:pt x="857299" y="737924"/>
                </a:cubicBezTo>
                <a:cubicBezTo>
                  <a:pt x="852792" y="740458"/>
                  <a:pt x="847858" y="741724"/>
                  <a:pt x="842498" y="741724"/>
                </a:cubicBezTo>
                <a:cubicBezTo>
                  <a:pt x="836665" y="741724"/>
                  <a:pt x="831687" y="740590"/>
                  <a:pt x="827564" y="738322"/>
                </a:cubicBezTo>
                <a:cubicBezTo>
                  <a:pt x="823440" y="736054"/>
                  <a:pt x="820097" y="732991"/>
                  <a:pt x="817534" y="729132"/>
                </a:cubicBezTo>
                <a:cubicBezTo>
                  <a:pt x="814971" y="725273"/>
                  <a:pt x="813101" y="720737"/>
                  <a:pt x="811923" y="715523"/>
                </a:cubicBezTo>
                <a:cubicBezTo>
                  <a:pt x="810744" y="710310"/>
                  <a:pt x="810155" y="704816"/>
                  <a:pt x="810155" y="699043"/>
                </a:cubicBezTo>
                <a:cubicBezTo>
                  <a:pt x="810155" y="692209"/>
                  <a:pt x="810892" y="686038"/>
                  <a:pt x="812365" y="680530"/>
                </a:cubicBezTo>
                <a:cubicBezTo>
                  <a:pt x="813837" y="675022"/>
                  <a:pt x="816017" y="670324"/>
                  <a:pt x="818904" y="666436"/>
                </a:cubicBezTo>
                <a:cubicBezTo>
                  <a:pt x="821790" y="662548"/>
                  <a:pt x="825369" y="659558"/>
                  <a:pt x="829640" y="657466"/>
                </a:cubicBezTo>
                <a:cubicBezTo>
                  <a:pt x="833911" y="655375"/>
                  <a:pt x="838845" y="654329"/>
                  <a:pt x="844442" y="654329"/>
                </a:cubicBezTo>
                <a:cubicBezTo>
                  <a:pt x="849096" y="654329"/>
                  <a:pt x="853352" y="655346"/>
                  <a:pt x="857211" y="657378"/>
                </a:cubicBezTo>
                <a:cubicBezTo>
                  <a:pt x="861069" y="659411"/>
                  <a:pt x="864884" y="662400"/>
                  <a:pt x="868654" y="666347"/>
                </a:cubicBezTo>
                <a:lnTo>
                  <a:pt x="868654" y="620132"/>
                </a:lnTo>
                <a:cubicBezTo>
                  <a:pt x="868654" y="619719"/>
                  <a:pt x="868757" y="619322"/>
                  <a:pt x="868963" y="618939"/>
                </a:cubicBezTo>
                <a:cubicBezTo>
                  <a:pt x="869170" y="618556"/>
                  <a:pt x="869567" y="618261"/>
                  <a:pt x="870156" y="618055"/>
                </a:cubicBezTo>
                <a:cubicBezTo>
                  <a:pt x="870745" y="617849"/>
                  <a:pt x="871497" y="617672"/>
                  <a:pt x="872410" y="617525"/>
                </a:cubicBezTo>
                <a:cubicBezTo>
                  <a:pt x="873323" y="617377"/>
                  <a:pt x="874486" y="617304"/>
                  <a:pt x="875900" y="617304"/>
                </a:cubicBezTo>
                <a:close/>
                <a:moveTo>
                  <a:pt x="704450" y="617304"/>
                </a:moveTo>
                <a:cubicBezTo>
                  <a:pt x="705923" y="617304"/>
                  <a:pt x="707131" y="617377"/>
                  <a:pt x="708073" y="617525"/>
                </a:cubicBezTo>
                <a:cubicBezTo>
                  <a:pt x="709016" y="617672"/>
                  <a:pt x="709752" y="617849"/>
                  <a:pt x="710282" y="618055"/>
                </a:cubicBezTo>
                <a:cubicBezTo>
                  <a:pt x="710813" y="618261"/>
                  <a:pt x="711210" y="618556"/>
                  <a:pt x="711475" y="618939"/>
                </a:cubicBezTo>
                <a:cubicBezTo>
                  <a:pt x="711740" y="619322"/>
                  <a:pt x="711873" y="619719"/>
                  <a:pt x="711873" y="620132"/>
                </a:cubicBezTo>
                <a:lnTo>
                  <a:pt x="711873" y="737836"/>
                </a:lnTo>
                <a:cubicBezTo>
                  <a:pt x="711873" y="738307"/>
                  <a:pt x="711770" y="738720"/>
                  <a:pt x="711564" y="739073"/>
                </a:cubicBezTo>
                <a:cubicBezTo>
                  <a:pt x="711358" y="739427"/>
                  <a:pt x="711004" y="739706"/>
                  <a:pt x="710503" y="739913"/>
                </a:cubicBezTo>
                <a:cubicBezTo>
                  <a:pt x="710003" y="740119"/>
                  <a:pt x="709340" y="740281"/>
                  <a:pt x="708515" y="740399"/>
                </a:cubicBezTo>
                <a:cubicBezTo>
                  <a:pt x="707690" y="740516"/>
                  <a:pt x="706689" y="740575"/>
                  <a:pt x="705511" y="740575"/>
                </a:cubicBezTo>
                <a:cubicBezTo>
                  <a:pt x="704273" y="740575"/>
                  <a:pt x="703242" y="740516"/>
                  <a:pt x="702418" y="740399"/>
                </a:cubicBezTo>
                <a:cubicBezTo>
                  <a:pt x="701593" y="740281"/>
                  <a:pt x="700916" y="740119"/>
                  <a:pt x="700385" y="739913"/>
                </a:cubicBezTo>
                <a:cubicBezTo>
                  <a:pt x="699855" y="739706"/>
                  <a:pt x="699472" y="739427"/>
                  <a:pt x="699237" y="739073"/>
                </a:cubicBezTo>
                <a:cubicBezTo>
                  <a:pt x="699001" y="738720"/>
                  <a:pt x="698883" y="738307"/>
                  <a:pt x="698883" y="737836"/>
                </a:cubicBezTo>
                <a:lnTo>
                  <a:pt x="698883" y="727320"/>
                </a:lnTo>
                <a:cubicBezTo>
                  <a:pt x="694700" y="731856"/>
                  <a:pt x="690356" y="735391"/>
                  <a:pt x="685849" y="737924"/>
                </a:cubicBezTo>
                <a:cubicBezTo>
                  <a:pt x="681342" y="740458"/>
                  <a:pt x="676409" y="741724"/>
                  <a:pt x="671048" y="741724"/>
                </a:cubicBezTo>
                <a:cubicBezTo>
                  <a:pt x="665215" y="741724"/>
                  <a:pt x="660237" y="740590"/>
                  <a:pt x="656114" y="738322"/>
                </a:cubicBezTo>
                <a:cubicBezTo>
                  <a:pt x="651990" y="736054"/>
                  <a:pt x="648647" y="732991"/>
                  <a:pt x="646084" y="729132"/>
                </a:cubicBezTo>
                <a:cubicBezTo>
                  <a:pt x="643521" y="725273"/>
                  <a:pt x="641651" y="720737"/>
                  <a:pt x="640473" y="715523"/>
                </a:cubicBezTo>
                <a:cubicBezTo>
                  <a:pt x="639294" y="710310"/>
                  <a:pt x="638705" y="704816"/>
                  <a:pt x="638705" y="699043"/>
                </a:cubicBezTo>
                <a:cubicBezTo>
                  <a:pt x="638705" y="692209"/>
                  <a:pt x="639442" y="686038"/>
                  <a:pt x="640915" y="680530"/>
                </a:cubicBezTo>
                <a:cubicBezTo>
                  <a:pt x="642387" y="675022"/>
                  <a:pt x="644567" y="670324"/>
                  <a:pt x="647454" y="666436"/>
                </a:cubicBezTo>
                <a:cubicBezTo>
                  <a:pt x="650340" y="662548"/>
                  <a:pt x="653919" y="659558"/>
                  <a:pt x="658190" y="657466"/>
                </a:cubicBezTo>
                <a:cubicBezTo>
                  <a:pt x="662461" y="655375"/>
                  <a:pt x="667395" y="654329"/>
                  <a:pt x="672992" y="654329"/>
                </a:cubicBezTo>
                <a:cubicBezTo>
                  <a:pt x="677646" y="654329"/>
                  <a:pt x="681902" y="655346"/>
                  <a:pt x="685761" y="657378"/>
                </a:cubicBezTo>
                <a:cubicBezTo>
                  <a:pt x="689619" y="659411"/>
                  <a:pt x="693434" y="662400"/>
                  <a:pt x="697204" y="666347"/>
                </a:cubicBezTo>
                <a:lnTo>
                  <a:pt x="697204" y="620132"/>
                </a:lnTo>
                <a:cubicBezTo>
                  <a:pt x="697204" y="619719"/>
                  <a:pt x="697307" y="619322"/>
                  <a:pt x="697513" y="618939"/>
                </a:cubicBezTo>
                <a:cubicBezTo>
                  <a:pt x="697720" y="618556"/>
                  <a:pt x="698117" y="618261"/>
                  <a:pt x="698706" y="618055"/>
                </a:cubicBezTo>
                <a:cubicBezTo>
                  <a:pt x="699295" y="617849"/>
                  <a:pt x="700047" y="617672"/>
                  <a:pt x="700960" y="617525"/>
                </a:cubicBezTo>
                <a:cubicBezTo>
                  <a:pt x="701873" y="617377"/>
                  <a:pt x="703036" y="617304"/>
                  <a:pt x="704450" y="617304"/>
                </a:cubicBezTo>
                <a:close/>
                <a:moveTo>
                  <a:pt x="108063" y="616950"/>
                </a:moveTo>
                <a:cubicBezTo>
                  <a:pt x="109536" y="616950"/>
                  <a:pt x="110744" y="617009"/>
                  <a:pt x="111686" y="617127"/>
                </a:cubicBezTo>
                <a:cubicBezTo>
                  <a:pt x="112629" y="617245"/>
                  <a:pt x="113365" y="617422"/>
                  <a:pt x="113896" y="617657"/>
                </a:cubicBezTo>
                <a:cubicBezTo>
                  <a:pt x="114426" y="617893"/>
                  <a:pt x="114809" y="618187"/>
                  <a:pt x="115044" y="618541"/>
                </a:cubicBezTo>
                <a:cubicBezTo>
                  <a:pt x="115280" y="618894"/>
                  <a:pt x="115398" y="619307"/>
                  <a:pt x="115398" y="619778"/>
                </a:cubicBezTo>
                <a:lnTo>
                  <a:pt x="115398" y="667408"/>
                </a:lnTo>
                <a:cubicBezTo>
                  <a:pt x="117754" y="664992"/>
                  <a:pt x="120037" y="662960"/>
                  <a:pt x="122246" y="661310"/>
                </a:cubicBezTo>
                <a:cubicBezTo>
                  <a:pt x="124455" y="659661"/>
                  <a:pt x="126620" y="658321"/>
                  <a:pt x="128741" y="657290"/>
                </a:cubicBezTo>
                <a:cubicBezTo>
                  <a:pt x="130862" y="656259"/>
                  <a:pt x="132983" y="655508"/>
                  <a:pt x="135104" y="655036"/>
                </a:cubicBezTo>
                <a:cubicBezTo>
                  <a:pt x="137224" y="654565"/>
                  <a:pt x="139463" y="654329"/>
                  <a:pt x="141819" y="654329"/>
                </a:cubicBezTo>
                <a:cubicBezTo>
                  <a:pt x="147593" y="654329"/>
                  <a:pt x="152527" y="655478"/>
                  <a:pt x="156621" y="657776"/>
                </a:cubicBezTo>
                <a:cubicBezTo>
                  <a:pt x="160715" y="660073"/>
                  <a:pt x="164044" y="663151"/>
                  <a:pt x="166606" y="667010"/>
                </a:cubicBezTo>
                <a:cubicBezTo>
                  <a:pt x="169169" y="670869"/>
                  <a:pt x="171039" y="675390"/>
                  <a:pt x="172218" y="680574"/>
                </a:cubicBezTo>
                <a:cubicBezTo>
                  <a:pt x="173396" y="685759"/>
                  <a:pt x="173985" y="691237"/>
                  <a:pt x="173985" y="697011"/>
                </a:cubicBezTo>
                <a:cubicBezTo>
                  <a:pt x="173985" y="703903"/>
                  <a:pt x="173234" y="710104"/>
                  <a:pt x="171732" y="715612"/>
                </a:cubicBezTo>
                <a:cubicBezTo>
                  <a:pt x="170229" y="721120"/>
                  <a:pt x="168020" y="725818"/>
                  <a:pt x="165104" y="729706"/>
                </a:cubicBezTo>
                <a:cubicBezTo>
                  <a:pt x="162188" y="733594"/>
                  <a:pt x="158609" y="736569"/>
                  <a:pt x="154367" y="738631"/>
                </a:cubicBezTo>
                <a:cubicBezTo>
                  <a:pt x="150126" y="740693"/>
                  <a:pt x="145266" y="741724"/>
                  <a:pt x="139787" y="741724"/>
                </a:cubicBezTo>
                <a:cubicBezTo>
                  <a:pt x="137254" y="741724"/>
                  <a:pt x="134912" y="741474"/>
                  <a:pt x="132762" y="740973"/>
                </a:cubicBezTo>
                <a:cubicBezTo>
                  <a:pt x="130612" y="740472"/>
                  <a:pt x="128505" y="739662"/>
                  <a:pt x="126444" y="738543"/>
                </a:cubicBezTo>
                <a:cubicBezTo>
                  <a:pt x="124382" y="737424"/>
                  <a:pt x="122320" y="736010"/>
                  <a:pt x="120258" y="734301"/>
                </a:cubicBezTo>
                <a:cubicBezTo>
                  <a:pt x="118196" y="732593"/>
                  <a:pt x="116016" y="730531"/>
                  <a:pt x="113719" y="728116"/>
                </a:cubicBezTo>
                <a:lnTo>
                  <a:pt x="113719" y="737836"/>
                </a:lnTo>
                <a:cubicBezTo>
                  <a:pt x="113719" y="738307"/>
                  <a:pt x="113601" y="738720"/>
                  <a:pt x="113365" y="739073"/>
                </a:cubicBezTo>
                <a:cubicBezTo>
                  <a:pt x="113130" y="739427"/>
                  <a:pt x="112747" y="739706"/>
                  <a:pt x="112217" y="739913"/>
                </a:cubicBezTo>
                <a:cubicBezTo>
                  <a:pt x="111686" y="740119"/>
                  <a:pt x="111024" y="740281"/>
                  <a:pt x="110228" y="740399"/>
                </a:cubicBezTo>
                <a:cubicBezTo>
                  <a:pt x="109433" y="740516"/>
                  <a:pt x="108417" y="740575"/>
                  <a:pt x="107180" y="740575"/>
                </a:cubicBezTo>
                <a:cubicBezTo>
                  <a:pt x="106001" y="740575"/>
                  <a:pt x="105000" y="740516"/>
                  <a:pt x="104175" y="740399"/>
                </a:cubicBezTo>
                <a:cubicBezTo>
                  <a:pt x="103350" y="740281"/>
                  <a:pt x="102673" y="740119"/>
                  <a:pt x="102143" y="739913"/>
                </a:cubicBezTo>
                <a:cubicBezTo>
                  <a:pt x="101613" y="739706"/>
                  <a:pt x="101259" y="739427"/>
                  <a:pt x="101082" y="739073"/>
                </a:cubicBezTo>
                <a:cubicBezTo>
                  <a:pt x="100906" y="738720"/>
                  <a:pt x="100817" y="738307"/>
                  <a:pt x="100817" y="737836"/>
                </a:cubicBezTo>
                <a:lnTo>
                  <a:pt x="100817" y="619778"/>
                </a:lnTo>
                <a:cubicBezTo>
                  <a:pt x="100817" y="619307"/>
                  <a:pt x="100920" y="618894"/>
                  <a:pt x="101127" y="618541"/>
                </a:cubicBezTo>
                <a:cubicBezTo>
                  <a:pt x="101333" y="618187"/>
                  <a:pt x="101716" y="617893"/>
                  <a:pt x="102275" y="617657"/>
                </a:cubicBezTo>
                <a:cubicBezTo>
                  <a:pt x="102835" y="617422"/>
                  <a:pt x="103586" y="617245"/>
                  <a:pt x="104529" y="617127"/>
                </a:cubicBezTo>
                <a:cubicBezTo>
                  <a:pt x="105471" y="617009"/>
                  <a:pt x="106649" y="616950"/>
                  <a:pt x="108063" y="616950"/>
                </a:cubicBezTo>
                <a:close/>
                <a:moveTo>
                  <a:pt x="1106263" y="515226"/>
                </a:moveTo>
                <a:cubicBezTo>
                  <a:pt x="1104378" y="516699"/>
                  <a:pt x="1102831" y="518098"/>
                  <a:pt x="1101624" y="519424"/>
                </a:cubicBezTo>
                <a:cubicBezTo>
                  <a:pt x="1100416" y="520749"/>
                  <a:pt x="1099459" y="522016"/>
                  <a:pt x="1098752" y="523223"/>
                </a:cubicBezTo>
                <a:cubicBezTo>
                  <a:pt x="1098045" y="524431"/>
                  <a:pt x="1097559" y="525624"/>
                  <a:pt x="1097294" y="526802"/>
                </a:cubicBezTo>
                <a:cubicBezTo>
                  <a:pt x="1097029" y="527981"/>
                  <a:pt x="1096896" y="529188"/>
                  <a:pt x="1096896" y="530425"/>
                </a:cubicBezTo>
                <a:cubicBezTo>
                  <a:pt x="1096896" y="534255"/>
                  <a:pt x="1098840" y="537156"/>
                  <a:pt x="1102728" y="539129"/>
                </a:cubicBezTo>
                <a:cubicBezTo>
                  <a:pt x="1106616" y="541103"/>
                  <a:pt x="1112036" y="542090"/>
                  <a:pt x="1118988" y="542090"/>
                </a:cubicBezTo>
                <a:cubicBezTo>
                  <a:pt x="1123406" y="542090"/>
                  <a:pt x="1127103" y="541663"/>
                  <a:pt x="1130078" y="540808"/>
                </a:cubicBezTo>
                <a:cubicBezTo>
                  <a:pt x="1133053" y="539954"/>
                  <a:pt x="1135453" y="538820"/>
                  <a:pt x="1137280" y="537406"/>
                </a:cubicBezTo>
                <a:cubicBezTo>
                  <a:pt x="1139106" y="535992"/>
                  <a:pt x="1140417" y="534372"/>
                  <a:pt x="1141212" y="532546"/>
                </a:cubicBezTo>
                <a:cubicBezTo>
                  <a:pt x="1142007" y="530720"/>
                  <a:pt x="1142405" y="528805"/>
                  <a:pt x="1142405" y="526802"/>
                </a:cubicBezTo>
                <a:cubicBezTo>
                  <a:pt x="1142405" y="523385"/>
                  <a:pt x="1141006" y="520749"/>
                  <a:pt x="1138207" y="518894"/>
                </a:cubicBezTo>
                <a:cubicBezTo>
                  <a:pt x="1135409" y="517038"/>
                  <a:pt x="1131624" y="516051"/>
                  <a:pt x="1126852" y="515933"/>
                </a:cubicBezTo>
                <a:close/>
                <a:moveTo>
                  <a:pt x="940929" y="447803"/>
                </a:moveTo>
                <a:cubicBezTo>
                  <a:pt x="937217" y="447803"/>
                  <a:pt x="934066" y="448686"/>
                  <a:pt x="931474" y="450454"/>
                </a:cubicBezTo>
                <a:cubicBezTo>
                  <a:pt x="928882" y="452221"/>
                  <a:pt x="926775" y="454548"/>
                  <a:pt x="925155" y="457434"/>
                </a:cubicBezTo>
                <a:cubicBezTo>
                  <a:pt x="923535" y="460321"/>
                  <a:pt x="922357" y="463591"/>
                  <a:pt x="921621" y="467243"/>
                </a:cubicBezTo>
                <a:cubicBezTo>
                  <a:pt x="920884" y="470896"/>
                  <a:pt x="920516" y="474607"/>
                  <a:pt x="920516" y="478377"/>
                </a:cubicBezTo>
                <a:cubicBezTo>
                  <a:pt x="920516" y="482383"/>
                  <a:pt x="920825" y="486301"/>
                  <a:pt x="921444" y="490130"/>
                </a:cubicBezTo>
                <a:cubicBezTo>
                  <a:pt x="922063" y="493959"/>
                  <a:pt x="923138" y="497362"/>
                  <a:pt x="924669" y="500337"/>
                </a:cubicBezTo>
                <a:cubicBezTo>
                  <a:pt x="926201" y="503312"/>
                  <a:pt x="928233" y="505697"/>
                  <a:pt x="930767" y="507494"/>
                </a:cubicBezTo>
                <a:cubicBezTo>
                  <a:pt x="933300" y="509291"/>
                  <a:pt x="936481" y="510189"/>
                  <a:pt x="940310" y="510189"/>
                </a:cubicBezTo>
                <a:cubicBezTo>
                  <a:pt x="942254" y="510189"/>
                  <a:pt x="944125" y="509924"/>
                  <a:pt x="945922" y="509394"/>
                </a:cubicBezTo>
                <a:cubicBezTo>
                  <a:pt x="947718" y="508864"/>
                  <a:pt x="949559" y="507980"/>
                  <a:pt x="951444" y="506743"/>
                </a:cubicBezTo>
                <a:cubicBezTo>
                  <a:pt x="953330" y="505506"/>
                  <a:pt x="955303" y="503901"/>
                  <a:pt x="957365" y="501927"/>
                </a:cubicBezTo>
                <a:cubicBezTo>
                  <a:pt x="959427" y="499954"/>
                  <a:pt x="961607" y="497524"/>
                  <a:pt x="963904" y="494637"/>
                </a:cubicBezTo>
                <a:lnTo>
                  <a:pt x="963904" y="462825"/>
                </a:lnTo>
                <a:cubicBezTo>
                  <a:pt x="959957" y="457935"/>
                  <a:pt x="956143" y="454209"/>
                  <a:pt x="952461" y="451646"/>
                </a:cubicBezTo>
                <a:cubicBezTo>
                  <a:pt x="948779" y="449084"/>
                  <a:pt x="944935" y="447803"/>
                  <a:pt x="940929" y="447803"/>
                </a:cubicBezTo>
                <a:close/>
                <a:moveTo>
                  <a:pt x="630537" y="447449"/>
                </a:moveTo>
                <a:cubicBezTo>
                  <a:pt x="626198" y="447449"/>
                  <a:pt x="622468" y="448215"/>
                  <a:pt x="619347" y="449747"/>
                </a:cubicBezTo>
                <a:cubicBezTo>
                  <a:pt x="616226" y="451278"/>
                  <a:pt x="613656" y="453443"/>
                  <a:pt x="611635" y="456242"/>
                </a:cubicBezTo>
                <a:cubicBezTo>
                  <a:pt x="609614" y="459040"/>
                  <a:pt x="608113" y="462354"/>
                  <a:pt x="607132" y="466183"/>
                </a:cubicBezTo>
                <a:cubicBezTo>
                  <a:pt x="606151" y="470012"/>
                  <a:pt x="605661" y="474195"/>
                  <a:pt x="605661" y="478731"/>
                </a:cubicBezTo>
                <a:cubicBezTo>
                  <a:pt x="605661" y="483090"/>
                  <a:pt x="606062" y="487185"/>
                  <a:pt x="606865" y="491014"/>
                </a:cubicBezTo>
                <a:cubicBezTo>
                  <a:pt x="607668" y="494843"/>
                  <a:pt x="609005" y="498186"/>
                  <a:pt x="610877" y="501043"/>
                </a:cubicBezTo>
                <a:cubicBezTo>
                  <a:pt x="612750" y="503901"/>
                  <a:pt x="615261" y="506169"/>
                  <a:pt x="618411" y="507848"/>
                </a:cubicBezTo>
                <a:cubicBezTo>
                  <a:pt x="621562" y="509527"/>
                  <a:pt x="625485" y="510366"/>
                  <a:pt x="630181" y="510366"/>
                </a:cubicBezTo>
                <a:cubicBezTo>
                  <a:pt x="634462" y="510366"/>
                  <a:pt x="638177" y="509600"/>
                  <a:pt x="641327" y="508069"/>
                </a:cubicBezTo>
                <a:cubicBezTo>
                  <a:pt x="644478" y="506537"/>
                  <a:pt x="647063" y="504387"/>
                  <a:pt x="649084" y="501618"/>
                </a:cubicBezTo>
                <a:cubicBezTo>
                  <a:pt x="651105" y="498849"/>
                  <a:pt x="652591" y="495550"/>
                  <a:pt x="653543" y="491721"/>
                </a:cubicBezTo>
                <a:cubicBezTo>
                  <a:pt x="654494" y="487892"/>
                  <a:pt x="654969" y="483679"/>
                  <a:pt x="654969" y="479084"/>
                </a:cubicBezTo>
                <a:cubicBezTo>
                  <a:pt x="654969" y="474784"/>
                  <a:pt x="654568" y="470719"/>
                  <a:pt x="653765" y="466890"/>
                </a:cubicBezTo>
                <a:cubicBezTo>
                  <a:pt x="652963" y="463060"/>
                  <a:pt x="651640" y="459703"/>
                  <a:pt x="649797" y="456816"/>
                </a:cubicBezTo>
                <a:cubicBezTo>
                  <a:pt x="647955" y="453929"/>
                  <a:pt x="645458" y="451646"/>
                  <a:pt x="642308" y="449967"/>
                </a:cubicBezTo>
                <a:cubicBezTo>
                  <a:pt x="639157" y="448289"/>
                  <a:pt x="635234" y="447449"/>
                  <a:pt x="630537" y="447449"/>
                </a:cubicBezTo>
                <a:close/>
                <a:moveTo>
                  <a:pt x="1037818" y="446654"/>
                </a:moveTo>
                <a:cubicBezTo>
                  <a:pt x="1034202" y="446654"/>
                  <a:pt x="1031031" y="447331"/>
                  <a:pt x="1028305" y="448686"/>
                </a:cubicBezTo>
                <a:cubicBezTo>
                  <a:pt x="1025578" y="450041"/>
                  <a:pt x="1023296" y="451838"/>
                  <a:pt x="1021458" y="454077"/>
                </a:cubicBezTo>
                <a:cubicBezTo>
                  <a:pt x="1019620" y="456315"/>
                  <a:pt x="1018198" y="458922"/>
                  <a:pt x="1017190" y="461897"/>
                </a:cubicBezTo>
                <a:cubicBezTo>
                  <a:pt x="1016183" y="464872"/>
                  <a:pt x="1015620" y="467980"/>
                  <a:pt x="1015501" y="471220"/>
                </a:cubicBezTo>
                <a:lnTo>
                  <a:pt x="1058889" y="471220"/>
                </a:lnTo>
                <a:cubicBezTo>
                  <a:pt x="1059066" y="463561"/>
                  <a:pt x="1057362" y="457552"/>
                  <a:pt x="1053776" y="453193"/>
                </a:cubicBezTo>
                <a:cubicBezTo>
                  <a:pt x="1050191" y="448833"/>
                  <a:pt x="1044871" y="446654"/>
                  <a:pt x="1037818" y="446654"/>
                </a:cubicBezTo>
                <a:close/>
                <a:moveTo>
                  <a:pt x="818743" y="446654"/>
                </a:moveTo>
                <a:cubicBezTo>
                  <a:pt x="815127" y="446654"/>
                  <a:pt x="811956" y="447331"/>
                  <a:pt x="809229" y="448686"/>
                </a:cubicBezTo>
                <a:cubicBezTo>
                  <a:pt x="806503" y="450041"/>
                  <a:pt x="804221" y="451838"/>
                  <a:pt x="802383" y="454077"/>
                </a:cubicBezTo>
                <a:cubicBezTo>
                  <a:pt x="800545" y="456315"/>
                  <a:pt x="799123" y="458922"/>
                  <a:pt x="798115" y="461897"/>
                </a:cubicBezTo>
                <a:cubicBezTo>
                  <a:pt x="797108" y="464872"/>
                  <a:pt x="796545" y="467980"/>
                  <a:pt x="796426" y="471220"/>
                </a:cubicBezTo>
                <a:lnTo>
                  <a:pt x="839814" y="471220"/>
                </a:lnTo>
                <a:cubicBezTo>
                  <a:pt x="839991" y="463561"/>
                  <a:pt x="838287" y="457552"/>
                  <a:pt x="834701" y="453193"/>
                </a:cubicBezTo>
                <a:cubicBezTo>
                  <a:pt x="831116" y="448833"/>
                  <a:pt x="825796" y="446654"/>
                  <a:pt x="818743" y="446654"/>
                </a:cubicBezTo>
                <a:close/>
                <a:moveTo>
                  <a:pt x="199618" y="446654"/>
                </a:moveTo>
                <a:cubicBezTo>
                  <a:pt x="196002" y="446654"/>
                  <a:pt x="192831" y="447331"/>
                  <a:pt x="190104" y="448686"/>
                </a:cubicBezTo>
                <a:cubicBezTo>
                  <a:pt x="187378" y="450041"/>
                  <a:pt x="185096" y="451838"/>
                  <a:pt x="183258" y="454077"/>
                </a:cubicBezTo>
                <a:cubicBezTo>
                  <a:pt x="181420" y="456315"/>
                  <a:pt x="179998" y="458922"/>
                  <a:pt x="178990" y="461897"/>
                </a:cubicBezTo>
                <a:cubicBezTo>
                  <a:pt x="177983" y="464872"/>
                  <a:pt x="177420" y="467980"/>
                  <a:pt x="177301" y="471220"/>
                </a:cubicBezTo>
                <a:lnTo>
                  <a:pt x="220689" y="471220"/>
                </a:lnTo>
                <a:cubicBezTo>
                  <a:pt x="220866" y="463561"/>
                  <a:pt x="219161" y="457552"/>
                  <a:pt x="215576" y="453193"/>
                </a:cubicBezTo>
                <a:cubicBezTo>
                  <a:pt x="211991" y="448833"/>
                  <a:pt x="206671" y="446654"/>
                  <a:pt x="199618" y="446654"/>
                </a:cubicBezTo>
                <a:close/>
                <a:moveTo>
                  <a:pt x="1117927" y="446565"/>
                </a:moveTo>
                <a:cubicBezTo>
                  <a:pt x="1115100" y="446565"/>
                  <a:pt x="1112640" y="447037"/>
                  <a:pt x="1110549" y="447979"/>
                </a:cubicBezTo>
                <a:cubicBezTo>
                  <a:pt x="1108457" y="448922"/>
                  <a:pt x="1106720" y="450218"/>
                  <a:pt x="1105335" y="451867"/>
                </a:cubicBezTo>
                <a:cubicBezTo>
                  <a:pt x="1103951" y="453517"/>
                  <a:pt x="1102920" y="455417"/>
                  <a:pt x="1102242" y="457567"/>
                </a:cubicBezTo>
                <a:cubicBezTo>
                  <a:pt x="1101565" y="459717"/>
                  <a:pt x="1101226" y="461971"/>
                  <a:pt x="1101226" y="464327"/>
                </a:cubicBezTo>
                <a:cubicBezTo>
                  <a:pt x="1101226" y="469570"/>
                  <a:pt x="1102714" y="473694"/>
                  <a:pt x="1105689" y="476698"/>
                </a:cubicBezTo>
                <a:cubicBezTo>
                  <a:pt x="1108664" y="479703"/>
                  <a:pt x="1112832" y="481205"/>
                  <a:pt x="1118192" y="481205"/>
                </a:cubicBezTo>
                <a:cubicBezTo>
                  <a:pt x="1121079" y="481205"/>
                  <a:pt x="1123583" y="480749"/>
                  <a:pt x="1125704" y="479835"/>
                </a:cubicBezTo>
                <a:cubicBezTo>
                  <a:pt x="1127824" y="478922"/>
                  <a:pt x="1129577" y="477656"/>
                  <a:pt x="1130961" y="476036"/>
                </a:cubicBezTo>
                <a:cubicBezTo>
                  <a:pt x="1132346" y="474416"/>
                  <a:pt x="1133377" y="472545"/>
                  <a:pt x="1134054" y="470424"/>
                </a:cubicBezTo>
                <a:cubicBezTo>
                  <a:pt x="1134732" y="468304"/>
                  <a:pt x="1135070" y="466094"/>
                  <a:pt x="1135070" y="463797"/>
                </a:cubicBezTo>
                <a:cubicBezTo>
                  <a:pt x="1135070" y="458377"/>
                  <a:pt x="1133583" y="454150"/>
                  <a:pt x="1130608" y="451116"/>
                </a:cubicBezTo>
                <a:cubicBezTo>
                  <a:pt x="1127633" y="448082"/>
                  <a:pt x="1123406" y="446565"/>
                  <a:pt x="1117927" y="446565"/>
                </a:cubicBezTo>
                <a:close/>
                <a:moveTo>
                  <a:pt x="480403" y="436933"/>
                </a:moveTo>
                <a:lnTo>
                  <a:pt x="526001" y="436933"/>
                </a:lnTo>
                <a:cubicBezTo>
                  <a:pt x="526649" y="436933"/>
                  <a:pt x="527223" y="437022"/>
                  <a:pt x="527724" y="437198"/>
                </a:cubicBezTo>
                <a:cubicBezTo>
                  <a:pt x="528225" y="437375"/>
                  <a:pt x="528652" y="437670"/>
                  <a:pt x="529005" y="438082"/>
                </a:cubicBezTo>
                <a:cubicBezTo>
                  <a:pt x="529359" y="438495"/>
                  <a:pt x="529638" y="439025"/>
                  <a:pt x="529845" y="439673"/>
                </a:cubicBezTo>
                <a:cubicBezTo>
                  <a:pt x="530051" y="440321"/>
                  <a:pt x="530154" y="441146"/>
                  <a:pt x="530154" y="442147"/>
                </a:cubicBezTo>
                <a:lnTo>
                  <a:pt x="530154" y="444975"/>
                </a:lnTo>
                <a:cubicBezTo>
                  <a:pt x="530154" y="445800"/>
                  <a:pt x="530095" y="446565"/>
                  <a:pt x="529977" y="447272"/>
                </a:cubicBezTo>
                <a:cubicBezTo>
                  <a:pt x="529859" y="447979"/>
                  <a:pt x="529683" y="448671"/>
                  <a:pt x="529447" y="449349"/>
                </a:cubicBezTo>
                <a:cubicBezTo>
                  <a:pt x="529211" y="450026"/>
                  <a:pt x="528887" y="450748"/>
                  <a:pt x="528475" y="451514"/>
                </a:cubicBezTo>
                <a:cubicBezTo>
                  <a:pt x="528063" y="452280"/>
                  <a:pt x="527562" y="453134"/>
                  <a:pt x="526973" y="454077"/>
                </a:cubicBezTo>
                <a:lnTo>
                  <a:pt x="492068" y="508687"/>
                </a:lnTo>
                <a:lnTo>
                  <a:pt x="529359" y="508687"/>
                </a:lnTo>
                <a:cubicBezTo>
                  <a:pt x="529830" y="508687"/>
                  <a:pt x="530257" y="508790"/>
                  <a:pt x="530640" y="508996"/>
                </a:cubicBezTo>
                <a:cubicBezTo>
                  <a:pt x="531023" y="509203"/>
                  <a:pt x="531347" y="509541"/>
                  <a:pt x="531612" y="510013"/>
                </a:cubicBezTo>
                <a:cubicBezTo>
                  <a:pt x="531877" y="510484"/>
                  <a:pt x="532098" y="511117"/>
                  <a:pt x="532275" y="511913"/>
                </a:cubicBezTo>
                <a:cubicBezTo>
                  <a:pt x="532451" y="512708"/>
                  <a:pt x="532540" y="513665"/>
                  <a:pt x="532540" y="514784"/>
                </a:cubicBezTo>
                <a:cubicBezTo>
                  <a:pt x="532540" y="515904"/>
                  <a:pt x="532451" y="516861"/>
                  <a:pt x="532275" y="517656"/>
                </a:cubicBezTo>
                <a:cubicBezTo>
                  <a:pt x="532098" y="518452"/>
                  <a:pt x="531892" y="519100"/>
                  <a:pt x="531656" y="519600"/>
                </a:cubicBezTo>
                <a:cubicBezTo>
                  <a:pt x="531420" y="520101"/>
                  <a:pt x="531096" y="520455"/>
                  <a:pt x="530684" y="520661"/>
                </a:cubicBezTo>
                <a:cubicBezTo>
                  <a:pt x="530272" y="520867"/>
                  <a:pt x="529830" y="520970"/>
                  <a:pt x="529359" y="520970"/>
                </a:cubicBezTo>
                <a:lnTo>
                  <a:pt x="480403" y="520970"/>
                </a:lnTo>
                <a:cubicBezTo>
                  <a:pt x="479166" y="520970"/>
                  <a:pt x="478150" y="520558"/>
                  <a:pt x="477355" y="519733"/>
                </a:cubicBezTo>
                <a:cubicBezTo>
                  <a:pt x="476559" y="518908"/>
                  <a:pt x="476162" y="517524"/>
                  <a:pt x="476162" y="515580"/>
                </a:cubicBezTo>
                <a:lnTo>
                  <a:pt x="476162" y="512575"/>
                </a:lnTo>
                <a:cubicBezTo>
                  <a:pt x="476162" y="511751"/>
                  <a:pt x="476221" y="511014"/>
                  <a:pt x="476339" y="510366"/>
                </a:cubicBezTo>
                <a:cubicBezTo>
                  <a:pt x="476456" y="509718"/>
                  <a:pt x="476633" y="509070"/>
                  <a:pt x="476869" y="508422"/>
                </a:cubicBezTo>
                <a:cubicBezTo>
                  <a:pt x="477104" y="507774"/>
                  <a:pt x="477428" y="507082"/>
                  <a:pt x="477841" y="506345"/>
                </a:cubicBezTo>
                <a:cubicBezTo>
                  <a:pt x="478253" y="505609"/>
                  <a:pt x="478754" y="504770"/>
                  <a:pt x="479343" y="503827"/>
                </a:cubicBezTo>
                <a:lnTo>
                  <a:pt x="514425" y="449216"/>
                </a:lnTo>
                <a:lnTo>
                  <a:pt x="480403" y="449216"/>
                </a:lnTo>
                <a:cubicBezTo>
                  <a:pt x="479461" y="449216"/>
                  <a:pt x="478710" y="448730"/>
                  <a:pt x="478150" y="447758"/>
                </a:cubicBezTo>
                <a:cubicBezTo>
                  <a:pt x="477590" y="446786"/>
                  <a:pt x="477311" y="445210"/>
                  <a:pt x="477311" y="443031"/>
                </a:cubicBezTo>
                <a:cubicBezTo>
                  <a:pt x="477311" y="441970"/>
                  <a:pt x="477369" y="441042"/>
                  <a:pt x="477487" y="440247"/>
                </a:cubicBezTo>
                <a:cubicBezTo>
                  <a:pt x="477605" y="439452"/>
                  <a:pt x="477797" y="438804"/>
                  <a:pt x="478062" y="438303"/>
                </a:cubicBezTo>
                <a:cubicBezTo>
                  <a:pt x="478327" y="437802"/>
                  <a:pt x="478651" y="437449"/>
                  <a:pt x="479034" y="437243"/>
                </a:cubicBezTo>
                <a:cubicBezTo>
                  <a:pt x="479417" y="437037"/>
                  <a:pt x="479873" y="436933"/>
                  <a:pt x="480403" y="436933"/>
                </a:cubicBezTo>
                <a:close/>
                <a:moveTo>
                  <a:pt x="1222488" y="436492"/>
                </a:moveTo>
                <a:cubicBezTo>
                  <a:pt x="1223961" y="436492"/>
                  <a:pt x="1225169" y="436550"/>
                  <a:pt x="1226111" y="436668"/>
                </a:cubicBezTo>
                <a:cubicBezTo>
                  <a:pt x="1227054" y="436786"/>
                  <a:pt x="1227790" y="436963"/>
                  <a:pt x="1228321" y="437198"/>
                </a:cubicBezTo>
                <a:cubicBezTo>
                  <a:pt x="1228851" y="437434"/>
                  <a:pt x="1229234" y="437729"/>
                  <a:pt x="1229469" y="438082"/>
                </a:cubicBezTo>
                <a:cubicBezTo>
                  <a:pt x="1229705" y="438436"/>
                  <a:pt x="1229823" y="438819"/>
                  <a:pt x="1229823" y="439231"/>
                </a:cubicBezTo>
                <a:lnTo>
                  <a:pt x="1229823" y="518761"/>
                </a:lnTo>
                <a:cubicBezTo>
                  <a:pt x="1229823" y="519232"/>
                  <a:pt x="1229705" y="519630"/>
                  <a:pt x="1229469" y="519954"/>
                </a:cubicBezTo>
                <a:cubicBezTo>
                  <a:pt x="1229234" y="520278"/>
                  <a:pt x="1228851" y="520558"/>
                  <a:pt x="1228321" y="520793"/>
                </a:cubicBezTo>
                <a:cubicBezTo>
                  <a:pt x="1227790" y="521029"/>
                  <a:pt x="1227054" y="521206"/>
                  <a:pt x="1226111" y="521324"/>
                </a:cubicBezTo>
                <a:cubicBezTo>
                  <a:pt x="1225169" y="521441"/>
                  <a:pt x="1223961" y="521500"/>
                  <a:pt x="1222488" y="521500"/>
                </a:cubicBezTo>
                <a:cubicBezTo>
                  <a:pt x="1221074" y="521500"/>
                  <a:pt x="1219896" y="521441"/>
                  <a:pt x="1218954" y="521324"/>
                </a:cubicBezTo>
                <a:cubicBezTo>
                  <a:pt x="1218011" y="521206"/>
                  <a:pt x="1217260" y="521029"/>
                  <a:pt x="1216700" y="520793"/>
                </a:cubicBezTo>
                <a:cubicBezTo>
                  <a:pt x="1216141" y="520558"/>
                  <a:pt x="1215758" y="520278"/>
                  <a:pt x="1215552" y="519954"/>
                </a:cubicBezTo>
                <a:cubicBezTo>
                  <a:pt x="1215345" y="519630"/>
                  <a:pt x="1215242" y="519232"/>
                  <a:pt x="1215242" y="518761"/>
                </a:cubicBezTo>
                <a:lnTo>
                  <a:pt x="1215242" y="439231"/>
                </a:lnTo>
                <a:cubicBezTo>
                  <a:pt x="1215242" y="438819"/>
                  <a:pt x="1215345" y="438436"/>
                  <a:pt x="1215552" y="438082"/>
                </a:cubicBezTo>
                <a:cubicBezTo>
                  <a:pt x="1215758" y="437729"/>
                  <a:pt x="1216141" y="437434"/>
                  <a:pt x="1216700" y="437198"/>
                </a:cubicBezTo>
                <a:cubicBezTo>
                  <a:pt x="1217260" y="436963"/>
                  <a:pt x="1218011" y="436786"/>
                  <a:pt x="1218954" y="436668"/>
                </a:cubicBezTo>
                <a:cubicBezTo>
                  <a:pt x="1219896" y="436550"/>
                  <a:pt x="1221074" y="436492"/>
                  <a:pt x="1222488" y="436492"/>
                </a:cubicBezTo>
                <a:close/>
                <a:moveTo>
                  <a:pt x="565263" y="436492"/>
                </a:moveTo>
                <a:cubicBezTo>
                  <a:pt x="566736" y="436492"/>
                  <a:pt x="567944" y="436550"/>
                  <a:pt x="568886" y="436668"/>
                </a:cubicBezTo>
                <a:cubicBezTo>
                  <a:pt x="569829" y="436786"/>
                  <a:pt x="570565" y="436963"/>
                  <a:pt x="571096" y="437198"/>
                </a:cubicBezTo>
                <a:cubicBezTo>
                  <a:pt x="571626" y="437434"/>
                  <a:pt x="572009" y="437729"/>
                  <a:pt x="572244" y="438082"/>
                </a:cubicBezTo>
                <a:cubicBezTo>
                  <a:pt x="572480" y="438436"/>
                  <a:pt x="572598" y="438819"/>
                  <a:pt x="572598" y="439231"/>
                </a:cubicBezTo>
                <a:lnTo>
                  <a:pt x="572598" y="518761"/>
                </a:lnTo>
                <a:cubicBezTo>
                  <a:pt x="572598" y="519232"/>
                  <a:pt x="572480" y="519630"/>
                  <a:pt x="572244" y="519954"/>
                </a:cubicBezTo>
                <a:cubicBezTo>
                  <a:pt x="572009" y="520278"/>
                  <a:pt x="571626" y="520558"/>
                  <a:pt x="571096" y="520793"/>
                </a:cubicBezTo>
                <a:cubicBezTo>
                  <a:pt x="570565" y="521029"/>
                  <a:pt x="569829" y="521206"/>
                  <a:pt x="568886" y="521324"/>
                </a:cubicBezTo>
                <a:cubicBezTo>
                  <a:pt x="567944" y="521441"/>
                  <a:pt x="566736" y="521500"/>
                  <a:pt x="565263" y="521500"/>
                </a:cubicBezTo>
                <a:cubicBezTo>
                  <a:pt x="563849" y="521500"/>
                  <a:pt x="562671" y="521441"/>
                  <a:pt x="561729" y="521324"/>
                </a:cubicBezTo>
                <a:cubicBezTo>
                  <a:pt x="560786" y="521206"/>
                  <a:pt x="560035" y="521029"/>
                  <a:pt x="559475" y="520793"/>
                </a:cubicBezTo>
                <a:cubicBezTo>
                  <a:pt x="558916" y="520558"/>
                  <a:pt x="558533" y="520278"/>
                  <a:pt x="558327" y="519954"/>
                </a:cubicBezTo>
                <a:cubicBezTo>
                  <a:pt x="558120" y="519630"/>
                  <a:pt x="558017" y="519232"/>
                  <a:pt x="558017" y="518761"/>
                </a:cubicBezTo>
                <a:lnTo>
                  <a:pt x="558017" y="439231"/>
                </a:lnTo>
                <a:cubicBezTo>
                  <a:pt x="558017" y="438819"/>
                  <a:pt x="558120" y="438436"/>
                  <a:pt x="558327" y="438082"/>
                </a:cubicBezTo>
                <a:cubicBezTo>
                  <a:pt x="558533" y="437729"/>
                  <a:pt x="558916" y="437434"/>
                  <a:pt x="559475" y="437198"/>
                </a:cubicBezTo>
                <a:cubicBezTo>
                  <a:pt x="560035" y="436963"/>
                  <a:pt x="560786" y="436786"/>
                  <a:pt x="561729" y="436668"/>
                </a:cubicBezTo>
                <a:cubicBezTo>
                  <a:pt x="562671" y="436550"/>
                  <a:pt x="563849" y="436492"/>
                  <a:pt x="565263" y="436492"/>
                </a:cubicBezTo>
                <a:close/>
                <a:moveTo>
                  <a:pt x="450963" y="436492"/>
                </a:moveTo>
                <a:cubicBezTo>
                  <a:pt x="452436" y="436492"/>
                  <a:pt x="453644" y="436550"/>
                  <a:pt x="454586" y="436668"/>
                </a:cubicBezTo>
                <a:cubicBezTo>
                  <a:pt x="455529" y="436786"/>
                  <a:pt x="456265" y="436963"/>
                  <a:pt x="456796" y="437198"/>
                </a:cubicBezTo>
                <a:cubicBezTo>
                  <a:pt x="457326" y="437434"/>
                  <a:pt x="457709" y="437729"/>
                  <a:pt x="457944" y="438082"/>
                </a:cubicBezTo>
                <a:cubicBezTo>
                  <a:pt x="458180" y="438436"/>
                  <a:pt x="458298" y="438819"/>
                  <a:pt x="458298" y="439231"/>
                </a:cubicBezTo>
                <a:lnTo>
                  <a:pt x="458298" y="518761"/>
                </a:lnTo>
                <a:cubicBezTo>
                  <a:pt x="458298" y="519232"/>
                  <a:pt x="458180" y="519630"/>
                  <a:pt x="457944" y="519954"/>
                </a:cubicBezTo>
                <a:cubicBezTo>
                  <a:pt x="457709" y="520278"/>
                  <a:pt x="457326" y="520558"/>
                  <a:pt x="456796" y="520793"/>
                </a:cubicBezTo>
                <a:cubicBezTo>
                  <a:pt x="456265" y="521029"/>
                  <a:pt x="455529" y="521206"/>
                  <a:pt x="454586" y="521324"/>
                </a:cubicBezTo>
                <a:cubicBezTo>
                  <a:pt x="453644" y="521441"/>
                  <a:pt x="452436" y="521500"/>
                  <a:pt x="450963" y="521500"/>
                </a:cubicBezTo>
                <a:cubicBezTo>
                  <a:pt x="449550" y="521500"/>
                  <a:pt x="448371" y="521441"/>
                  <a:pt x="447429" y="521324"/>
                </a:cubicBezTo>
                <a:cubicBezTo>
                  <a:pt x="446486" y="521206"/>
                  <a:pt x="445735" y="521029"/>
                  <a:pt x="445175" y="520793"/>
                </a:cubicBezTo>
                <a:cubicBezTo>
                  <a:pt x="444616" y="520558"/>
                  <a:pt x="444233" y="520278"/>
                  <a:pt x="444027" y="519954"/>
                </a:cubicBezTo>
                <a:cubicBezTo>
                  <a:pt x="443820" y="519630"/>
                  <a:pt x="443717" y="519232"/>
                  <a:pt x="443717" y="518761"/>
                </a:cubicBezTo>
                <a:lnTo>
                  <a:pt x="443717" y="439231"/>
                </a:lnTo>
                <a:cubicBezTo>
                  <a:pt x="443717" y="438819"/>
                  <a:pt x="443820" y="438436"/>
                  <a:pt x="444027" y="438082"/>
                </a:cubicBezTo>
                <a:cubicBezTo>
                  <a:pt x="444233" y="437729"/>
                  <a:pt x="444616" y="437434"/>
                  <a:pt x="445175" y="437198"/>
                </a:cubicBezTo>
                <a:cubicBezTo>
                  <a:pt x="445735" y="436963"/>
                  <a:pt x="446486" y="436786"/>
                  <a:pt x="447429" y="436668"/>
                </a:cubicBezTo>
                <a:cubicBezTo>
                  <a:pt x="448371" y="436550"/>
                  <a:pt x="449550" y="436492"/>
                  <a:pt x="450963" y="436492"/>
                </a:cubicBezTo>
                <a:close/>
                <a:moveTo>
                  <a:pt x="317613" y="436492"/>
                </a:moveTo>
                <a:cubicBezTo>
                  <a:pt x="319086" y="436492"/>
                  <a:pt x="320294" y="436550"/>
                  <a:pt x="321236" y="436668"/>
                </a:cubicBezTo>
                <a:cubicBezTo>
                  <a:pt x="322179" y="436786"/>
                  <a:pt x="322915" y="436963"/>
                  <a:pt x="323446" y="437198"/>
                </a:cubicBezTo>
                <a:cubicBezTo>
                  <a:pt x="323976" y="437434"/>
                  <a:pt x="324359" y="437729"/>
                  <a:pt x="324594" y="438082"/>
                </a:cubicBezTo>
                <a:cubicBezTo>
                  <a:pt x="324830" y="438436"/>
                  <a:pt x="324948" y="438819"/>
                  <a:pt x="324948" y="439231"/>
                </a:cubicBezTo>
                <a:lnTo>
                  <a:pt x="324948" y="518761"/>
                </a:lnTo>
                <a:cubicBezTo>
                  <a:pt x="324948" y="519232"/>
                  <a:pt x="324830" y="519630"/>
                  <a:pt x="324594" y="519954"/>
                </a:cubicBezTo>
                <a:cubicBezTo>
                  <a:pt x="324359" y="520278"/>
                  <a:pt x="323976" y="520558"/>
                  <a:pt x="323446" y="520793"/>
                </a:cubicBezTo>
                <a:cubicBezTo>
                  <a:pt x="322915" y="521029"/>
                  <a:pt x="322179" y="521206"/>
                  <a:pt x="321236" y="521324"/>
                </a:cubicBezTo>
                <a:cubicBezTo>
                  <a:pt x="320294" y="521441"/>
                  <a:pt x="319086" y="521500"/>
                  <a:pt x="317613" y="521500"/>
                </a:cubicBezTo>
                <a:cubicBezTo>
                  <a:pt x="316199" y="521500"/>
                  <a:pt x="315021" y="521441"/>
                  <a:pt x="314079" y="521324"/>
                </a:cubicBezTo>
                <a:cubicBezTo>
                  <a:pt x="313136" y="521206"/>
                  <a:pt x="312385" y="521029"/>
                  <a:pt x="311825" y="520793"/>
                </a:cubicBezTo>
                <a:cubicBezTo>
                  <a:pt x="311266" y="520558"/>
                  <a:pt x="310883" y="520278"/>
                  <a:pt x="310677" y="519954"/>
                </a:cubicBezTo>
                <a:cubicBezTo>
                  <a:pt x="310470" y="519630"/>
                  <a:pt x="310367" y="519232"/>
                  <a:pt x="310367" y="518761"/>
                </a:cubicBezTo>
                <a:lnTo>
                  <a:pt x="310367" y="439231"/>
                </a:lnTo>
                <a:cubicBezTo>
                  <a:pt x="310367" y="438819"/>
                  <a:pt x="310470" y="438436"/>
                  <a:pt x="310677" y="438082"/>
                </a:cubicBezTo>
                <a:cubicBezTo>
                  <a:pt x="310883" y="437729"/>
                  <a:pt x="311266" y="437434"/>
                  <a:pt x="311825" y="437198"/>
                </a:cubicBezTo>
                <a:cubicBezTo>
                  <a:pt x="312385" y="436963"/>
                  <a:pt x="313136" y="436786"/>
                  <a:pt x="314079" y="436668"/>
                </a:cubicBezTo>
                <a:cubicBezTo>
                  <a:pt x="315021" y="436550"/>
                  <a:pt x="316199" y="436492"/>
                  <a:pt x="317613" y="436492"/>
                </a:cubicBezTo>
                <a:close/>
                <a:moveTo>
                  <a:pt x="1118192" y="435431"/>
                </a:moveTo>
                <a:cubicBezTo>
                  <a:pt x="1120608" y="435431"/>
                  <a:pt x="1122861" y="435564"/>
                  <a:pt x="1124952" y="435829"/>
                </a:cubicBezTo>
                <a:cubicBezTo>
                  <a:pt x="1127044" y="436094"/>
                  <a:pt x="1129003" y="436462"/>
                  <a:pt x="1130829" y="436933"/>
                </a:cubicBezTo>
                <a:lnTo>
                  <a:pt x="1154865" y="436933"/>
                </a:lnTo>
                <a:cubicBezTo>
                  <a:pt x="1155866" y="436933"/>
                  <a:pt x="1156617" y="437419"/>
                  <a:pt x="1157118" y="438391"/>
                </a:cubicBezTo>
                <a:cubicBezTo>
                  <a:pt x="1157619" y="439363"/>
                  <a:pt x="1157869" y="440851"/>
                  <a:pt x="1157869" y="442854"/>
                </a:cubicBezTo>
                <a:cubicBezTo>
                  <a:pt x="1157869" y="444916"/>
                  <a:pt x="1157589" y="446403"/>
                  <a:pt x="1157030" y="447316"/>
                </a:cubicBezTo>
                <a:cubicBezTo>
                  <a:pt x="1156470" y="448230"/>
                  <a:pt x="1155748" y="448686"/>
                  <a:pt x="1154865" y="448686"/>
                </a:cubicBezTo>
                <a:lnTo>
                  <a:pt x="1143465" y="448686"/>
                </a:lnTo>
                <a:cubicBezTo>
                  <a:pt x="1145527" y="450807"/>
                  <a:pt x="1146971" y="453149"/>
                  <a:pt x="1147795" y="455711"/>
                </a:cubicBezTo>
                <a:cubicBezTo>
                  <a:pt x="1148620" y="458274"/>
                  <a:pt x="1149032" y="460940"/>
                  <a:pt x="1149032" y="463709"/>
                </a:cubicBezTo>
                <a:cubicBezTo>
                  <a:pt x="1149032" y="468304"/>
                  <a:pt x="1148296" y="472368"/>
                  <a:pt x="1146823" y="475903"/>
                </a:cubicBezTo>
                <a:cubicBezTo>
                  <a:pt x="1145350" y="479438"/>
                  <a:pt x="1143244" y="482428"/>
                  <a:pt x="1140505" y="484872"/>
                </a:cubicBezTo>
                <a:cubicBezTo>
                  <a:pt x="1137766" y="487317"/>
                  <a:pt x="1134511" y="489188"/>
                  <a:pt x="1130740" y="490484"/>
                </a:cubicBezTo>
                <a:cubicBezTo>
                  <a:pt x="1126970" y="491780"/>
                  <a:pt x="1122787" y="492428"/>
                  <a:pt x="1118192" y="492428"/>
                </a:cubicBezTo>
                <a:cubicBezTo>
                  <a:pt x="1114952" y="492428"/>
                  <a:pt x="1111874" y="492001"/>
                  <a:pt x="1108958" y="491146"/>
                </a:cubicBezTo>
                <a:cubicBezTo>
                  <a:pt x="1106042" y="490292"/>
                  <a:pt x="1103789" y="489217"/>
                  <a:pt x="1102198" y="487921"/>
                </a:cubicBezTo>
                <a:cubicBezTo>
                  <a:pt x="1101138" y="488981"/>
                  <a:pt x="1100269" y="490189"/>
                  <a:pt x="1099591" y="491544"/>
                </a:cubicBezTo>
                <a:cubicBezTo>
                  <a:pt x="1098914" y="492899"/>
                  <a:pt x="1098575" y="494460"/>
                  <a:pt x="1098575" y="496227"/>
                </a:cubicBezTo>
                <a:cubicBezTo>
                  <a:pt x="1098575" y="498289"/>
                  <a:pt x="1099532" y="499998"/>
                  <a:pt x="1101447" y="501353"/>
                </a:cubicBezTo>
                <a:cubicBezTo>
                  <a:pt x="1103362" y="502708"/>
                  <a:pt x="1105909" y="503444"/>
                  <a:pt x="1109091" y="503562"/>
                </a:cubicBezTo>
                <a:lnTo>
                  <a:pt x="1129857" y="504446"/>
                </a:lnTo>
                <a:cubicBezTo>
                  <a:pt x="1133804" y="504563"/>
                  <a:pt x="1137427" y="505108"/>
                  <a:pt x="1140726" y="506080"/>
                </a:cubicBezTo>
                <a:cubicBezTo>
                  <a:pt x="1144025" y="507052"/>
                  <a:pt x="1146882" y="508437"/>
                  <a:pt x="1149297" y="510234"/>
                </a:cubicBezTo>
                <a:cubicBezTo>
                  <a:pt x="1151713" y="512030"/>
                  <a:pt x="1153598" y="514240"/>
                  <a:pt x="1154953" y="516861"/>
                </a:cubicBezTo>
                <a:cubicBezTo>
                  <a:pt x="1156308" y="519483"/>
                  <a:pt x="1156985" y="522531"/>
                  <a:pt x="1156985" y="526007"/>
                </a:cubicBezTo>
                <a:cubicBezTo>
                  <a:pt x="1156985" y="529660"/>
                  <a:pt x="1156220" y="533135"/>
                  <a:pt x="1154688" y="536434"/>
                </a:cubicBezTo>
                <a:cubicBezTo>
                  <a:pt x="1153156" y="539733"/>
                  <a:pt x="1150815" y="542635"/>
                  <a:pt x="1147663" y="545138"/>
                </a:cubicBezTo>
                <a:cubicBezTo>
                  <a:pt x="1144511" y="547642"/>
                  <a:pt x="1140490" y="549616"/>
                  <a:pt x="1135601" y="551059"/>
                </a:cubicBezTo>
                <a:cubicBezTo>
                  <a:pt x="1130711" y="552502"/>
                  <a:pt x="1124938" y="553224"/>
                  <a:pt x="1118281" y="553224"/>
                </a:cubicBezTo>
                <a:cubicBezTo>
                  <a:pt x="1111860" y="553224"/>
                  <a:pt x="1106395" y="552679"/>
                  <a:pt x="1101889" y="551589"/>
                </a:cubicBezTo>
                <a:cubicBezTo>
                  <a:pt x="1097382" y="550499"/>
                  <a:pt x="1093685" y="549012"/>
                  <a:pt x="1090799" y="547127"/>
                </a:cubicBezTo>
                <a:cubicBezTo>
                  <a:pt x="1087912" y="545242"/>
                  <a:pt x="1085821" y="542988"/>
                  <a:pt x="1084525" y="540367"/>
                </a:cubicBezTo>
                <a:cubicBezTo>
                  <a:pt x="1083229" y="537745"/>
                  <a:pt x="1082581" y="534903"/>
                  <a:pt x="1082581" y="531839"/>
                </a:cubicBezTo>
                <a:cubicBezTo>
                  <a:pt x="1082581" y="529895"/>
                  <a:pt x="1082816" y="528010"/>
                  <a:pt x="1083288" y="526184"/>
                </a:cubicBezTo>
                <a:cubicBezTo>
                  <a:pt x="1083759" y="524358"/>
                  <a:pt x="1084481" y="522620"/>
                  <a:pt x="1085453" y="520970"/>
                </a:cubicBezTo>
                <a:cubicBezTo>
                  <a:pt x="1086425" y="519321"/>
                  <a:pt x="1087632" y="517745"/>
                  <a:pt x="1089076" y="516243"/>
                </a:cubicBezTo>
                <a:cubicBezTo>
                  <a:pt x="1090519" y="514740"/>
                  <a:pt x="1092183" y="513253"/>
                  <a:pt x="1094068" y="511780"/>
                </a:cubicBezTo>
                <a:cubicBezTo>
                  <a:pt x="1091182" y="510307"/>
                  <a:pt x="1089046" y="508452"/>
                  <a:pt x="1087662" y="506213"/>
                </a:cubicBezTo>
                <a:cubicBezTo>
                  <a:pt x="1086277" y="503974"/>
                  <a:pt x="1085585" y="501559"/>
                  <a:pt x="1085585" y="498967"/>
                </a:cubicBezTo>
                <a:cubicBezTo>
                  <a:pt x="1085585" y="495373"/>
                  <a:pt x="1086322" y="492163"/>
                  <a:pt x="1087794" y="489335"/>
                </a:cubicBezTo>
                <a:cubicBezTo>
                  <a:pt x="1089267" y="486507"/>
                  <a:pt x="1091093" y="483974"/>
                  <a:pt x="1093273" y="481735"/>
                </a:cubicBezTo>
                <a:cubicBezTo>
                  <a:pt x="1091447" y="479556"/>
                  <a:pt x="1090003" y="477096"/>
                  <a:pt x="1088943" y="474357"/>
                </a:cubicBezTo>
                <a:cubicBezTo>
                  <a:pt x="1087883" y="471617"/>
                  <a:pt x="1087352" y="468304"/>
                  <a:pt x="1087352" y="464415"/>
                </a:cubicBezTo>
                <a:cubicBezTo>
                  <a:pt x="1087352" y="459879"/>
                  <a:pt x="1088118" y="455814"/>
                  <a:pt x="1089650" y="452221"/>
                </a:cubicBezTo>
                <a:cubicBezTo>
                  <a:pt x="1091182" y="448627"/>
                  <a:pt x="1093302" y="445593"/>
                  <a:pt x="1096012" y="443119"/>
                </a:cubicBezTo>
                <a:cubicBezTo>
                  <a:pt x="1098722" y="440645"/>
                  <a:pt x="1101977" y="438745"/>
                  <a:pt x="1105777" y="437419"/>
                </a:cubicBezTo>
                <a:cubicBezTo>
                  <a:pt x="1109577" y="436094"/>
                  <a:pt x="1113715" y="435431"/>
                  <a:pt x="1118192" y="435431"/>
                </a:cubicBezTo>
                <a:close/>
                <a:moveTo>
                  <a:pt x="1038565" y="435254"/>
                </a:moveTo>
                <a:cubicBezTo>
                  <a:pt x="1044809" y="435254"/>
                  <a:pt x="1050126" y="436256"/>
                  <a:pt x="1054515" y="438259"/>
                </a:cubicBezTo>
                <a:cubicBezTo>
                  <a:pt x="1058904" y="440262"/>
                  <a:pt x="1062512" y="442957"/>
                  <a:pt x="1065340" y="446344"/>
                </a:cubicBezTo>
                <a:cubicBezTo>
                  <a:pt x="1068168" y="449732"/>
                  <a:pt x="1070244" y="453708"/>
                  <a:pt x="1071570" y="458274"/>
                </a:cubicBezTo>
                <a:cubicBezTo>
                  <a:pt x="1072895" y="462840"/>
                  <a:pt x="1073558" y="467714"/>
                  <a:pt x="1073558" y="472899"/>
                </a:cubicBezTo>
                <a:lnTo>
                  <a:pt x="1073558" y="475550"/>
                </a:lnTo>
                <a:cubicBezTo>
                  <a:pt x="1073558" y="477847"/>
                  <a:pt x="1072981" y="479482"/>
                  <a:pt x="1071827" y="480454"/>
                </a:cubicBezTo>
                <a:cubicBezTo>
                  <a:pt x="1070673" y="481426"/>
                  <a:pt x="1069356" y="481912"/>
                  <a:pt x="1067876" y="481912"/>
                </a:cubicBezTo>
                <a:lnTo>
                  <a:pt x="1015501" y="481912"/>
                </a:lnTo>
                <a:cubicBezTo>
                  <a:pt x="1015501" y="486330"/>
                  <a:pt x="1015945" y="490307"/>
                  <a:pt x="1016833" y="493842"/>
                </a:cubicBezTo>
                <a:cubicBezTo>
                  <a:pt x="1017720" y="497376"/>
                  <a:pt x="1019200" y="500410"/>
                  <a:pt x="1021272" y="502943"/>
                </a:cubicBezTo>
                <a:cubicBezTo>
                  <a:pt x="1023345" y="505477"/>
                  <a:pt x="1026038" y="507421"/>
                  <a:pt x="1029353" y="508776"/>
                </a:cubicBezTo>
                <a:cubicBezTo>
                  <a:pt x="1032668" y="510130"/>
                  <a:pt x="1036723" y="510808"/>
                  <a:pt x="1041518" y="510808"/>
                </a:cubicBezTo>
                <a:cubicBezTo>
                  <a:pt x="1045307" y="510808"/>
                  <a:pt x="1048681" y="510499"/>
                  <a:pt x="1051641" y="509880"/>
                </a:cubicBezTo>
                <a:cubicBezTo>
                  <a:pt x="1054601" y="509262"/>
                  <a:pt x="1057161" y="508569"/>
                  <a:pt x="1059322" y="507803"/>
                </a:cubicBezTo>
                <a:cubicBezTo>
                  <a:pt x="1061483" y="507038"/>
                  <a:pt x="1063259" y="506345"/>
                  <a:pt x="1064650" y="505727"/>
                </a:cubicBezTo>
                <a:cubicBezTo>
                  <a:pt x="1066042" y="505108"/>
                  <a:pt x="1067092" y="504799"/>
                  <a:pt x="1067803" y="504799"/>
                </a:cubicBezTo>
                <a:cubicBezTo>
                  <a:pt x="1068217" y="504799"/>
                  <a:pt x="1068587" y="504902"/>
                  <a:pt x="1068912" y="505108"/>
                </a:cubicBezTo>
                <a:cubicBezTo>
                  <a:pt x="1069238" y="505315"/>
                  <a:pt x="1069489" y="505624"/>
                  <a:pt x="1069667" y="506036"/>
                </a:cubicBezTo>
                <a:cubicBezTo>
                  <a:pt x="1069845" y="506449"/>
                  <a:pt x="1069978" y="507023"/>
                  <a:pt x="1070067" y="507759"/>
                </a:cubicBezTo>
                <a:cubicBezTo>
                  <a:pt x="1070156" y="508496"/>
                  <a:pt x="1070200" y="509394"/>
                  <a:pt x="1070200" y="510454"/>
                </a:cubicBezTo>
                <a:cubicBezTo>
                  <a:pt x="1070200" y="511220"/>
                  <a:pt x="1070171" y="511883"/>
                  <a:pt x="1070112" y="512443"/>
                </a:cubicBezTo>
                <a:cubicBezTo>
                  <a:pt x="1070053" y="513002"/>
                  <a:pt x="1069979" y="513503"/>
                  <a:pt x="1069891" y="513945"/>
                </a:cubicBezTo>
                <a:cubicBezTo>
                  <a:pt x="1069802" y="514387"/>
                  <a:pt x="1069655" y="514784"/>
                  <a:pt x="1069449" y="515138"/>
                </a:cubicBezTo>
                <a:cubicBezTo>
                  <a:pt x="1069243" y="515491"/>
                  <a:pt x="1068978" y="515830"/>
                  <a:pt x="1068654" y="516154"/>
                </a:cubicBezTo>
                <a:cubicBezTo>
                  <a:pt x="1068330" y="516478"/>
                  <a:pt x="1067372" y="517008"/>
                  <a:pt x="1065782" y="517745"/>
                </a:cubicBezTo>
                <a:cubicBezTo>
                  <a:pt x="1064191" y="518481"/>
                  <a:pt x="1062129" y="519203"/>
                  <a:pt x="1059596" y="519910"/>
                </a:cubicBezTo>
                <a:cubicBezTo>
                  <a:pt x="1057063" y="520617"/>
                  <a:pt x="1054132" y="521250"/>
                  <a:pt x="1050803" y="521810"/>
                </a:cubicBezTo>
                <a:cubicBezTo>
                  <a:pt x="1047475" y="522369"/>
                  <a:pt x="1043926" y="522649"/>
                  <a:pt x="1040155" y="522649"/>
                </a:cubicBezTo>
                <a:cubicBezTo>
                  <a:pt x="1033616" y="522649"/>
                  <a:pt x="1027887" y="521736"/>
                  <a:pt x="1022968" y="519910"/>
                </a:cubicBezTo>
                <a:cubicBezTo>
                  <a:pt x="1018049" y="518083"/>
                  <a:pt x="1013910" y="515374"/>
                  <a:pt x="1010552" y="511780"/>
                </a:cubicBezTo>
                <a:cubicBezTo>
                  <a:pt x="1007195" y="508186"/>
                  <a:pt x="1004661" y="503680"/>
                  <a:pt x="1002953" y="498260"/>
                </a:cubicBezTo>
                <a:cubicBezTo>
                  <a:pt x="1001245" y="492840"/>
                  <a:pt x="1000390" y="486537"/>
                  <a:pt x="1000390" y="479349"/>
                </a:cubicBezTo>
                <a:cubicBezTo>
                  <a:pt x="1000390" y="472516"/>
                  <a:pt x="1001274" y="466374"/>
                  <a:pt x="1003041" y="460925"/>
                </a:cubicBezTo>
                <a:cubicBezTo>
                  <a:pt x="1004809" y="455476"/>
                  <a:pt x="1007357" y="450851"/>
                  <a:pt x="1010685" y="447051"/>
                </a:cubicBezTo>
                <a:cubicBezTo>
                  <a:pt x="1014014" y="443252"/>
                  <a:pt x="1018034" y="440336"/>
                  <a:pt x="1022747" y="438303"/>
                </a:cubicBezTo>
                <a:cubicBezTo>
                  <a:pt x="1027460" y="436271"/>
                  <a:pt x="1032732" y="435254"/>
                  <a:pt x="1038565" y="435254"/>
                </a:cubicBezTo>
                <a:close/>
                <a:moveTo>
                  <a:pt x="819490" y="435254"/>
                </a:moveTo>
                <a:cubicBezTo>
                  <a:pt x="825734" y="435254"/>
                  <a:pt x="831051" y="436256"/>
                  <a:pt x="835440" y="438259"/>
                </a:cubicBezTo>
                <a:cubicBezTo>
                  <a:pt x="839829" y="440262"/>
                  <a:pt x="843437" y="442957"/>
                  <a:pt x="846265" y="446344"/>
                </a:cubicBezTo>
                <a:cubicBezTo>
                  <a:pt x="849093" y="449732"/>
                  <a:pt x="851169" y="453708"/>
                  <a:pt x="852495" y="458274"/>
                </a:cubicBezTo>
                <a:cubicBezTo>
                  <a:pt x="853820" y="462840"/>
                  <a:pt x="854483" y="467714"/>
                  <a:pt x="854483" y="472899"/>
                </a:cubicBezTo>
                <a:lnTo>
                  <a:pt x="854483" y="475550"/>
                </a:lnTo>
                <a:cubicBezTo>
                  <a:pt x="854483" y="477847"/>
                  <a:pt x="853906" y="479482"/>
                  <a:pt x="852752" y="480454"/>
                </a:cubicBezTo>
                <a:cubicBezTo>
                  <a:pt x="851598" y="481426"/>
                  <a:pt x="850281" y="481912"/>
                  <a:pt x="848801" y="481912"/>
                </a:cubicBezTo>
                <a:lnTo>
                  <a:pt x="796426" y="481912"/>
                </a:lnTo>
                <a:cubicBezTo>
                  <a:pt x="796426" y="486330"/>
                  <a:pt x="796870" y="490307"/>
                  <a:pt x="797758" y="493842"/>
                </a:cubicBezTo>
                <a:cubicBezTo>
                  <a:pt x="798645" y="497376"/>
                  <a:pt x="800125" y="500410"/>
                  <a:pt x="802197" y="502943"/>
                </a:cubicBezTo>
                <a:cubicBezTo>
                  <a:pt x="804269" y="505477"/>
                  <a:pt x="806963" y="507421"/>
                  <a:pt x="810278" y="508776"/>
                </a:cubicBezTo>
                <a:cubicBezTo>
                  <a:pt x="813593" y="510130"/>
                  <a:pt x="817648" y="510808"/>
                  <a:pt x="822443" y="510808"/>
                </a:cubicBezTo>
                <a:cubicBezTo>
                  <a:pt x="826232" y="510808"/>
                  <a:pt x="829606" y="510499"/>
                  <a:pt x="832566" y="509880"/>
                </a:cubicBezTo>
                <a:cubicBezTo>
                  <a:pt x="835526" y="509262"/>
                  <a:pt x="838086" y="508569"/>
                  <a:pt x="840247" y="507803"/>
                </a:cubicBezTo>
                <a:cubicBezTo>
                  <a:pt x="842408" y="507038"/>
                  <a:pt x="844184" y="506345"/>
                  <a:pt x="845575" y="505727"/>
                </a:cubicBezTo>
                <a:cubicBezTo>
                  <a:pt x="846966" y="505108"/>
                  <a:pt x="848017" y="504799"/>
                  <a:pt x="848728" y="504799"/>
                </a:cubicBezTo>
                <a:cubicBezTo>
                  <a:pt x="849142" y="504799"/>
                  <a:pt x="849512" y="504902"/>
                  <a:pt x="849837" y="505108"/>
                </a:cubicBezTo>
                <a:cubicBezTo>
                  <a:pt x="850163" y="505315"/>
                  <a:pt x="850414" y="505624"/>
                  <a:pt x="850592" y="506036"/>
                </a:cubicBezTo>
                <a:cubicBezTo>
                  <a:pt x="850770" y="506449"/>
                  <a:pt x="850903" y="507023"/>
                  <a:pt x="850992" y="507759"/>
                </a:cubicBezTo>
                <a:cubicBezTo>
                  <a:pt x="851081" y="508496"/>
                  <a:pt x="851125" y="509394"/>
                  <a:pt x="851125" y="510454"/>
                </a:cubicBezTo>
                <a:cubicBezTo>
                  <a:pt x="851125" y="511220"/>
                  <a:pt x="851096" y="511883"/>
                  <a:pt x="851037" y="512443"/>
                </a:cubicBezTo>
                <a:cubicBezTo>
                  <a:pt x="850978" y="513002"/>
                  <a:pt x="850904" y="513503"/>
                  <a:pt x="850816" y="513945"/>
                </a:cubicBezTo>
                <a:cubicBezTo>
                  <a:pt x="850727" y="514387"/>
                  <a:pt x="850580" y="514784"/>
                  <a:pt x="850374" y="515138"/>
                </a:cubicBezTo>
                <a:cubicBezTo>
                  <a:pt x="850168" y="515491"/>
                  <a:pt x="849903" y="515830"/>
                  <a:pt x="849579" y="516154"/>
                </a:cubicBezTo>
                <a:cubicBezTo>
                  <a:pt x="849255" y="516478"/>
                  <a:pt x="848297" y="517008"/>
                  <a:pt x="846707" y="517745"/>
                </a:cubicBezTo>
                <a:cubicBezTo>
                  <a:pt x="845116" y="518481"/>
                  <a:pt x="843054" y="519203"/>
                  <a:pt x="840521" y="519910"/>
                </a:cubicBezTo>
                <a:cubicBezTo>
                  <a:pt x="837988" y="520617"/>
                  <a:pt x="835057" y="521250"/>
                  <a:pt x="831728" y="521810"/>
                </a:cubicBezTo>
                <a:cubicBezTo>
                  <a:pt x="828400" y="522369"/>
                  <a:pt x="824851" y="522649"/>
                  <a:pt x="821080" y="522649"/>
                </a:cubicBezTo>
                <a:cubicBezTo>
                  <a:pt x="814541" y="522649"/>
                  <a:pt x="808812" y="521736"/>
                  <a:pt x="803893" y="519910"/>
                </a:cubicBezTo>
                <a:cubicBezTo>
                  <a:pt x="798974" y="518083"/>
                  <a:pt x="794835" y="515374"/>
                  <a:pt x="791477" y="511780"/>
                </a:cubicBezTo>
                <a:cubicBezTo>
                  <a:pt x="788120" y="508186"/>
                  <a:pt x="785586" y="503680"/>
                  <a:pt x="783878" y="498260"/>
                </a:cubicBezTo>
                <a:cubicBezTo>
                  <a:pt x="782170" y="492840"/>
                  <a:pt x="781315" y="486537"/>
                  <a:pt x="781315" y="479349"/>
                </a:cubicBezTo>
                <a:cubicBezTo>
                  <a:pt x="781315" y="472516"/>
                  <a:pt x="782199" y="466374"/>
                  <a:pt x="783966" y="460925"/>
                </a:cubicBezTo>
                <a:cubicBezTo>
                  <a:pt x="785734" y="455476"/>
                  <a:pt x="788282" y="450851"/>
                  <a:pt x="791610" y="447051"/>
                </a:cubicBezTo>
                <a:cubicBezTo>
                  <a:pt x="794939" y="443252"/>
                  <a:pt x="798959" y="440336"/>
                  <a:pt x="803672" y="438303"/>
                </a:cubicBezTo>
                <a:cubicBezTo>
                  <a:pt x="808385" y="436271"/>
                  <a:pt x="813657" y="435254"/>
                  <a:pt x="819490" y="435254"/>
                </a:cubicBezTo>
                <a:close/>
                <a:moveTo>
                  <a:pt x="731397" y="435254"/>
                </a:moveTo>
                <a:cubicBezTo>
                  <a:pt x="736699" y="435254"/>
                  <a:pt x="741162" y="436153"/>
                  <a:pt x="744785" y="437950"/>
                </a:cubicBezTo>
                <a:cubicBezTo>
                  <a:pt x="748408" y="439746"/>
                  <a:pt x="751339" y="442147"/>
                  <a:pt x="753577" y="445152"/>
                </a:cubicBezTo>
                <a:cubicBezTo>
                  <a:pt x="755816" y="448156"/>
                  <a:pt x="757421" y="451676"/>
                  <a:pt x="758393" y="455711"/>
                </a:cubicBezTo>
                <a:cubicBezTo>
                  <a:pt x="759365" y="459747"/>
                  <a:pt x="759851" y="464592"/>
                  <a:pt x="759851" y="470248"/>
                </a:cubicBezTo>
                <a:lnTo>
                  <a:pt x="759851" y="518761"/>
                </a:lnTo>
                <a:cubicBezTo>
                  <a:pt x="759851" y="519232"/>
                  <a:pt x="759734" y="519630"/>
                  <a:pt x="759498" y="519954"/>
                </a:cubicBezTo>
                <a:cubicBezTo>
                  <a:pt x="759262" y="520278"/>
                  <a:pt x="758879" y="520558"/>
                  <a:pt x="758349" y="520793"/>
                </a:cubicBezTo>
                <a:cubicBezTo>
                  <a:pt x="757819" y="521029"/>
                  <a:pt x="757083" y="521206"/>
                  <a:pt x="756140" y="521324"/>
                </a:cubicBezTo>
                <a:cubicBezTo>
                  <a:pt x="755197" y="521441"/>
                  <a:pt x="754019" y="521500"/>
                  <a:pt x="752605" y="521500"/>
                </a:cubicBezTo>
                <a:cubicBezTo>
                  <a:pt x="751133" y="521500"/>
                  <a:pt x="749925" y="521441"/>
                  <a:pt x="748982" y="521324"/>
                </a:cubicBezTo>
                <a:cubicBezTo>
                  <a:pt x="748040" y="521206"/>
                  <a:pt x="747303" y="521029"/>
                  <a:pt x="746773" y="520793"/>
                </a:cubicBezTo>
                <a:cubicBezTo>
                  <a:pt x="746243" y="520558"/>
                  <a:pt x="745860" y="520278"/>
                  <a:pt x="745624" y="519954"/>
                </a:cubicBezTo>
                <a:cubicBezTo>
                  <a:pt x="745389" y="519630"/>
                  <a:pt x="745271" y="519232"/>
                  <a:pt x="745271" y="518761"/>
                </a:cubicBezTo>
                <a:lnTo>
                  <a:pt x="745271" y="472192"/>
                </a:lnTo>
                <a:cubicBezTo>
                  <a:pt x="745271" y="467656"/>
                  <a:pt x="744918" y="464003"/>
                  <a:pt x="744211" y="461234"/>
                </a:cubicBezTo>
                <a:cubicBezTo>
                  <a:pt x="743504" y="458465"/>
                  <a:pt x="742473" y="456080"/>
                  <a:pt x="741118" y="454077"/>
                </a:cubicBezTo>
                <a:cubicBezTo>
                  <a:pt x="739763" y="452074"/>
                  <a:pt x="738010" y="450542"/>
                  <a:pt x="735860" y="449481"/>
                </a:cubicBezTo>
                <a:cubicBezTo>
                  <a:pt x="733710" y="448421"/>
                  <a:pt x="731221" y="447891"/>
                  <a:pt x="728393" y="447891"/>
                </a:cubicBezTo>
                <a:cubicBezTo>
                  <a:pt x="724740" y="447891"/>
                  <a:pt x="721088" y="449187"/>
                  <a:pt x="717435" y="451779"/>
                </a:cubicBezTo>
                <a:cubicBezTo>
                  <a:pt x="713783" y="454371"/>
                  <a:pt x="709954" y="458171"/>
                  <a:pt x="705948" y="463178"/>
                </a:cubicBezTo>
                <a:lnTo>
                  <a:pt x="705948" y="518761"/>
                </a:lnTo>
                <a:cubicBezTo>
                  <a:pt x="705948" y="519232"/>
                  <a:pt x="705830" y="519630"/>
                  <a:pt x="705594" y="519954"/>
                </a:cubicBezTo>
                <a:cubicBezTo>
                  <a:pt x="705359" y="520278"/>
                  <a:pt x="704976" y="520558"/>
                  <a:pt x="704446" y="520793"/>
                </a:cubicBezTo>
                <a:cubicBezTo>
                  <a:pt x="703915" y="521029"/>
                  <a:pt x="703179" y="521206"/>
                  <a:pt x="702236" y="521324"/>
                </a:cubicBezTo>
                <a:cubicBezTo>
                  <a:pt x="701294" y="521441"/>
                  <a:pt x="700086" y="521500"/>
                  <a:pt x="698613" y="521500"/>
                </a:cubicBezTo>
                <a:cubicBezTo>
                  <a:pt x="697199" y="521500"/>
                  <a:pt x="696021" y="521441"/>
                  <a:pt x="695079" y="521324"/>
                </a:cubicBezTo>
                <a:cubicBezTo>
                  <a:pt x="694136" y="521206"/>
                  <a:pt x="693385" y="521029"/>
                  <a:pt x="692825" y="520793"/>
                </a:cubicBezTo>
                <a:cubicBezTo>
                  <a:pt x="692266" y="520558"/>
                  <a:pt x="691883" y="520278"/>
                  <a:pt x="691677" y="519954"/>
                </a:cubicBezTo>
                <a:cubicBezTo>
                  <a:pt x="691470" y="519630"/>
                  <a:pt x="691367" y="519232"/>
                  <a:pt x="691367" y="518761"/>
                </a:cubicBezTo>
                <a:lnTo>
                  <a:pt x="691367" y="439231"/>
                </a:lnTo>
                <a:cubicBezTo>
                  <a:pt x="691367" y="438760"/>
                  <a:pt x="691456" y="438362"/>
                  <a:pt x="691632" y="438038"/>
                </a:cubicBezTo>
                <a:cubicBezTo>
                  <a:pt x="691809" y="437714"/>
                  <a:pt x="692163" y="437419"/>
                  <a:pt x="692693" y="437154"/>
                </a:cubicBezTo>
                <a:cubicBezTo>
                  <a:pt x="693223" y="436889"/>
                  <a:pt x="693900" y="436712"/>
                  <a:pt x="694725" y="436624"/>
                </a:cubicBezTo>
                <a:cubicBezTo>
                  <a:pt x="695550" y="436536"/>
                  <a:pt x="696640" y="436492"/>
                  <a:pt x="697995" y="436492"/>
                </a:cubicBezTo>
                <a:cubicBezTo>
                  <a:pt x="699291" y="436492"/>
                  <a:pt x="700366" y="436536"/>
                  <a:pt x="701220" y="436624"/>
                </a:cubicBezTo>
                <a:cubicBezTo>
                  <a:pt x="702074" y="436712"/>
                  <a:pt x="702737" y="436889"/>
                  <a:pt x="703208" y="437154"/>
                </a:cubicBezTo>
                <a:cubicBezTo>
                  <a:pt x="703680" y="437419"/>
                  <a:pt x="704018" y="437714"/>
                  <a:pt x="704225" y="438038"/>
                </a:cubicBezTo>
                <a:cubicBezTo>
                  <a:pt x="704431" y="438362"/>
                  <a:pt x="704534" y="438760"/>
                  <a:pt x="704534" y="439231"/>
                </a:cubicBezTo>
                <a:lnTo>
                  <a:pt x="704534" y="449747"/>
                </a:lnTo>
                <a:cubicBezTo>
                  <a:pt x="709011" y="444739"/>
                  <a:pt x="713474" y="441072"/>
                  <a:pt x="717921" y="438745"/>
                </a:cubicBezTo>
                <a:cubicBezTo>
                  <a:pt x="722369" y="436418"/>
                  <a:pt x="726861" y="435254"/>
                  <a:pt x="731397" y="435254"/>
                </a:cubicBezTo>
                <a:close/>
                <a:moveTo>
                  <a:pt x="631110" y="435254"/>
                </a:moveTo>
                <a:cubicBezTo>
                  <a:pt x="637650" y="435254"/>
                  <a:pt x="643349" y="436226"/>
                  <a:pt x="648209" y="438171"/>
                </a:cubicBezTo>
                <a:cubicBezTo>
                  <a:pt x="653070" y="440115"/>
                  <a:pt x="657120" y="442942"/>
                  <a:pt x="660360" y="446654"/>
                </a:cubicBezTo>
                <a:cubicBezTo>
                  <a:pt x="663600" y="450365"/>
                  <a:pt x="666030" y="454872"/>
                  <a:pt x="667650" y="460174"/>
                </a:cubicBezTo>
                <a:cubicBezTo>
                  <a:pt x="669270" y="465476"/>
                  <a:pt x="670080" y="471455"/>
                  <a:pt x="670080" y="478112"/>
                </a:cubicBezTo>
                <a:cubicBezTo>
                  <a:pt x="670080" y="484593"/>
                  <a:pt x="669226" y="490557"/>
                  <a:pt x="667518" y="496007"/>
                </a:cubicBezTo>
                <a:cubicBezTo>
                  <a:pt x="665809" y="501456"/>
                  <a:pt x="663261" y="506154"/>
                  <a:pt x="659874" y="510101"/>
                </a:cubicBezTo>
                <a:cubicBezTo>
                  <a:pt x="656486" y="514048"/>
                  <a:pt x="652245" y="517126"/>
                  <a:pt x="647149" y="519335"/>
                </a:cubicBezTo>
                <a:cubicBezTo>
                  <a:pt x="642053" y="521545"/>
                  <a:pt x="636147" y="522649"/>
                  <a:pt x="629432" y="522649"/>
                </a:cubicBezTo>
                <a:cubicBezTo>
                  <a:pt x="622892" y="522649"/>
                  <a:pt x="617193" y="521677"/>
                  <a:pt x="612333" y="519733"/>
                </a:cubicBezTo>
                <a:cubicBezTo>
                  <a:pt x="607472" y="517789"/>
                  <a:pt x="603422" y="514961"/>
                  <a:pt x="600182" y="511250"/>
                </a:cubicBezTo>
                <a:cubicBezTo>
                  <a:pt x="596942" y="507538"/>
                  <a:pt x="594527" y="503032"/>
                  <a:pt x="592936" y="497730"/>
                </a:cubicBezTo>
                <a:cubicBezTo>
                  <a:pt x="591345" y="492428"/>
                  <a:pt x="590550" y="486419"/>
                  <a:pt x="590550" y="479703"/>
                </a:cubicBezTo>
                <a:cubicBezTo>
                  <a:pt x="590550" y="473223"/>
                  <a:pt x="591390" y="467258"/>
                  <a:pt x="593069" y="461809"/>
                </a:cubicBezTo>
                <a:cubicBezTo>
                  <a:pt x="594748" y="456359"/>
                  <a:pt x="597281" y="451661"/>
                  <a:pt x="600668" y="447714"/>
                </a:cubicBezTo>
                <a:cubicBezTo>
                  <a:pt x="604056" y="443767"/>
                  <a:pt x="608282" y="440704"/>
                  <a:pt x="613349" y="438524"/>
                </a:cubicBezTo>
                <a:cubicBezTo>
                  <a:pt x="618415" y="436344"/>
                  <a:pt x="624336" y="435254"/>
                  <a:pt x="631110" y="435254"/>
                </a:cubicBezTo>
                <a:close/>
                <a:moveTo>
                  <a:pt x="388497" y="435254"/>
                </a:moveTo>
                <a:cubicBezTo>
                  <a:pt x="393799" y="435254"/>
                  <a:pt x="398262" y="436153"/>
                  <a:pt x="401885" y="437950"/>
                </a:cubicBezTo>
                <a:cubicBezTo>
                  <a:pt x="405508" y="439746"/>
                  <a:pt x="408439" y="442147"/>
                  <a:pt x="410677" y="445152"/>
                </a:cubicBezTo>
                <a:cubicBezTo>
                  <a:pt x="412916" y="448156"/>
                  <a:pt x="414521" y="451676"/>
                  <a:pt x="415493" y="455711"/>
                </a:cubicBezTo>
                <a:cubicBezTo>
                  <a:pt x="416465" y="459747"/>
                  <a:pt x="416951" y="464592"/>
                  <a:pt x="416951" y="470248"/>
                </a:cubicBezTo>
                <a:lnTo>
                  <a:pt x="416951" y="518761"/>
                </a:lnTo>
                <a:cubicBezTo>
                  <a:pt x="416951" y="519232"/>
                  <a:pt x="416834" y="519630"/>
                  <a:pt x="416598" y="519954"/>
                </a:cubicBezTo>
                <a:cubicBezTo>
                  <a:pt x="416362" y="520278"/>
                  <a:pt x="415979" y="520558"/>
                  <a:pt x="415449" y="520793"/>
                </a:cubicBezTo>
                <a:cubicBezTo>
                  <a:pt x="414919" y="521029"/>
                  <a:pt x="414183" y="521206"/>
                  <a:pt x="413240" y="521324"/>
                </a:cubicBezTo>
                <a:cubicBezTo>
                  <a:pt x="412298" y="521441"/>
                  <a:pt x="411119" y="521500"/>
                  <a:pt x="409705" y="521500"/>
                </a:cubicBezTo>
                <a:cubicBezTo>
                  <a:pt x="408233" y="521500"/>
                  <a:pt x="407025" y="521441"/>
                  <a:pt x="406082" y="521324"/>
                </a:cubicBezTo>
                <a:cubicBezTo>
                  <a:pt x="405140" y="521206"/>
                  <a:pt x="404403" y="521029"/>
                  <a:pt x="403873" y="520793"/>
                </a:cubicBezTo>
                <a:cubicBezTo>
                  <a:pt x="403343" y="520558"/>
                  <a:pt x="402960" y="520278"/>
                  <a:pt x="402724" y="519954"/>
                </a:cubicBezTo>
                <a:cubicBezTo>
                  <a:pt x="402489" y="519630"/>
                  <a:pt x="402371" y="519232"/>
                  <a:pt x="402371" y="518761"/>
                </a:cubicBezTo>
                <a:lnTo>
                  <a:pt x="402371" y="472192"/>
                </a:lnTo>
                <a:cubicBezTo>
                  <a:pt x="402371" y="467656"/>
                  <a:pt x="402017" y="464003"/>
                  <a:pt x="401311" y="461234"/>
                </a:cubicBezTo>
                <a:cubicBezTo>
                  <a:pt x="400604" y="458465"/>
                  <a:pt x="399573" y="456080"/>
                  <a:pt x="398218" y="454077"/>
                </a:cubicBezTo>
                <a:cubicBezTo>
                  <a:pt x="396863" y="452074"/>
                  <a:pt x="395110" y="450542"/>
                  <a:pt x="392960" y="449481"/>
                </a:cubicBezTo>
                <a:cubicBezTo>
                  <a:pt x="390810" y="448421"/>
                  <a:pt x="388321" y="447891"/>
                  <a:pt x="385493" y="447891"/>
                </a:cubicBezTo>
                <a:cubicBezTo>
                  <a:pt x="381840" y="447891"/>
                  <a:pt x="378188" y="449187"/>
                  <a:pt x="374535" y="451779"/>
                </a:cubicBezTo>
                <a:cubicBezTo>
                  <a:pt x="370883" y="454371"/>
                  <a:pt x="367054" y="458171"/>
                  <a:pt x="363048" y="463178"/>
                </a:cubicBezTo>
                <a:lnTo>
                  <a:pt x="363048" y="518761"/>
                </a:lnTo>
                <a:cubicBezTo>
                  <a:pt x="363048" y="519232"/>
                  <a:pt x="362930" y="519630"/>
                  <a:pt x="362694" y="519954"/>
                </a:cubicBezTo>
                <a:cubicBezTo>
                  <a:pt x="362459" y="520278"/>
                  <a:pt x="362076" y="520558"/>
                  <a:pt x="361546" y="520793"/>
                </a:cubicBezTo>
                <a:cubicBezTo>
                  <a:pt x="361015" y="521029"/>
                  <a:pt x="360279" y="521206"/>
                  <a:pt x="359336" y="521324"/>
                </a:cubicBezTo>
                <a:cubicBezTo>
                  <a:pt x="358394" y="521441"/>
                  <a:pt x="357186" y="521500"/>
                  <a:pt x="355713" y="521500"/>
                </a:cubicBezTo>
                <a:cubicBezTo>
                  <a:pt x="354300" y="521500"/>
                  <a:pt x="353121" y="521441"/>
                  <a:pt x="352179" y="521324"/>
                </a:cubicBezTo>
                <a:cubicBezTo>
                  <a:pt x="351236" y="521206"/>
                  <a:pt x="350485" y="521029"/>
                  <a:pt x="349925" y="520793"/>
                </a:cubicBezTo>
                <a:cubicBezTo>
                  <a:pt x="349366" y="520558"/>
                  <a:pt x="348983" y="520278"/>
                  <a:pt x="348777" y="519954"/>
                </a:cubicBezTo>
                <a:cubicBezTo>
                  <a:pt x="348570" y="519630"/>
                  <a:pt x="348467" y="519232"/>
                  <a:pt x="348467" y="518761"/>
                </a:cubicBezTo>
                <a:lnTo>
                  <a:pt x="348467" y="439231"/>
                </a:lnTo>
                <a:cubicBezTo>
                  <a:pt x="348467" y="438760"/>
                  <a:pt x="348556" y="438362"/>
                  <a:pt x="348732" y="438038"/>
                </a:cubicBezTo>
                <a:cubicBezTo>
                  <a:pt x="348909" y="437714"/>
                  <a:pt x="349263" y="437419"/>
                  <a:pt x="349793" y="437154"/>
                </a:cubicBezTo>
                <a:cubicBezTo>
                  <a:pt x="350323" y="436889"/>
                  <a:pt x="351000" y="436712"/>
                  <a:pt x="351825" y="436624"/>
                </a:cubicBezTo>
                <a:cubicBezTo>
                  <a:pt x="352650" y="436536"/>
                  <a:pt x="353740" y="436492"/>
                  <a:pt x="355095" y="436492"/>
                </a:cubicBezTo>
                <a:cubicBezTo>
                  <a:pt x="356391" y="436492"/>
                  <a:pt x="357466" y="436536"/>
                  <a:pt x="358320" y="436624"/>
                </a:cubicBezTo>
                <a:cubicBezTo>
                  <a:pt x="359174" y="436712"/>
                  <a:pt x="359837" y="436889"/>
                  <a:pt x="360308" y="437154"/>
                </a:cubicBezTo>
                <a:cubicBezTo>
                  <a:pt x="360780" y="437419"/>
                  <a:pt x="361118" y="437714"/>
                  <a:pt x="361325" y="438038"/>
                </a:cubicBezTo>
                <a:cubicBezTo>
                  <a:pt x="361531" y="438362"/>
                  <a:pt x="361634" y="438760"/>
                  <a:pt x="361634" y="439231"/>
                </a:cubicBezTo>
                <a:lnTo>
                  <a:pt x="361634" y="449747"/>
                </a:lnTo>
                <a:cubicBezTo>
                  <a:pt x="366111" y="444739"/>
                  <a:pt x="370574" y="441072"/>
                  <a:pt x="375021" y="438745"/>
                </a:cubicBezTo>
                <a:cubicBezTo>
                  <a:pt x="379469" y="436418"/>
                  <a:pt x="383961" y="435254"/>
                  <a:pt x="388497" y="435254"/>
                </a:cubicBezTo>
                <a:close/>
                <a:moveTo>
                  <a:pt x="200365" y="435254"/>
                </a:moveTo>
                <a:cubicBezTo>
                  <a:pt x="206609" y="435254"/>
                  <a:pt x="211926" y="436256"/>
                  <a:pt x="216315" y="438259"/>
                </a:cubicBezTo>
                <a:cubicBezTo>
                  <a:pt x="220704" y="440262"/>
                  <a:pt x="224312" y="442957"/>
                  <a:pt x="227140" y="446344"/>
                </a:cubicBezTo>
                <a:cubicBezTo>
                  <a:pt x="229968" y="449732"/>
                  <a:pt x="232044" y="453708"/>
                  <a:pt x="233370" y="458274"/>
                </a:cubicBezTo>
                <a:cubicBezTo>
                  <a:pt x="234695" y="462840"/>
                  <a:pt x="235358" y="467714"/>
                  <a:pt x="235358" y="472899"/>
                </a:cubicBezTo>
                <a:lnTo>
                  <a:pt x="235358" y="475550"/>
                </a:lnTo>
                <a:cubicBezTo>
                  <a:pt x="235358" y="477847"/>
                  <a:pt x="234781" y="479482"/>
                  <a:pt x="233627" y="480454"/>
                </a:cubicBezTo>
                <a:cubicBezTo>
                  <a:pt x="232473" y="481426"/>
                  <a:pt x="231156" y="481912"/>
                  <a:pt x="229676" y="481912"/>
                </a:cubicBezTo>
                <a:lnTo>
                  <a:pt x="177301" y="481912"/>
                </a:lnTo>
                <a:cubicBezTo>
                  <a:pt x="177301" y="486330"/>
                  <a:pt x="177745" y="490307"/>
                  <a:pt x="178633" y="493842"/>
                </a:cubicBezTo>
                <a:cubicBezTo>
                  <a:pt x="179521" y="497376"/>
                  <a:pt x="181000" y="500410"/>
                  <a:pt x="183072" y="502943"/>
                </a:cubicBezTo>
                <a:cubicBezTo>
                  <a:pt x="185144" y="505477"/>
                  <a:pt x="187838" y="507421"/>
                  <a:pt x="191153" y="508776"/>
                </a:cubicBezTo>
                <a:cubicBezTo>
                  <a:pt x="194468" y="510130"/>
                  <a:pt x="198523" y="510808"/>
                  <a:pt x="203318" y="510808"/>
                </a:cubicBezTo>
                <a:cubicBezTo>
                  <a:pt x="207107" y="510808"/>
                  <a:pt x="210481" y="510499"/>
                  <a:pt x="213441" y="509880"/>
                </a:cubicBezTo>
                <a:cubicBezTo>
                  <a:pt x="216401" y="509262"/>
                  <a:pt x="218961" y="508569"/>
                  <a:pt x="221122" y="507803"/>
                </a:cubicBezTo>
                <a:cubicBezTo>
                  <a:pt x="223283" y="507038"/>
                  <a:pt x="225059" y="506345"/>
                  <a:pt x="226450" y="505727"/>
                </a:cubicBezTo>
                <a:cubicBezTo>
                  <a:pt x="227841" y="505108"/>
                  <a:pt x="228892" y="504799"/>
                  <a:pt x="229603" y="504799"/>
                </a:cubicBezTo>
                <a:cubicBezTo>
                  <a:pt x="230017" y="504799"/>
                  <a:pt x="230387" y="504902"/>
                  <a:pt x="230712" y="505108"/>
                </a:cubicBezTo>
                <a:cubicBezTo>
                  <a:pt x="231038" y="505315"/>
                  <a:pt x="231289" y="505624"/>
                  <a:pt x="231467" y="506036"/>
                </a:cubicBezTo>
                <a:cubicBezTo>
                  <a:pt x="231645" y="506449"/>
                  <a:pt x="231778" y="507023"/>
                  <a:pt x="231867" y="507759"/>
                </a:cubicBezTo>
                <a:cubicBezTo>
                  <a:pt x="231956" y="508496"/>
                  <a:pt x="232000" y="509394"/>
                  <a:pt x="232000" y="510454"/>
                </a:cubicBezTo>
                <a:cubicBezTo>
                  <a:pt x="232000" y="511220"/>
                  <a:pt x="231971" y="511883"/>
                  <a:pt x="231912" y="512443"/>
                </a:cubicBezTo>
                <a:cubicBezTo>
                  <a:pt x="231853" y="513002"/>
                  <a:pt x="231779" y="513503"/>
                  <a:pt x="231691" y="513945"/>
                </a:cubicBezTo>
                <a:cubicBezTo>
                  <a:pt x="231602" y="514387"/>
                  <a:pt x="231455" y="514784"/>
                  <a:pt x="231249" y="515138"/>
                </a:cubicBezTo>
                <a:cubicBezTo>
                  <a:pt x="231043" y="515491"/>
                  <a:pt x="230778" y="515830"/>
                  <a:pt x="230454" y="516154"/>
                </a:cubicBezTo>
                <a:cubicBezTo>
                  <a:pt x="230130" y="516478"/>
                  <a:pt x="229172" y="517008"/>
                  <a:pt x="227582" y="517745"/>
                </a:cubicBezTo>
                <a:cubicBezTo>
                  <a:pt x="225991" y="518481"/>
                  <a:pt x="223929" y="519203"/>
                  <a:pt x="221396" y="519910"/>
                </a:cubicBezTo>
                <a:cubicBezTo>
                  <a:pt x="218863" y="520617"/>
                  <a:pt x="215932" y="521250"/>
                  <a:pt x="212603" y="521810"/>
                </a:cubicBezTo>
                <a:cubicBezTo>
                  <a:pt x="209275" y="522369"/>
                  <a:pt x="205726" y="522649"/>
                  <a:pt x="201955" y="522649"/>
                </a:cubicBezTo>
                <a:cubicBezTo>
                  <a:pt x="195416" y="522649"/>
                  <a:pt x="189687" y="521736"/>
                  <a:pt x="184768" y="519910"/>
                </a:cubicBezTo>
                <a:cubicBezTo>
                  <a:pt x="179849" y="518083"/>
                  <a:pt x="175710" y="515374"/>
                  <a:pt x="172352" y="511780"/>
                </a:cubicBezTo>
                <a:cubicBezTo>
                  <a:pt x="168994" y="508186"/>
                  <a:pt x="166461" y="503680"/>
                  <a:pt x="164753" y="498260"/>
                </a:cubicBezTo>
                <a:cubicBezTo>
                  <a:pt x="163044" y="492840"/>
                  <a:pt x="162190" y="486537"/>
                  <a:pt x="162190" y="479349"/>
                </a:cubicBezTo>
                <a:cubicBezTo>
                  <a:pt x="162190" y="472516"/>
                  <a:pt x="163074" y="466374"/>
                  <a:pt x="164841" y="460925"/>
                </a:cubicBezTo>
                <a:cubicBezTo>
                  <a:pt x="166609" y="455476"/>
                  <a:pt x="169156" y="450851"/>
                  <a:pt x="172485" y="447051"/>
                </a:cubicBezTo>
                <a:cubicBezTo>
                  <a:pt x="175813" y="443252"/>
                  <a:pt x="179834" y="440336"/>
                  <a:pt x="184547" y="438303"/>
                </a:cubicBezTo>
                <a:cubicBezTo>
                  <a:pt x="189260" y="436271"/>
                  <a:pt x="194532" y="435254"/>
                  <a:pt x="200365" y="435254"/>
                </a:cubicBezTo>
                <a:close/>
                <a:moveTo>
                  <a:pt x="70070" y="419260"/>
                </a:moveTo>
                <a:lnTo>
                  <a:pt x="70070" y="508245"/>
                </a:lnTo>
                <a:lnTo>
                  <a:pt x="85711" y="508245"/>
                </a:lnTo>
                <a:cubicBezTo>
                  <a:pt x="93016" y="508245"/>
                  <a:pt x="99172" y="507332"/>
                  <a:pt x="104180" y="505506"/>
                </a:cubicBezTo>
                <a:cubicBezTo>
                  <a:pt x="109187" y="503680"/>
                  <a:pt x="113370" y="500881"/>
                  <a:pt x="116728" y="497111"/>
                </a:cubicBezTo>
                <a:cubicBezTo>
                  <a:pt x="120086" y="493341"/>
                  <a:pt x="122604" y="488613"/>
                  <a:pt x="124283" y="482928"/>
                </a:cubicBezTo>
                <a:cubicBezTo>
                  <a:pt x="125962" y="477243"/>
                  <a:pt x="126802" y="470513"/>
                  <a:pt x="126802" y="462736"/>
                </a:cubicBezTo>
                <a:cubicBezTo>
                  <a:pt x="126802" y="456551"/>
                  <a:pt x="126036" y="450792"/>
                  <a:pt x="124504" y="445461"/>
                </a:cubicBezTo>
                <a:cubicBezTo>
                  <a:pt x="122973" y="440129"/>
                  <a:pt x="120572" y="435520"/>
                  <a:pt x="117302" y="431631"/>
                </a:cubicBezTo>
                <a:cubicBezTo>
                  <a:pt x="114033" y="427743"/>
                  <a:pt x="109894" y="424709"/>
                  <a:pt x="104887" y="422530"/>
                </a:cubicBezTo>
                <a:cubicBezTo>
                  <a:pt x="99879" y="420350"/>
                  <a:pt x="93429" y="419260"/>
                  <a:pt x="85534" y="419260"/>
                </a:cubicBezTo>
                <a:close/>
                <a:moveTo>
                  <a:pt x="60527" y="406624"/>
                </a:moveTo>
                <a:lnTo>
                  <a:pt x="86418" y="406624"/>
                </a:lnTo>
                <a:cubicBezTo>
                  <a:pt x="96315" y="406624"/>
                  <a:pt x="104681" y="407905"/>
                  <a:pt x="111514" y="410468"/>
                </a:cubicBezTo>
                <a:cubicBezTo>
                  <a:pt x="118348" y="413030"/>
                  <a:pt x="124077" y="416712"/>
                  <a:pt x="128702" y="421513"/>
                </a:cubicBezTo>
                <a:cubicBezTo>
                  <a:pt x="133326" y="426315"/>
                  <a:pt x="136831" y="432132"/>
                  <a:pt x="139217" y="438966"/>
                </a:cubicBezTo>
                <a:cubicBezTo>
                  <a:pt x="141603" y="445800"/>
                  <a:pt x="142796" y="453517"/>
                  <a:pt x="142796" y="462118"/>
                </a:cubicBezTo>
                <a:cubicBezTo>
                  <a:pt x="142796" y="472015"/>
                  <a:pt x="141530" y="480660"/>
                  <a:pt x="138996" y="488054"/>
                </a:cubicBezTo>
                <a:cubicBezTo>
                  <a:pt x="136463" y="495447"/>
                  <a:pt x="132766" y="501574"/>
                  <a:pt x="127906" y="506434"/>
                </a:cubicBezTo>
                <a:cubicBezTo>
                  <a:pt x="123046" y="511294"/>
                  <a:pt x="117081" y="514932"/>
                  <a:pt x="110012" y="517347"/>
                </a:cubicBezTo>
                <a:cubicBezTo>
                  <a:pt x="102943" y="519762"/>
                  <a:pt x="94518" y="520970"/>
                  <a:pt x="84739" y="520970"/>
                </a:cubicBezTo>
                <a:lnTo>
                  <a:pt x="60527" y="520970"/>
                </a:lnTo>
                <a:cubicBezTo>
                  <a:pt x="59172" y="520970"/>
                  <a:pt x="57890" y="520514"/>
                  <a:pt x="56683" y="519600"/>
                </a:cubicBezTo>
                <a:cubicBezTo>
                  <a:pt x="55475" y="518687"/>
                  <a:pt x="54871" y="517082"/>
                  <a:pt x="54871" y="514784"/>
                </a:cubicBezTo>
                <a:lnTo>
                  <a:pt x="54871" y="412809"/>
                </a:lnTo>
                <a:cubicBezTo>
                  <a:pt x="54871" y="410512"/>
                  <a:pt x="55475" y="408906"/>
                  <a:pt x="56683" y="407993"/>
                </a:cubicBezTo>
                <a:cubicBezTo>
                  <a:pt x="57890" y="407080"/>
                  <a:pt x="59172" y="406624"/>
                  <a:pt x="60527" y="406624"/>
                </a:cubicBezTo>
                <a:close/>
                <a:moveTo>
                  <a:pt x="1222577" y="403708"/>
                </a:moveTo>
                <a:cubicBezTo>
                  <a:pt x="1225994" y="403708"/>
                  <a:pt x="1228335" y="404311"/>
                  <a:pt x="1229602" y="405519"/>
                </a:cubicBezTo>
                <a:cubicBezTo>
                  <a:pt x="1230869" y="406727"/>
                  <a:pt x="1231502" y="409010"/>
                  <a:pt x="1231502" y="412367"/>
                </a:cubicBezTo>
                <a:cubicBezTo>
                  <a:pt x="1231502" y="415784"/>
                  <a:pt x="1230854" y="418111"/>
                  <a:pt x="1229558" y="419348"/>
                </a:cubicBezTo>
                <a:cubicBezTo>
                  <a:pt x="1228262" y="420586"/>
                  <a:pt x="1225876" y="421204"/>
                  <a:pt x="1222400" y="421204"/>
                </a:cubicBezTo>
                <a:cubicBezTo>
                  <a:pt x="1218983" y="421204"/>
                  <a:pt x="1216641" y="420600"/>
                  <a:pt x="1215375" y="419393"/>
                </a:cubicBezTo>
                <a:cubicBezTo>
                  <a:pt x="1214108" y="418185"/>
                  <a:pt x="1213475" y="415902"/>
                  <a:pt x="1213475" y="412544"/>
                </a:cubicBezTo>
                <a:cubicBezTo>
                  <a:pt x="1213475" y="409127"/>
                  <a:pt x="1214123" y="406800"/>
                  <a:pt x="1215419" y="405563"/>
                </a:cubicBezTo>
                <a:cubicBezTo>
                  <a:pt x="1216715" y="404326"/>
                  <a:pt x="1219101" y="403708"/>
                  <a:pt x="1222577" y="403708"/>
                </a:cubicBezTo>
                <a:close/>
                <a:moveTo>
                  <a:pt x="565352" y="403708"/>
                </a:moveTo>
                <a:cubicBezTo>
                  <a:pt x="568769" y="403708"/>
                  <a:pt x="571110" y="404311"/>
                  <a:pt x="572377" y="405519"/>
                </a:cubicBezTo>
                <a:cubicBezTo>
                  <a:pt x="573643" y="406727"/>
                  <a:pt x="574277" y="409010"/>
                  <a:pt x="574277" y="412367"/>
                </a:cubicBezTo>
                <a:cubicBezTo>
                  <a:pt x="574277" y="415784"/>
                  <a:pt x="573629" y="418111"/>
                  <a:pt x="572333" y="419348"/>
                </a:cubicBezTo>
                <a:cubicBezTo>
                  <a:pt x="571037" y="420586"/>
                  <a:pt x="568651" y="421204"/>
                  <a:pt x="565175" y="421204"/>
                </a:cubicBezTo>
                <a:cubicBezTo>
                  <a:pt x="561758" y="421204"/>
                  <a:pt x="559416" y="420600"/>
                  <a:pt x="558150" y="419393"/>
                </a:cubicBezTo>
                <a:cubicBezTo>
                  <a:pt x="556883" y="418185"/>
                  <a:pt x="556250" y="415902"/>
                  <a:pt x="556250" y="412544"/>
                </a:cubicBezTo>
                <a:cubicBezTo>
                  <a:pt x="556250" y="409127"/>
                  <a:pt x="556898" y="406800"/>
                  <a:pt x="558194" y="405563"/>
                </a:cubicBezTo>
                <a:cubicBezTo>
                  <a:pt x="559490" y="404326"/>
                  <a:pt x="561876" y="403708"/>
                  <a:pt x="565352" y="403708"/>
                </a:cubicBezTo>
                <a:close/>
                <a:moveTo>
                  <a:pt x="451052" y="403708"/>
                </a:moveTo>
                <a:cubicBezTo>
                  <a:pt x="454469" y="403708"/>
                  <a:pt x="456810" y="404311"/>
                  <a:pt x="458077" y="405519"/>
                </a:cubicBezTo>
                <a:cubicBezTo>
                  <a:pt x="459343" y="406727"/>
                  <a:pt x="459977" y="409010"/>
                  <a:pt x="459977" y="412367"/>
                </a:cubicBezTo>
                <a:cubicBezTo>
                  <a:pt x="459977" y="415784"/>
                  <a:pt x="459329" y="418111"/>
                  <a:pt x="458033" y="419348"/>
                </a:cubicBezTo>
                <a:cubicBezTo>
                  <a:pt x="456737" y="420586"/>
                  <a:pt x="454351" y="421204"/>
                  <a:pt x="450875" y="421204"/>
                </a:cubicBezTo>
                <a:cubicBezTo>
                  <a:pt x="447458" y="421204"/>
                  <a:pt x="445116" y="420600"/>
                  <a:pt x="443850" y="419393"/>
                </a:cubicBezTo>
                <a:cubicBezTo>
                  <a:pt x="442583" y="418185"/>
                  <a:pt x="441950" y="415902"/>
                  <a:pt x="441950" y="412544"/>
                </a:cubicBezTo>
                <a:cubicBezTo>
                  <a:pt x="441950" y="409127"/>
                  <a:pt x="442598" y="406800"/>
                  <a:pt x="443894" y="405563"/>
                </a:cubicBezTo>
                <a:cubicBezTo>
                  <a:pt x="445190" y="404326"/>
                  <a:pt x="447576" y="403708"/>
                  <a:pt x="451052" y="403708"/>
                </a:cubicBezTo>
                <a:close/>
                <a:moveTo>
                  <a:pt x="317702" y="403708"/>
                </a:moveTo>
                <a:cubicBezTo>
                  <a:pt x="321119" y="403708"/>
                  <a:pt x="323460" y="404311"/>
                  <a:pt x="324727" y="405519"/>
                </a:cubicBezTo>
                <a:cubicBezTo>
                  <a:pt x="325993" y="406727"/>
                  <a:pt x="326627" y="409010"/>
                  <a:pt x="326627" y="412367"/>
                </a:cubicBezTo>
                <a:cubicBezTo>
                  <a:pt x="326627" y="415784"/>
                  <a:pt x="325979" y="418111"/>
                  <a:pt x="324683" y="419348"/>
                </a:cubicBezTo>
                <a:cubicBezTo>
                  <a:pt x="323387" y="420586"/>
                  <a:pt x="321001" y="421204"/>
                  <a:pt x="317525" y="421204"/>
                </a:cubicBezTo>
                <a:cubicBezTo>
                  <a:pt x="314108" y="421204"/>
                  <a:pt x="311766" y="420600"/>
                  <a:pt x="310500" y="419393"/>
                </a:cubicBezTo>
                <a:cubicBezTo>
                  <a:pt x="309233" y="418185"/>
                  <a:pt x="308600" y="415902"/>
                  <a:pt x="308600" y="412544"/>
                </a:cubicBezTo>
                <a:cubicBezTo>
                  <a:pt x="308600" y="409127"/>
                  <a:pt x="309248" y="406800"/>
                  <a:pt x="310544" y="405563"/>
                </a:cubicBezTo>
                <a:cubicBezTo>
                  <a:pt x="311840" y="404326"/>
                  <a:pt x="314226" y="403708"/>
                  <a:pt x="317702" y="403708"/>
                </a:cubicBezTo>
                <a:close/>
                <a:moveTo>
                  <a:pt x="971150" y="398229"/>
                </a:moveTo>
                <a:cubicBezTo>
                  <a:pt x="972623" y="398229"/>
                  <a:pt x="973831" y="398302"/>
                  <a:pt x="974773" y="398450"/>
                </a:cubicBezTo>
                <a:cubicBezTo>
                  <a:pt x="975716" y="398597"/>
                  <a:pt x="976452" y="398774"/>
                  <a:pt x="976982" y="398980"/>
                </a:cubicBezTo>
                <a:cubicBezTo>
                  <a:pt x="977513" y="399186"/>
                  <a:pt x="977910" y="399481"/>
                  <a:pt x="978175" y="399864"/>
                </a:cubicBezTo>
                <a:cubicBezTo>
                  <a:pt x="978440" y="400246"/>
                  <a:pt x="978573" y="400644"/>
                  <a:pt x="978573" y="401057"/>
                </a:cubicBezTo>
                <a:lnTo>
                  <a:pt x="978573" y="518761"/>
                </a:lnTo>
                <a:cubicBezTo>
                  <a:pt x="978573" y="519232"/>
                  <a:pt x="978470" y="519645"/>
                  <a:pt x="978264" y="519998"/>
                </a:cubicBezTo>
                <a:cubicBezTo>
                  <a:pt x="978058" y="520352"/>
                  <a:pt x="977704" y="520631"/>
                  <a:pt x="977203" y="520838"/>
                </a:cubicBezTo>
                <a:cubicBezTo>
                  <a:pt x="976703" y="521044"/>
                  <a:pt x="976040" y="521206"/>
                  <a:pt x="975215" y="521324"/>
                </a:cubicBezTo>
                <a:cubicBezTo>
                  <a:pt x="974390" y="521441"/>
                  <a:pt x="973389" y="521500"/>
                  <a:pt x="972211" y="521500"/>
                </a:cubicBezTo>
                <a:cubicBezTo>
                  <a:pt x="970973" y="521500"/>
                  <a:pt x="969943" y="521441"/>
                  <a:pt x="969118" y="521324"/>
                </a:cubicBezTo>
                <a:cubicBezTo>
                  <a:pt x="968293" y="521206"/>
                  <a:pt x="967616" y="521044"/>
                  <a:pt x="967085" y="520838"/>
                </a:cubicBezTo>
                <a:cubicBezTo>
                  <a:pt x="966555" y="520631"/>
                  <a:pt x="966172" y="520352"/>
                  <a:pt x="965937" y="519998"/>
                </a:cubicBezTo>
                <a:cubicBezTo>
                  <a:pt x="965701" y="519645"/>
                  <a:pt x="965583" y="519232"/>
                  <a:pt x="965583" y="518761"/>
                </a:cubicBezTo>
                <a:lnTo>
                  <a:pt x="965583" y="508245"/>
                </a:lnTo>
                <a:cubicBezTo>
                  <a:pt x="961401" y="512781"/>
                  <a:pt x="957056" y="516316"/>
                  <a:pt x="952549" y="518849"/>
                </a:cubicBezTo>
                <a:cubicBezTo>
                  <a:pt x="948042" y="521383"/>
                  <a:pt x="943109" y="522649"/>
                  <a:pt x="937748" y="522649"/>
                </a:cubicBezTo>
                <a:cubicBezTo>
                  <a:pt x="931915" y="522649"/>
                  <a:pt x="926938" y="521515"/>
                  <a:pt x="922814" y="519247"/>
                </a:cubicBezTo>
                <a:cubicBezTo>
                  <a:pt x="918690" y="516979"/>
                  <a:pt x="915347" y="513916"/>
                  <a:pt x="912784" y="510057"/>
                </a:cubicBezTo>
                <a:cubicBezTo>
                  <a:pt x="910221" y="506198"/>
                  <a:pt x="908351" y="501662"/>
                  <a:pt x="907173" y="496448"/>
                </a:cubicBezTo>
                <a:cubicBezTo>
                  <a:pt x="905995" y="491235"/>
                  <a:pt x="905405" y="485741"/>
                  <a:pt x="905405" y="479968"/>
                </a:cubicBezTo>
                <a:cubicBezTo>
                  <a:pt x="905405" y="473134"/>
                  <a:pt x="906142" y="466963"/>
                  <a:pt x="907615" y="461455"/>
                </a:cubicBezTo>
                <a:cubicBezTo>
                  <a:pt x="909087" y="455947"/>
                  <a:pt x="911267" y="451249"/>
                  <a:pt x="914154" y="447361"/>
                </a:cubicBezTo>
                <a:cubicBezTo>
                  <a:pt x="917040" y="443473"/>
                  <a:pt x="920619" y="440483"/>
                  <a:pt x="924890" y="438391"/>
                </a:cubicBezTo>
                <a:cubicBezTo>
                  <a:pt x="929161" y="436300"/>
                  <a:pt x="934095" y="435254"/>
                  <a:pt x="939692" y="435254"/>
                </a:cubicBezTo>
                <a:cubicBezTo>
                  <a:pt x="944346" y="435254"/>
                  <a:pt x="948602" y="436271"/>
                  <a:pt x="952461" y="438303"/>
                </a:cubicBezTo>
                <a:cubicBezTo>
                  <a:pt x="956319" y="440336"/>
                  <a:pt x="960134" y="443325"/>
                  <a:pt x="963904" y="447272"/>
                </a:cubicBezTo>
                <a:lnTo>
                  <a:pt x="963904" y="401057"/>
                </a:lnTo>
                <a:cubicBezTo>
                  <a:pt x="963904" y="400644"/>
                  <a:pt x="964007" y="400246"/>
                  <a:pt x="964213" y="399864"/>
                </a:cubicBezTo>
                <a:cubicBezTo>
                  <a:pt x="964420" y="399481"/>
                  <a:pt x="964817" y="399186"/>
                  <a:pt x="965406" y="398980"/>
                </a:cubicBezTo>
                <a:cubicBezTo>
                  <a:pt x="965996" y="398774"/>
                  <a:pt x="966747" y="398597"/>
                  <a:pt x="967660" y="398450"/>
                </a:cubicBezTo>
                <a:cubicBezTo>
                  <a:pt x="968573" y="398302"/>
                  <a:pt x="969736" y="398229"/>
                  <a:pt x="971150" y="398229"/>
                </a:cubicBezTo>
                <a:close/>
                <a:moveTo>
                  <a:pt x="1184388" y="397875"/>
                </a:moveTo>
                <a:cubicBezTo>
                  <a:pt x="1185861" y="397875"/>
                  <a:pt x="1187069" y="397934"/>
                  <a:pt x="1188011" y="398052"/>
                </a:cubicBezTo>
                <a:cubicBezTo>
                  <a:pt x="1188954" y="398170"/>
                  <a:pt x="1189690" y="398347"/>
                  <a:pt x="1190221" y="398582"/>
                </a:cubicBezTo>
                <a:cubicBezTo>
                  <a:pt x="1190751" y="398818"/>
                  <a:pt x="1191134" y="399112"/>
                  <a:pt x="1191369" y="399466"/>
                </a:cubicBezTo>
                <a:cubicBezTo>
                  <a:pt x="1191605" y="399819"/>
                  <a:pt x="1191723" y="400232"/>
                  <a:pt x="1191723" y="400703"/>
                </a:cubicBezTo>
                <a:lnTo>
                  <a:pt x="1191723" y="518761"/>
                </a:lnTo>
                <a:cubicBezTo>
                  <a:pt x="1191723" y="519232"/>
                  <a:pt x="1191605" y="519630"/>
                  <a:pt x="1191369" y="519954"/>
                </a:cubicBezTo>
                <a:cubicBezTo>
                  <a:pt x="1191134" y="520278"/>
                  <a:pt x="1190751" y="520558"/>
                  <a:pt x="1190221" y="520793"/>
                </a:cubicBezTo>
                <a:cubicBezTo>
                  <a:pt x="1189690" y="521029"/>
                  <a:pt x="1188954" y="521206"/>
                  <a:pt x="1188011" y="521324"/>
                </a:cubicBezTo>
                <a:cubicBezTo>
                  <a:pt x="1187069" y="521441"/>
                  <a:pt x="1185861" y="521500"/>
                  <a:pt x="1184388" y="521500"/>
                </a:cubicBezTo>
                <a:cubicBezTo>
                  <a:pt x="1182974" y="521500"/>
                  <a:pt x="1181796" y="521441"/>
                  <a:pt x="1180854" y="521324"/>
                </a:cubicBezTo>
                <a:cubicBezTo>
                  <a:pt x="1179911" y="521206"/>
                  <a:pt x="1179160" y="521029"/>
                  <a:pt x="1178600" y="520793"/>
                </a:cubicBezTo>
                <a:cubicBezTo>
                  <a:pt x="1178041" y="520558"/>
                  <a:pt x="1177658" y="520278"/>
                  <a:pt x="1177452" y="519954"/>
                </a:cubicBezTo>
                <a:cubicBezTo>
                  <a:pt x="1177245" y="519630"/>
                  <a:pt x="1177142" y="519232"/>
                  <a:pt x="1177142" y="518761"/>
                </a:cubicBezTo>
                <a:lnTo>
                  <a:pt x="1177142" y="400703"/>
                </a:lnTo>
                <a:cubicBezTo>
                  <a:pt x="1177142" y="400232"/>
                  <a:pt x="1177245" y="399819"/>
                  <a:pt x="1177452" y="399466"/>
                </a:cubicBezTo>
                <a:cubicBezTo>
                  <a:pt x="1177658" y="399112"/>
                  <a:pt x="1178041" y="398818"/>
                  <a:pt x="1178600" y="398582"/>
                </a:cubicBezTo>
                <a:cubicBezTo>
                  <a:pt x="1179160" y="398347"/>
                  <a:pt x="1179911" y="398170"/>
                  <a:pt x="1180854" y="398052"/>
                </a:cubicBezTo>
                <a:cubicBezTo>
                  <a:pt x="1181796" y="397934"/>
                  <a:pt x="1182974" y="397875"/>
                  <a:pt x="1184388" y="397875"/>
                </a:cubicBezTo>
                <a:close/>
                <a:moveTo>
                  <a:pt x="282643" y="397257"/>
                </a:moveTo>
                <a:cubicBezTo>
                  <a:pt x="284705" y="397257"/>
                  <a:pt x="286708" y="397448"/>
                  <a:pt x="288652" y="397831"/>
                </a:cubicBezTo>
                <a:cubicBezTo>
                  <a:pt x="290596" y="398214"/>
                  <a:pt x="292099" y="398626"/>
                  <a:pt x="293159" y="399068"/>
                </a:cubicBezTo>
                <a:cubicBezTo>
                  <a:pt x="294219" y="399510"/>
                  <a:pt x="294926" y="399908"/>
                  <a:pt x="295280" y="400261"/>
                </a:cubicBezTo>
                <a:cubicBezTo>
                  <a:pt x="295633" y="400615"/>
                  <a:pt x="295928" y="401071"/>
                  <a:pt x="296163" y="401631"/>
                </a:cubicBezTo>
                <a:cubicBezTo>
                  <a:pt x="296399" y="402191"/>
                  <a:pt x="296561" y="402868"/>
                  <a:pt x="296649" y="403663"/>
                </a:cubicBezTo>
                <a:cubicBezTo>
                  <a:pt x="296738" y="404459"/>
                  <a:pt x="296782" y="405416"/>
                  <a:pt x="296782" y="406535"/>
                </a:cubicBezTo>
                <a:cubicBezTo>
                  <a:pt x="296782" y="407655"/>
                  <a:pt x="296723" y="408553"/>
                  <a:pt x="296605" y="409230"/>
                </a:cubicBezTo>
                <a:cubicBezTo>
                  <a:pt x="296488" y="409908"/>
                  <a:pt x="296355" y="410453"/>
                  <a:pt x="296208" y="410865"/>
                </a:cubicBezTo>
                <a:cubicBezTo>
                  <a:pt x="296060" y="411278"/>
                  <a:pt x="295869" y="411557"/>
                  <a:pt x="295633" y="411705"/>
                </a:cubicBezTo>
                <a:cubicBezTo>
                  <a:pt x="295398" y="411852"/>
                  <a:pt x="295103" y="411926"/>
                  <a:pt x="294750" y="411926"/>
                </a:cubicBezTo>
                <a:cubicBezTo>
                  <a:pt x="294337" y="411926"/>
                  <a:pt x="293822" y="411793"/>
                  <a:pt x="293203" y="411528"/>
                </a:cubicBezTo>
                <a:cubicBezTo>
                  <a:pt x="292585" y="411263"/>
                  <a:pt x="291834" y="410968"/>
                  <a:pt x="290950" y="410644"/>
                </a:cubicBezTo>
                <a:cubicBezTo>
                  <a:pt x="290066" y="410320"/>
                  <a:pt x="289021" y="410026"/>
                  <a:pt x="287813" y="409761"/>
                </a:cubicBezTo>
                <a:cubicBezTo>
                  <a:pt x="286605" y="409496"/>
                  <a:pt x="285206" y="409363"/>
                  <a:pt x="283615" y="409363"/>
                </a:cubicBezTo>
                <a:cubicBezTo>
                  <a:pt x="281436" y="409363"/>
                  <a:pt x="279580" y="409716"/>
                  <a:pt x="278048" y="410423"/>
                </a:cubicBezTo>
                <a:cubicBezTo>
                  <a:pt x="276517" y="411130"/>
                  <a:pt x="275280" y="412235"/>
                  <a:pt x="274337" y="413737"/>
                </a:cubicBezTo>
                <a:cubicBezTo>
                  <a:pt x="273394" y="415239"/>
                  <a:pt x="272717" y="417183"/>
                  <a:pt x="272305" y="419569"/>
                </a:cubicBezTo>
                <a:cubicBezTo>
                  <a:pt x="271892" y="421955"/>
                  <a:pt x="271686" y="424857"/>
                  <a:pt x="271686" y="428273"/>
                </a:cubicBezTo>
                <a:lnTo>
                  <a:pt x="271686" y="436933"/>
                </a:lnTo>
                <a:lnTo>
                  <a:pt x="289448" y="436933"/>
                </a:lnTo>
                <a:cubicBezTo>
                  <a:pt x="289919" y="436933"/>
                  <a:pt x="290317" y="437037"/>
                  <a:pt x="290641" y="437243"/>
                </a:cubicBezTo>
                <a:cubicBezTo>
                  <a:pt x="290965" y="437449"/>
                  <a:pt x="291259" y="437802"/>
                  <a:pt x="291524" y="438303"/>
                </a:cubicBezTo>
                <a:cubicBezTo>
                  <a:pt x="291789" y="438804"/>
                  <a:pt x="291996" y="439437"/>
                  <a:pt x="292143" y="440203"/>
                </a:cubicBezTo>
                <a:cubicBezTo>
                  <a:pt x="292290" y="440969"/>
                  <a:pt x="292364" y="441911"/>
                  <a:pt x="292364" y="443031"/>
                </a:cubicBezTo>
                <a:cubicBezTo>
                  <a:pt x="292364" y="445152"/>
                  <a:pt x="292099" y="446683"/>
                  <a:pt x="291568" y="447626"/>
                </a:cubicBezTo>
                <a:cubicBezTo>
                  <a:pt x="291038" y="448568"/>
                  <a:pt x="290331" y="449040"/>
                  <a:pt x="289448" y="449040"/>
                </a:cubicBezTo>
                <a:lnTo>
                  <a:pt x="271686" y="449040"/>
                </a:lnTo>
                <a:lnTo>
                  <a:pt x="271686" y="518761"/>
                </a:lnTo>
                <a:cubicBezTo>
                  <a:pt x="271686" y="519232"/>
                  <a:pt x="271568" y="519630"/>
                  <a:pt x="271332" y="519954"/>
                </a:cubicBezTo>
                <a:cubicBezTo>
                  <a:pt x="271097" y="520278"/>
                  <a:pt x="270699" y="520558"/>
                  <a:pt x="270140" y="520793"/>
                </a:cubicBezTo>
                <a:cubicBezTo>
                  <a:pt x="269580" y="521029"/>
                  <a:pt x="268829" y="521206"/>
                  <a:pt x="267886" y="521324"/>
                </a:cubicBezTo>
                <a:cubicBezTo>
                  <a:pt x="266944" y="521441"/>
                  <a:pt x="265765" y="521500"/>
                  <a:pt x="264351" y="521500"/>
                </a:cubicBezTo>
                <a:cubicBezTo>
                  <a:pt x="262938" y="521500"/>
                  <a:pt x="261759" y="521441"/>
                  <a:pt x="260817" y="521324"/>
                </a:cubicBezTo>
                <a:cubicBezTo>
                  <a:pt x="259874" y="521206"/>
                  <a:pt x="259123" y="521029"/>
                  <a:pt x="258563" y="520793"/>
                </a:cubicBezTo>
                <a:cubicBezTo>
                  <a:pt x="258004" y="520558"/>
                  <a:pt x="257606" y="520278"/>
                  <a:pt x="257371" y="519954"/>
                </a:cubicBezTo>
                <a:cubicBezTo>
                  <a:pt x="257135" y="519630"/>
                  <a:pt x="257017" y="519232"/>
                  <a:pt x="257017" y="518761"/>
                </a:cubicBezTo>
                <a:lnTo>
                  <a:pt x="257017" y="449040"/>
                </a:lnTo>
                <a:lnTo>
                  <a:pt x="245794" y="449040"/>
                </a:lnTo>
                <a:cubicBezTo>
                  <a:pt x="244852" y="449040"/>
                  <a:pt x="244145" y="448568"/>
                  <a:pt x="243674" y="447626"/>
                </a:cubicBezTo>
                <a:cubicBezTo>
                  <a:pt x="243202" y="446683"/>
                  <a:pt x="242967" y="445152"/>
                  <a:pt x="242967" y="443031"/>
                </a:cubicBezTo>
                <a:cubicBezTo>
                  <a:pt x="242967" y="441911"/>
                  <a:pt x="243026" y="440969"/>
                  <a:pt x="243143" y="440203"/>
                </a:cubicBezTo>
                <a:cubicBezTo>
                  <a:pt x="243261" y="439437"/>
                  <a:pt x="243438" y="438804"/>
                  <a:pt x="243674" y="438303"/>
                </a:cubicBezTo>
                <a:cubicBezTo>
                  <a:pt x="243909" y="437802"/>
                  <a:pt x="244204" y="437449"/>
                  <a:pt x="244557" y="437243"/>
                </a:cubicBezTo>
                <a:cubicBezTo>
                  <a:pt x="244911" y="437037"/>
                  <a:pt x="245323" y="436933"/>
                  <a:pt x="245794" y="436933"/>
                </a:cubicBezTo>
                <a:lnTo>
                  <a:pt x="257017" y="436933"/>
                </a:lnTo>
                <a:lnTo>
                  <a:pt x="257017" y="428715"/>
                </a:lnTo>
                <a:cubicBezTo>
                  <a:pt x="257017" y="423178"/>
                  <a:pt x="257533" y="418421"/>
                  <a:pt x="258563" y="414444"/>
                </a:cubicBezTo>
                <a:cubicBezTo>
                  <a:pt x="259594" y="410468"/>
                  <a:pt x="261170" y="407213"/>
                  <a:pt x="263291" y="404680"/>
                </a:cubicBezTo>
                <a:cubicBezTo>
                  <a:pt x="265412" y="402146"/>
                  <a:pt x="268078" y="400276"/>
                  <a:pt x="271288" y="399068"/>
                </a:cubicBezTo>
                <a:cubicBezTo>
                  <a:pt x="274499" y="397861"/>
                  <a:pt x="278284" y="397257"/>
                  <a:pt x="282643" y="397257"/>
                </a:cubicBezTo>
                <a:close/>
                <a:moveTo>
                  <a:pt x="533161" y="169650"/>
                </a:moveTo>
                <a:cubicBezTo>
                  <a:pt x="530985" y="171241"/>
                  <a:pt x="529247" y="172769"/>
                  <a:pt x="527950" y="174234"/>
                </a:cubicBezTo>
                <a:cubicBezTo>
                  <a:pt x="526652" y="175699"/>
                  <a:pt x="525606" y="177101"/>
                  <a:pt x="524811" y="178441"/>
                </a:cubicBezTo>
                <a:cubicBezTo>
                  <a:pt x="524015" y="179780"/>
                  <a:pt x="523492" y="181078"/>
                  <a:pt x="523241" y="182333"/>
                </a:cubicBezTo>
                <a:cubicBezTo>
                  <a:pt x="522990" y="183589"/>
                  <a:pt x="522864" y="184887"/>
                  <a:pt x="522864" y="186226"/>
                </a:cubicBezTo>
                <a:cubicBezTo>
                  <a:pt x="522864" y="190412"/>
                  <a:pt x="524978" y="193593"/>
                  <a:pt x="529206" y="195770"/>
                </a:cubicBezTo>
                <a:cubicBezTo>
                  <a:pt x="533433" y="197946"/>
                  <a:pt x="539398" y="199035"/>
                  <a:pt x="547100" y="199035"/>
                </a:cubicBezTo>
                <a:cubicBezTo>
                  <a:pt x="551872" y="199035"/>
                  <a:pt x="555890" y="198553"/>
                  <a:pt x="559155" y="197591"/>
                </a:cubicBezTo>
                <a:cubicBezTo>
                  <a:pt x="562420" y="196628"/>
                  <a:pt x="565057" y="195351"/>
                  <a:pt x="567066" y="193761"/>
                </a:cubicBezTo>
                <a:cubicBezTo>
                  <a:pt x="569075" y="192170"/>
                  <a:pt x="570498" y="190391"/>
                  <a:pt x="571336" y="188424"/>
                </a:cubicBezTo>
                <a:cubicBezTo>
                  <a:pt x="572173" y="186456"/>
                  <a:pt x="572591" y="184384"/>
                  <a:pt x="572591" y="182208"/>
                </a:cubicBezTo>
                <a:cubicBezTo>
                  <a:pt x="572591" y="178441"/>
                  <a:pt x="571084" y="175552"/>
                  <a:pt x="568071" y="173543"/>
                </a:cubicBezTo>
                <a:cubicBezTo>
                  <a:pt x="565057" y="171534"/>
                  <a:pt x="560913" y="170446"/>
                  <a:pt x="555639" y="170278"/>
                </a:cubicBezTo>
                <a:close/>
                <a:moveTo>
                  <a:pt x="1157221" y="122937"/>
                </a:moveTo>
                <a:cubicBezTo>
                  <a:pt x="1152114" y="122937"/>
                  <a:pt x="1147761" y="123314"/>
                  <a:pt x="1144161" y="124067"/>
                </a:cubicBezTo>
                <a:cubicBezTo>
                  <a:pt x="1140561" y="124821"/>
                  <a:pt x="1137631" y="125951"/>
                  <a:pt x="1135371" y="127458"/>
                </a:cubicBezTo>
                <a:cubicBezTo>
                  <a:pt x="1133111" y="128965"/>
                  <a:pt x="1131457" y="130785"/>
                  <a:pt x="1130411" y="132920"/>
                </a:cubicBezTo>
                <a:cubicBezTo>
                  <a:pt x="1129364" y="135055"/>
                  <a:pt x="1128841" y="137504"/>
                  <a:pt x="1128841" y="140266"/>
                </a:cubicBezTo>
                <a:cubicBezTo>
                  <a:pt x="1128841" y="144954"/>
                  <a:pt x="1130327" y="148638"/>
                  <a:pt x="1133299" y="151317"/>
                </a:cubicBezTo>
                <a:cubicBezTo>
                  <a:pt x="1136271" y="153996"/>
                  <a:pt x="1140394" y="155335"/>
                  <a:pt x="1145668" y="155335"/>
                </a:cubicBezTo>
                <a:cubicBezTo>
                  <a:pt x="1150105" y="155335"/>
                  <a:pt x="1154186" y="154205"/>
                  <a:pt x="1157911" y="151945"/>
                </a:cubicBezTo>
                <a:cubicBezTo>
                  <a:pt x="1161637" y="149684"/>
                  <a:pt x="1165425" y="146377"/>
                  <a:pt x="1169276" y="142024"/>
                </a:cubicBezTo>
                <a:lnTo>
                  <a:pt x="1169276" y="122937"/>
                </a:lnTo>
                <a:close/>
                <a:moveTo>
                  <a:pt x="1015476" y="76349"/>
                </a:moveTo>
                <a:cubicBezTo>
                  <a:pt x="1010788" y="76349"/>
                  <a:pt x="1006686" y="77207"/>
                  <a:pt x="1003170" y="78923"/>
                </a:cubicBezTo>
                <a:cubicBezTo>
                  <a:pt x="999654" y="80640"/>
                  <a:pt x="996765" y="83151"/>
                  <a:pt x="994505" y="86458"/>
                </a:cubicBezTo>
                <a:cubicBezTo>
                  <a:pt x="992245" y="89765"/>
                  <a:pt x="990549" y="93741"/>
                  <a:pt x="989419" y="98387"/>
                </a:cubicBezTo>
                <a:cubicBezTo>
                  <a:pt x="988289" y="103034"/>
                  <a:pt x="987724" y="108329"/>
                  <a:pt x="987724" y="114272"/>
                </a:cubicBezTo>
                <a:cubicBezTo>
                  <a:pt x="987724" y="119798"/>
                  <a:pt x="988185" y="124883"/>
                  <a:pt x="989105" y="129530"/>
                </a:cubicBezTo>
                <a:cubicBezTo>
                  <a:pt x="990026" y="134176"/>
                  <a:pt x="991512" y="138215"/>
                  <a:pt x="993563" y="141647"/>
                </a:cubicBezTo>
                <a:cubicBezTo>
                  <a:pt x="995614" y="145080"/>
                  <a:pt x="998398" y="147738"/>
                  <a:pt x="1001914" y="149621"/>
                </a:cubicBezTo>
                <a:cubicBezTo>
                  <a:pt x="1005430" y="151505"/>
                  <a:pt x="1009783" y="152447"/>
                  <a:pt x="1014974" y="152447"/>
                </a:cubicBezTo>
                <a:cubicBezTo>
                  <a:pt x="1019745" y="152447"/>
                  <a:pt x="1023889" y="151589"/>
                  <a:pt x="1027405" y="149873"/>
                </a:cubicBezTo>
                <a:cubicBezTo>
                  <a:pt x="1030921" y="148156"/>
                  <a:pt x="1033810" y="145666"/>
                  <a:pt x="1036070" y="142401"/>
                </a:cubicBezTo>
                <a:cubicBezTo>
                  <a:pt x="1038330" y="139136"/>
                  <a:pt x="1040005" y="135180"/>
                  <a:pt x="1041093" y="130534"/>
                </a:cubicBezTo>
                <a:cubicBezTo>
                  <a:pt x="1042181" y="125888"/>
                  <a:pt x="1042725" y="120593"/>
                  <a:pt x="1042725" y="114649"/>
                </a:cubicBezTo>
                <a:cubicBezTo>
                  <a:pt x="1042725" y="109124"/>
                  <a:pt x="1042286" y="104038"/>
                  <a:pt x="1041407" y="99392"/>
                </a:cubicBezTo>
                <a:cubicBezTo>
                  <a:pt x="1040528" y="94746"/>
                  <a:pt x="1039042" y="90706"/>
                  <a:pt x="1036949" y="87274"/>
                </a:cubicBezTo>
                <a:cubicBezTo>
                  <a:pt x="1034856" y="83842"/>
                  <a:pt x="1032073" y="81163"/>
                  <a:pt x="1028598" y="79237"/>
                </a:cubicBezTo>
                <a:cubicBezTo>
                  <a:pt x="1025124" y="77312"/>
                  <a:pt x="1020750" y="76349"/>
                  <a:pt x="1015476" y="76349"/>
                </a:cubicBezTo>
                <a:close/>
                <a:moveTo>
                  <a:pt x="545970" y="73712"/>
                </a:moveTo>
                <a:cubicBezTo>
                  <a:pt x="542872" y="73712"/>
                  <a:pt x="540151" y="74235"/>
                  <a:pt x="537807" y="75282"/>
                </a:cubicBezTo>
                <a:cubicBezTo>
                  <a:pt x="535463" y="76328"/>
                  <a:pt x="533517" y="77751"/>
                  <a:pt x="531968" y="79551"/>
                </a:cubicBezTo>
                <a:cubicBezTo>
                  <a:pt x="530419" y="81351"/>
                  <a:pt x="529268" y="83444"/>
                  <a:pt x="528515" y="85830"/>
                </a:cubicBezTo>
                <a:cubicBezTo>
                  <a:pt x="527761" y="88216"/>
                  <a:pt x="527385" y="90706"/>
                  <a:pt x="527385" y="93302"/>
                </a:cubicBezTo>
                <a:cubicBezTo>
                  <a:pt x="527385" y="98994"/>
                  <a:pt x="529059" y="103494"/>
                  <a:pt x="532408" y="106801"/>
                </a:cubicBezTo>
                <a:cubicBezTo>
                  <a:pt x="535756" y="110108"/>
                  <a:pt x="540403" y="111761"/>
                  <a:pt x="546346" y="111761"/>
                </a:cubicBezTo>
                <a:cubicBezTo>
                  <a:pt x="549528" y="111761"/>
                  <a:pt x="552290" y="111259"/>
                  <a:pt x="554634" y="110254"/>
                </a:cubicBezTo>
                <a:cubicBezTo>
                  <a:pt x="556978" y="109249"/>
                  <a:pt x="558925" y="107868"/>
                  <a:pt x="560473" y="106110"/>
                </a:cubicBezTo>
                <a:cubicBezTo>
                  <a:pt x="562022" y="104352"/>
                  <a:pt x="563194" y="102322"/>
                  <a:pt x="563990" y="100020"/>
                </a:cubicBezTo>
                <a:cubicBezTo>
                  <a:pt x="564785" y="97718"/>
                  <a:pt x="565182" y="95311"/>
                  <a:pt x="565182" y="92799"/>
                </a:cubicBezTo>
                <a:cubicBezTo>
                  <a:pt x="565182" y="86772"/>
                  <a:pt x="563508" y="82084"/>
                  <a:pt x="560160" y="78735"/>
                </a:cubicBezTo>
                <a:cubicBezTo>
                  <a:pt x="556811" y="75386"/>
                  <a:pt x="552081" y="73712"/>
                  <a:pt x="545970" y="73712"/>
                </a:cubicBezTo>
                <a:close/>
                <a:moveTo>
                  <a:pt x="249834" y="73712"/>
                </a:moveTo>
                <a:cubicBezTo>
                  <a:pt x="245816" y="73712"/>
                  <a:pt x="242321" y="74466"/>
                  <a:pt x="239349" y="75972"/>
                </a:cubicBezTo>
                <a:cubicBezTo>
                  <a:pt x="236377" y="77479"/>
                  <a:pt x="233907" y="79509"/>
                  <a:pt x="231940" y="82063"/>
                </a:cubicBezTo>
                <a:cubicBezTo>
                  <a:pt x="229973" y="84616"/>
                  <a:pt x="228466" y="87630"/>
                  <a:pt x="227419" y="91104"/>
                </a:cubicBezTo>
                <a:cubicBezTo>
                  <a:pt x="226373" y="94578"/>
                  <a:pt x="225766" y="98283"/>
                  <a:pt x="225598" y="102217"/>
                </a:cubicBezTo>
                <a:lnTo>
                  <a:pt x="272814" y="102217"/>
                </a:lnTo>
                <a:cubicBezTo>
                  <a:pt x="273065" y="93343"/>
                  <a:pt x="271286" y="86374"/>
                  <a:pt x="267477" y="81309"/>
                </a:cubicBezTo>
                <a:cubicBezTo>
                  <a:pt x="263668" y="76244"/>
                  <a:pt x="257787" y="73712"/>
                  <a:pt x="249834" y="73712"/>
                </a:cubicBezTo>
                <a:close/>
                <a:moveTo>
                  <a:pt x="453929" y="53495"/>
                </a:moveTo>
                <a:cubicBezTo>
                  <a:pt x="457026" y="53495"/>
                  <a:pt x="459580" y="53620"/>
                  <a:pt x="461589" y="53871"/>
                </a:cubicBezTo>
                <a:cubicBezTo>
                  <a:pt x="463598" y="54123"/>
                  <a:pt x="465209" y="54478"/>
                  <a:pt x="466423" y="54939"/>
                </a:cubicBezTo>
                <a:cubicBezTo>
                  <a:pt x="467637" y="55399"/>
                  <a:pt x="468495" y="55943"/>
                  <a:pt x="468998" y="56571"/>
                </a:cubicBezTo>
                <a:cubicBezTo>
                  <a:pt x="469500" y="57199"/>
                  <a:pt x="469751" y="57932"/>
                  <a:pt x="469751" y="58769"/>
                </a:cubicBezTo>
                <a:lnTo>
                  <a:pt x="469751" y="170529"/>
                </a:lnTo>
                <a:cubicBezTo>
                  <a:pt x="469751" y="171367"/>
                  <a:pt x="469500" y="172099"/>
                  <a:pt x="468998" y="172727"/>
                </a:cubicBezTo>
                <a:cubicBezTo>
                  <a:pt x="468495" y="173355"/>
                  <a:pt x="467637" y="173878"/>
                  <a:pt x="466423" y="174297"/>
                </a:cubicBezTo>
                <a:cubicBezTo>
                  <a:pt x="465209" y="174715"/>
                  <a:pt x="463598" y="175029"/>
                  <a:pt x="461589" y="175238"/>
                </a:cubicBezTo>
                <a:cubicBezTo>
                  <a:pt x="459580" y="175448"/>
                  <a:pt x="457026" y="175552"/>
                  <a:pt x="453929" y="175552"/>
                </a:cubicBezTo>
                <a:cubicBezTo>
                  <a:pt x="450831" y="175552"/>
                  <a:pt x="448278" y="175448"/>
                  <a:pt x="446269" y="175238"/>
                </a:cubicBezTo>
                <a:cubicBezTo>
                  <a:pt x="444260" y="175029"/>
                  <a:pt x="442648" y="174715"/>
                  <a:pt x="441434" y="174297"/>
                </a:cubicBezTo>
                <a:cubicBezTo>
                  <a:pt x="440220" y="173878"/>
                  <a:pt x="439362" y="173355"/>
                  <a:pt x="438860" y="172727"/>
                </a:cubicBezTo>
                <a:cubicBezTo>
                  <a:pt x="438358" y="172099"/>
                  <a:pt x="438107" y="171367"/>
                  <a:pt x="438107" y="170529"/>
                </a:cubicBezTo>
                <a:lnTo>
                  <a:pt x="438107" y="58769"/>
                </a:lnTo>
                <a:cubicBezTo>
                  <a:pt x="438107" y="57932"/>
                  <a:pt x="438358" y="57199"/>
                  <a:pt x="438860" y="56571"/>
                </a:cubicBezTo>
                <a:cubicBezTo>
                  <a:pt x="439362" y="55943"/>
                  <a:pt x="440220" y="55399"/>
                  <a:pt x="441434" y="54939"/>
                </a:cubicBezTo>
                <a:cubicBezTo>
                  <a:pt x="442648" y="54478"/>
                  <a:pt x="444260" y="54123"/>
                  <a:pt x="446269" y="53871"/>
                </a:cubicBezTo>
                <a:cubicBezTo>
                  <a:pt x="448278" y="53620"/>
                  <a:pt x="450831" y="53495"/>
                  <a:pt x="453929" y="53495"/>
                </a:cubicBezTo>
                <a:close/>
                <a:moveTo>
                  <a:pt x="546346" y="51862"/>
                </a:moveTo>
                <a:cubicBezTo>
                  <a:pt x="549862" y="51862"/>
                  <a:pt x="553232" y="52072"/>
                  <a:pt x="556455" y="52490"/>
                </a:cubicBezTo>
                <a:cubicBezTo>
                  <a:pt x="559678" y="52909"/>
                  <a:pt x="562671" y="53495"/>
                  <a:pt x="565434" y="54248"/>
                </a:cubicBezTo>
                <a:lnTo>
                  <a:pt x="600971" y="54248"/>
                </a:lnTo>
                <a:cubicBezTo>
                  <a:pt x="602394" y="54248"/>
                  <a:pt x="603545" y="55169"/>
                  <a:pt x="604424" y="57011"/>
                </a:cubicBezTo>
                <a:cubicBezTo>
                  <a:pt x="605303" y="58853"/>
                  <a:pt x="605743" y="61950"/>
                  <a:pt x="605743" y="66303"/>
                </a:cubicBezTo>
                <a:cubicBezTo>
                  <a:pt x="605743" y="70322"/>
                  <a:pt x="605282" y="73293"/>
                  <a:pt x="604361" y="75219"/>
                </a:cubicBezTo>
                <a:cubicBezTo>
                  <a:pt x="603441" y="77144"/>
                  <a:pt x="602310" y="78107"/>
                  <a:pt x="600971" y="78107"/>
                </a:cubicBezTo>
                <a:lnTo>
                  <a:pt x="587786" y="78107"/>
                </a:lnTo>
                <a:cubicBezTo>
                  <a:pt x="589627" y="80116"/>
                  <a:pt x="590946" y="82398"/>
                  <a:pt x="591741" y="84951"/>
                </a:cubicBezTo>
                <a:cubicBezTo>
                  <a:pt x="592537" y="87504"/>
                  <a:pt x="592934" y="90162"/>
                  <a:pt x="592934" y="92925"/>
                </a:cubicBezTo>
                <a:cubicBezTo>
                  <a:pt x="592934" y="99455"/>
                  <a:pt x="591846" y="105252"/>
                  <a:pt x="589669" y="110317"/>
                </a:cubicBezTo>
                <a:cubicBezTo>
                  <a:pt x="587493" y="115382"/>
                  <a:pt x="584374" y="119651"/>
                  <a:pt x="580314" y="123125"/>
                </a:cubicBezTo>
                <a:cubicBezTo>
                  <a:pt x="576254" y="126600"/>
                  <a:pt x="571356" y="129237"/>
                  <a:pt x="565622" y="131036"/>
                </a:cubicBezTo>
                <a:cubicBezTo>
                  <a:pt x="559887" y="132836"/>
                  <a:pt x="553504" y="133736"/>
                  <a:pt x="546472" y="133736"/>
                </a:cubicBezTo>
                <a:cubicBezTo>
                  <a:pt x="542872" y="133736"/>
                  <a:pt x="539440" y="133297"/>
                  <a:pt x="536175" y="132418"/>
                </a:cubicBezTo>
                <a:cubicBezTo>
                  <a:pt x="532910" y="131539"/>
                  <a:pt x="530399" y="130513"/>
                  <a:pt x="528641" y="129341"/>
                </a:cubicBezTo>
                <a:cubicBezTo>
                  <a:pt x="527636" y="130430"/>
                  <a:pt x="526736" y="131727"/>
                  <a:pt x="525941" y="133234"/>
                </a:cubicBezTo>
                <a:cubicBezTo>
                  <a:pt x="525145" y="134741"/>
                  <a:pt x="524748" y="136415"/>
                  <a:pt x="524748" y="138257"/>
                </a:cubicBezTo>
                <a:cubicBezTo>
                  <a:pt x="524748" y="140685"/>
                  <a:pt x="525815" y="142673"/>
                  <a:pt x="527950" y="144222"/>
                </a:cubicBezTo>
                <a:cubicBezTo>
                  <a:pt x="530085" y="145770"/>
                  <a:pt x="533077" y="146629"/>
                  <a:pt x="536928" y="146796"/>
                </a:cubicBezTo>
                <a:lnTo>
                  <a:pt x="564178" y="147801"/>
                </a:lnTo>
                <a:cubicBezTo>
                  <a:pt x="570540" y="148052"/>
                  <a:pt x="576212" y="148952"/>
                  <a:pt x="581193" y="150500"/>
                </a:cubicBezTo>
                <a:cubicBezTo>
                  <a:pt x="586174" y="152049"/>
                  <a:pt x="590360" y="154226"/>
                  <a:pt x="593750" y="157030"/>
                </a:cubicBezTo>
                <a:cubicBezTo>
                  <a:pt x="597141" y="159835"/>
                  <a:pt x="599736" y="163204"/>
                  <a:pt x="601536" y="167139"/>
                </a:cubicBezTo>
                <a:cubicBezTo>
                  <a:pt x="603336" y="171074"/>
                  <a:pt x="604236" y="175552"/>
                  <a:pt x="604236" y="180575"/>
                </a:cubicBezTo>
                <a:cubicBezTo>
                  <a:pt x="604236" y="186101"/>
                  <a:pt x="603022" y="191312"/>
                  <a:pt x="600594" y="196209"/>
                </a:cubicBezTo>
                <a:cubicBezTo>
                  <a:pt x="598166" y="201107"/>
                  <a:pt x="594525" y="205355"/>
                  <a:pt x="589669" y="208955"/>
                </a:cubicBezTo>
                <a:cubicBezTo>
                  <a:pt x="584814" y="212555"/>
                  <a:pt x="578724" y="215401"/>
                  <a:pt x="571398" y="217494"/>
                </a:cubicBezTo>
                <a:cubicBezTo>
                  <a:pt x="564073" y="219587"/>
                  <a:pt x="555513" y="220633"/>
                  <a:pt x="545718" y="220633"/>
                </a:cubicBezTo>
                <a:cubicBezTo>
                  <a:pt x="536175" y="220633"/>
                  <a:pt x="528033" y="219880"/>
                  <a:pt x="521294" y="218373"/>
                </a:cubicBezTo>
                <a:cubicBezTo>
                  <a:pt x="514555" y="216866"/>
                  <a:pt x="509030" y="214773"/>
                  <a:pt x="504719" y="212094"/>
                </a:cubicBezTo>
                <a:cubicBezTo>
                  <a:pt x="500407" y="209415"/>
                  <a:pt x="497268" y="206213"/>
                  <a:pt x="495301" y="202488"/>
                </a:cubicBezTo>
                <a:cubicBezTo>
                  <a:pt x="493333" y="198763"/>
                  <a:pt x="492350" y="194681"/>
                  <a:pt x="492350" y="190244"/>
                </a:cubicBezTo>
                <a:cubicBezTo>
                  <a:pt x="492350" y="187482"/>
                  <a:pt x="492705" y="184845"/>
                  <a:pt x="493417" y="182333"/>
                </a:cubicBezTo>
                <a:cubicBezTo>
                  <a:pt x="494129" y="179822"/>
                  <a:pt x="495175" y="177415"/>
                  <a:pt x="496556" y="175113"/>
                </a:cubicBezTo>
                <a:cubicBezTo>
                  <a:pt x="497938" y="172811"/>
                  <a:pt x="499633" y="170613"/>
                  <a:pt x="501642" y="168520"/>
                </a:cubicBezTo>
                <a:cubicBezTo>
                  <a:pt x="503651" y="166427"/>
                  <a:pt x="505954" y="164418"/>
                  <a:pt x="508549" y="162493"/>
                </a:cubicBezTo>
                <a:cubicBezTo>
                  <a:pt x="504949" y="160567"/>
                  <a:pt x="502165" y="157951"/>
                  <a:pt x="500198" y="154644"/>
                </a:cubicBezTo>
                <a:cubicBezTo>
                  <a:pt x="498231" y="151338"/>
                  <a:pt x="497247" y="147717"/>
                  <a:pt x="497247" y="143782"/>
                </a:cubicBezTo>
                <a:cubicBezTo>
                  <a:pt x="497247" y="138843"/>
                  <a:pt x="498377" y="134343"/>
                  <a:pt x="500637" y="130283"/>
                </a:cubicBezTo>
                <a:cubicBezTo>
                  <a:pt x="502898" y="126223"/>
                  <a:pt x="505828" y="122560"/>
                  <a:pt x="509428" y="119295"/>
                </a:cubicBezTo>
                <a:cubicBezTo>
                  <a:pt x="506498" y="116365"/>
                  <a:pt x="504154" y="112849"/>
                  <a:pt x="502396" y="108747"/>
                </a:cubicBezTo>
                <a:cubicBezTo>
                  <a:pt x="500637" y="104645"/>
                  <a:pt x="499759" y="99538"/>
                  <a:pt x="499759" y="93427"/>
                </a:cubicBezTo>
                <a:cubicBezTo>
                  <a:pt x="499759" y="86897"/>
                  <a:pt x="500910" y="81058"/>
                  <a:pt x="503212" y="75910"/>
                </a:cubicBezTo>
                <a:cubicBezTo>
                  <a:pt x="505514" y="70761"/>
                  <a:pt x="508716" y="66408"/>
                  <a:pt x="512818" y="62850"/>
                </a:cubicBezTo>
                <a:cubicBezTo>
                  <a:pt x="516920" y="59292"/>
                  <a:pt x="521818" y="56571"/>
                  <a:pt x="527510" y="54688"/>
                </a:cubicBezTo>
                <a:cubicBezTo>
                  <a:pt x="533203" y="52804"/>
                  <a:pt x="539482" y="51862"/>
                  <a:pt x="546346" y="51862"/>
                </a:cubicBezTo>
                <a:close/>
                <a:moveTo>
                  <a:pt x="1334912" y="51360"/>
                </a:moveTo>
                <a:cubicBezTo>
                  <a:pt x="1338428" y="51360"/>
                  <a:pt x="1341840" y="51611"/>
                  <a:pt x="1345146" y="52113"/>
                </a:cubicBezTo>
                <a:cubicBezTo>
                  <a:pt x="1348453" y="52616"/>
                  <a:pt x="1351446" y="53244"/>
                  <a:pt x="1354125" y="53997"/>
                </a:cubicBezTo>
                <a:cubicBezTo>
                  <a:pt x="1356804" y="54750"/>
                  <a:pt x="1359064" y="55567"/>
                  <a:pt x="1360906" y="56446"/>
                </a:cubicBezTo>
                <a:cubicBezTo>
                  <a:pt x="1362748" y="57325"/>
                  <a:pt x="1364066" y="58078"/>
                  <a:pt x="1364862" y="58706"/>
                </a:cubicBezTo>
                <a:cubicBezTo>
                  <a:pt x="1365657" y="59334"/>
                  <a:pt x="1366222" y="59962"/>
                  <a:pt x="1366557" y="60590"/>
                </a:cubicBezTo>
                <a:cubicBezTo>
                  <a:pt x="1366892" y="61217"/>
                  <a:pt x="1367143" y="61971"/>
                  <a:pt x="1367310" y="62850"/>
                </a:cubicBezTo>
                <a:cubicBezTo>
                  <a:pt x="1367478" y="63729"/>
                  <a:pt x="1367624" y="64817"/>
                  <a:pt x="1367750" y="66115"/>
                </a:cubicBezTo>
                <a:cubicBezTo>
                  <a:pt x="1367875" y="67412"/>
                  <a:pt x="1367938" y="69024"/>
                  <a:pt x="1367938" y="70949"/>
                </a:cubicBezTo>
                <a:cubicBezTo>
                  <a:pt x="1367938" y="73210"/>
                  <a:pt x="1367875" y="75052"/>
                  <a:pt x="1367750" y="76475"/>
                </a:cubicBezTo>
                <a:cubicBezTo>
                  <a:pt x="1367624" y="77898"/>
                  <a:pt x="1367415" y="79028"/>
                  <a:pt x="1367122" y="79865"/>
                </a:cubicBezTo>
                <a:cubicBezTo>
                  <a:pt x="1366829" y="80702"/>
                  <a:pt x="1366431" y="81267"/>
                  <a:pt x="1365929" y="81560"/>
                </a:cubicBezTo>
                <a:cubicBezTo>
                  <a:pt x="1365427" y="81853"/>
                  <a:pt x="1364841" y="82000"/>
                  <a:pt x="1364171" y="82000"/>
                </a:cubicBezTo>
                <a:cubicBezTo>
                  <a:pt x="1363417" y="82000"/>
                  <a:pt x="1362245" y="81560"/>
                  <a:pt x="1360655" y="80681"/>
                </a:cubicBezTo>
                <a:cubicBezTo>
                  <a:pt x="1359064" y="79802"/>
                  <a:pt x="1357076" y="78861"/>
                  <a:pt x="1354690" y="77856"/>
                </a:cubicBezTo>
                <a:cubicBezTo>
                  <a:pt x="1352304" y="76851"/>
                  <a:pt x="1349542" y="75910"/>
                  <a:pt x="1346402" y="75031"/>
                </a:cubicBezTo>
                <a:cubicBezTo>
                  <a:pt x="1343263" y="74152"/>
                  <a:pt x="1339684" y="73712"/>
                  <a:pt x="1335666" y="73712"/>
                </a:cubicBezTo>
                <a:cubicBezTo>
                  <a:pt x="1332819" y="73712"/>
                  <a:pt x="1330350" y="74005"/>
                  <a:pt x="1328257" y="74591"/>
                </a:cubicBezTo>
                <a:cubicBezTo>
                  <a:pt x="1326164" y="75177"/>
                  <a:pt x="1324448" y="76014"/>
                  <a:pt x="1323108" y="77103"/>
                </a:cubicBezTo>
                <a:cubicBezTo>
                  <a:pt x="1321769" y="78191"/>
                  <a:pt x="1320764" y="79468"/>
                  <a:pt x="1320094" y="80933"/>
                </a:cubicBezTo>
                <a:cubicBezTo>
                  <a:pt x="1319425" y="82398"/>
                  <a:pt x="1319090" y="83967"/>
                  <a:pt x="1319090" y="85642"/>
                </a:cubicBezTo>
                <a:cubicBezTo>
                  <a:pt x="1319090" y="88237"/>
                  <a:pt x="1319885" y="90413"/>
                  <a:pt x="1321476" y="92171"/>
                </a:cubicBezTo>
                <a:cubicBezTo>
                  <a:pt x="1323066" y="93929"/>
                  <a:pt x="1325159" y="95478"/>
                  <a:pt x="1327754" y="96818"/>
                </a:cubicBezTo>
                <a:cubicBezTo>
                  <a:pt x="1330350" y="98157"/>
                  <a:pt x="1333301" y="99413"/>
                  <a:pt x="1336607" y="100585"/>
                </a:cubicBezTo>
                <a:cubicBezTo>
                  <a:pt x="1339914" y="101757"/>
                  <a:pt x="1343263" y="103034"/>
                  <a:pt x="1346653" y="104415"/>
                </a:cubicBezTo>
                <a:cubicBezTo>
                  <a:pt x="1350044" y="105796"/>
                  <a:pt x="1353392" y="107408"/>
                  <a:pt x="1356699" y="109249"/>
                </a:cubicBezTo>
                <a:cubicBezTo>
                  <a:pt x="1360006" y="111091"/>
                  <a:pt x="1362957" y="113352"/>
                  <a:pt x="1365552" y="116030"/>
                </a:cubicBezTo>
                <a:cubicBezTo>
                  <a:pt x="1368147" y="118709"/>
                  <a:pt x="1370240" y="121911"/>
                  <a:pt x="1371831" y="125637"/>
                </a:cubicBezTo>
                <a:cubicBezTo>
                  <a:pt x="1373421" y="129362"/>
                  <a:pt x="1374217" y="133778"/>
                  <a:pt x="1374217" y="138885"/>
                </a:cubicBezTo>
                <a:cubicBezTo>
                  <a:pt x="1374217" y="145247"/>
                  <a:pt x="1373024" y="150856"/>
                  <a:pt x="1370638" y="155712"/>
                </a:cubicBezTo>
                <a:cubicBezTo>
                  <a:pt x="1368252" y="160567"/>
                  <a:pt x="1364882" y="164627"/>
                  <a:pt x="1360529" y="167892"/>
                </a:cubicBezTo>
                <a:cubicBezTo>
                  <a:pt x="1356176" y="171157"/>
                  <a:pt x="1351027" y="173606"/>
                  <a:pt x="1345084" y="175238"/>
                </a:cubicBezTo>
                <a:cubicBezTo>
                  <a:pt x="1339140" y="176871"/>
                  <a:pt x="1332694" y="177687"/>
                  <a:pt x="1325745" y="177687"/>
                </a:cubicBezTo>
                <a:cubicBezTo>
                  <a:pt x="1321560" y="177687"/>
                  <a:pt x="1317562" y="177373"/>
                  <a:pt x="1313753" y="176745"/>
                </a:cubicBezTo>
                <a:cubicBezTo>
                  <a:pt x="1309944" y="176117"/>
                  <a:pt x="1306533" y="175322"/>
                  <a:pt x="1303519" y="174359"/>
                </a:cubicBezTo>
                <a:cubicBezTo>
                  <a:pt x="1300505" y="173397"/>
                  <a:pt x="1297994" y="172413"/>
                  <a:pt x="1295984" y="171408"/>
                </a:cubicBezTo>
                <a:cubicBezTo>
                  <a:pt x="1293975" y="170404"/>
                  <a:pt x="1292510" y="169462"/>
                  <a:pt x="1291589" y="168583"/>
                </a:cubicBezTo>
                <a:cubicBezTo>
                  <a:pt x="1290668" y="167704"/>
                  <a:pt x="1289957" y="166323"/>
                  <a:pt x="1289454" y="164439"/>
                </a:cubicBezTo>
                <a:cubicBezTo>
                  <a:pt x="1288952" y="162555"/>
                  <a:pt x="1288701" y="159772"/>
                  <a:pt x="1288701" y="156088"/>
                </a:cubicBezTo>
                <a:cubicBezTo>
                  <a:pt x="1288701" y="153661"/>
                  <a:pt x="1288785" y="151714"/>
                  <a:pt x="1288952" y="150249"/>
                </a:cubicBezTo>
                <a:cubicBezTo>
                  <a:pt x="1289120" y="148784"/>
                  <a:pt x="1289371" y="147612"/>
                  <a:pt x="1289706" y="146733"/>
                </a:cubicBezTo>
                <a:cubicBezTo>
                  <a:pt x="1290041" y="145854"/>
                  <a:pt x="1290459" y="145268"/>
                  <a:pt x="1290961" y="144975"/>
                </a:cubicBezTo>
                <a:cubicBezTo>
                  <a:pt x="1291464" y="144682"/>
                  <a:pt x="1292092" y="144536"/>
                  <a:pt x="1292845" y="144536"/>
                </a:cubicBezTo>
                <a:cubicBezTo>
                  <a:pt x="1293766" y="144536"/>
                  <a:pt x="1295126" y="145059"/>
                  <a:pt x="1296926" y="146105"/>
                </a:cubicBezTo>
                <a:cubicBezTo>
                  <a:pt x="1298726" y="147152"/>
                  <a:pt x="1300965" y="148303"/>
                  <a:pt x="1303644" y="149559"/>
                </a:cubicBezTo>
                <a:cubicBezTo>
                  <a:pt x="1306323" y="150814"/>
                  <a:pt x="1309442" y="151986"/>
                  <a:pt x="1313000" y="153075"/>
                </a:cubicBezTo>
                <a:cubicBezTo>
                  <a:pt x="1316557" y="154163"/>
                  <a:pt x="1320597" y="154707"/>
                  <a:pt x="1325117" y="154707"/>
                </a:cubicBezTo>
                <a:cubicBezTo>
                  <a:pt x="1327964" y="154707"/>
                  <a:pt x="1330496" y="154414"/>
                  <a:pt x="1332715" y="153828"/>
                </a:cubicBezTo>
                <a:cubicBezTo>
                  <a:pt x="1334933" y="153242"/>
                  <a:pt x="1336859" y="152405"/>
                  <a:pt x="1338491" y="151317"/>
                </a:cubicBezTo>
                <a:cubicBezTo>
                  <a:pt x="1340123" y="150228"/>
                  <a:pt x="1341358" y="148847"/>
                  <a:pt x="1342195" y="147173"/>
                </a:cubicBezTo>
                <a:cubicBezTo>
                  <a:pt x="1343033" y="145498"/>
                  <a:pt x="1343451" y="143573"/>
                  <a:pt x="1343451" y="141396"/>
                </a:cubicBezTo>
                <a:cubicBezTo>
                  <a:pt x="1343451" y="138885"/>
                  <a:pt x="1342677" y="136729"/>
                  <a:pt x="1341128" y="134929"/>
                </a:cubicBezTo>
                <a:cubicBezTo>
                  <a:pt x="1339579" y="133129"/>
                  <a:pt x="1337528" y="131560"/>
                  <a:pt x="1334975" y="130220"/>
                </a:cubicBezTo>
                <a:cubicBezTo>
                  <a:pt x="1332422" y="128881"/>
                  <a:pt x="1329533" y="127625"/>
                  <a:pt x="1326310" y="126453"/>
                </a:cubicBezTo>
                <a:cubicBezTo>
                  <a:pt x="1323087" y="125281"/>
                  <a:pt x="1319781" y="123983"/>
                  <a:pt x="1316390" y="122560"/>
                </a:cubicBezTo>
                <a:cubicBezTo>
                  <a:pt x="1313000" y="121137"/>
                  <a:pt x="1309693" y="119505"/>
                  <a:pt x="1306470" y="117663"/>
                </a:cubicBezTo>
                <a:cubicBezTo>
                  <a:pt x="1303247" y="115821"/>
                  <a:pt x="1300358" y="113561"/>
                  <a:pt x="1297805" y="110882"/>
                </a:cubicBezTo>
                <a:cubicBezTo>
                  <a:pt x="1295252" y="108203"/>
                  <a:pt x="1293201" y="104980"/>
                  <a:pt x="1291652" y="101213"/>
                </a:cubicBezTo>
                <a:cubicBezTo>
                  <a:pt x="1290103" y="97446"/>
                  <a:pt x="1289329" y="92925"/>
                  <a:pt x="1289329" y="87651"/>
                </a:cubicBezTo>
                <a:cubicBezTo>
                  <a:pt x="1289329" y="82293"/>
                  <a:pt x="1290375" y="77375"/>
                  <a:pt x="1292468" y="72896"/>
                </a:cubicBezTo>
                <a:cubicBezTo>
                  <a:pt x="1294561" y="68417"/>
                  <a:pt x="1297575" y="64587"/>
                  <a:pt x="1301510" y="61406"/>
                </a:cubicBezTo>
                <a:cubicBezTo>
                  <a:pt x="1305444" y="58225"/>
                  <a:pt x="1310237" y="55755"/>
                  <a:pt x="1315888" y="53997"/>
                </a:cubicBezTo>
                <a:cubicBezTo>
                  <a:pt x="1321539" y="52239"/>
                  <a:pt x="1327880" y="51360"/>
                  <a:pt x="1334912" y="51360"/>
                </a:cubicBezTo>
                <a:close/>
                <a:moveTo>
                  <a:pt x="1150816" y="51360"/>
                </a:moveTo>
                <a:cubicBezTo>
                  <a:pt x="1159607" y="51360"/>
                  <a:pt x="1167120" y="52218"/>
                  <a:pt x="1173357" y="53934"/>
                </a:cubicBezTo>
                <a:cubicBezTo>
                  <a:pt x="1179594" y="55650"/>
                  <a:pt x="1184721" y="58287"/>
                  <a:pt x="1188740" y="61845"/>
                </a:cubicBezTo>
                <a:cubicBezTo>
                  <a:pt x="1192758" y="65403"/>
                  <a:pt x="1195688" y="69987"/>
                  <a:pt x="1197530" y="75596"/>
                </a:cubicBezTo>
                <a:cubicBezTo>
                  <a:pt x="1199372" y="81205"/>
                  <a:pt x="1200292" y="87860"/>
                  <a:pt x="1200292" y="95562"/>
                </a:cubicBezTo>
                <a:lnTo>
                  <a:pt x="1200292" y="170906"/>
                </a:lnTo>
                <a:cubicBezTo>
                  <a:pt x="1200292" y="172078"/>
                  <a:pt x="1199874" y="172999"/>
                  <a:pt x="1199037" y="173669"/>
                </a:cubicBezTo>
                <a:cubicBezTo>
                  <a:pt x="1198200" y="174338"/>
                  <a:pt x="1196881" y="174820"/>
                  <a:pt x="1195081" y="175113"/>
                </a:cubicBezTo>
                <a:cubicBezTo>
                  <a:pt x="1193281" y="175406"/>
                  <a:pt x="1190623" y="175552"/>
                  <a:pt x="1187107" y="175552"/>
                </a:cubicBezTo>
                <a:cubicBezTo>
                  <a:pt x="1183340" y="175552"/>
                  <a:pt x="1180598" y="175406"/>
                  <a:pt x="1178882" y="175113"/>
                </a:cubicBezTo>
                <a:cubicBezTo>
                  <a:pt x="1177166" y="174820"/>
                  <a:pt x="1175952" y="174338"/>
                  <a:pt x="1175241" y="173669"/>
                </a:cubicBezTo>
                <a:cubicBezTo>
                  <a:pt x="1174529" y="172999"/>
                  <a:pt x="1174173" y="172078"/>
                  <a:pt x="1174173" y="170906"/>
                </a:cubicBezTo>
                <a:lnTo>
                  <a:pt x="1174173" y="161990"/>
                </a:lnTo>
                <a:cubicBezTo>
                  <a:pt x="1169569" y="166930"/>
                  <a:pt x="1164316" y="170781"/>
                  <a:pt x="1158414" y="173543"/>
                </a:cubicBezTo>
                <a:cubicBezTo>
                  <a:pt x="1152512" y="176306"/>
                  <a:pt x="1145961" y="177687"/>
                  <a:pt x="1138761" y="177687"/>
                </a:cubicBezTo>
                <a:cubicBezTo>
                  <a:pt x="1132818" y="177687"/>
                  <a:pt x="1127355" y="176913"/>
                  <a:pt x="1122374" y="175364"/>
                </a:cubicBezTo>
                <a:cubicBezTo>
                  <a:pt x="1117393" y="173815"/>
                  <a:pt x="1113082" y="171513"/>
                  <a:pt x="1109440" y="168457"/>
                </a:cubicBezTo>
                <a:cubicBezTo>
                  <a:pt x="1105798" y="165402"/>
                  <a:pt x="1102973" y="161614"/>
                  <a:pt x="1100964" y="157093"/>
                </a:cubicBezTo>
                <a:cubicBezTo>
                  <a:pt x="1098954" y="152572"/>
                  <a:pt x="1097950" y="147298"/>
                  <a:pt x="1097950" y="141271"/>
                </a:cubicBezTo>
                <a:cubicBezTo>
                  <a:pt x="1097950" y="134741"/>
                  <a:pt x="1099227" y="129069"/>
                  <a:pt x="1101780" y="124255"/>
                </a:cubicBezTo>
                <a:cubicBezTo>
                  <a:pt x="1104333" y="119442"/>
                  <a:pt x="1108142" y="115465"/>
                  <a:pt x="1113207" y="112326"/>
                </a:cubicBezTo>
                <a:cubicBezTo>
                  <a:pt x="1118272" y="109187"/>
                  <a:pt x="1124572" y="106864"/>
                  <a:pt x="1132106" y="105357"/>
                </a:cubicBezTo>
                <a:cubicBezTo>
                  <a:pt x="1139640" y="103850"/>
                  <a:pt x="1148389" y="103096"/>
                  <a:pt x="1158351" y="103096"/>
                </a:cubicBezTo>
                <a:lnTo>
                  <a:pt x="1169276" y="103096"/>
                </a:lnTo>
                <a:lnTo>
                  <a:pt x="1169276" y="96315"/>
                </a:lnTo>
                <a:cubicBezTo>
                  <a:pt x="1169276" y="92799"/>
                  <a:pt x="1168920" y="89723"/>
                  <a:pt x="1168208" y="87086"/>
                </a:cubicBezTo>
                <a:cubicBezTo>
                  <a:pt x="1167497" y="84449"/>
                  <a:pt x="1166325" y="82251"/>
                  <a:pt x="1164692" y="80493"/>
                </a:cubicBezTo>
                <a:cubicBezTo>
                  <a:pt x="1163060" y="78735"/>
                  <a:pt x="1160883" y="77437"/>
                  <a:pt x="1158163" y="76600"/>
                </a:cubicBezTo>
                <a:cubicBezTo>
                  <a:pt x="1155442" y="75763"/>
                  <a:pt x="1152072" y="75345"/>
                  <a:pt x="1148054" y="75345"/>
                </a:cubicBezTo>
                <a:cubicBezTo>
                  <a:pt x="1142780" y="75345"/>
                  <a:pt x="1138071" y="75931"/>
                  <a:pt x="1133927" y="77103"/>
                </a:cubicBezTo>
                <a:cubicBezTo>
                  <a:pt x="1129783" y="78275"/>
                  <a:pt x="1126120" y="79572"/>
                  <a:pt x="1122939" y="80995"/>
                </a:cubicBezTo>
                <a:cubicBezTo>
                  <a:pt x="1119758" y="82419"/>
                  <a:pt x="1117100" y="83716"/>
                  <a:pt x="1114965" y="84888"/>
                </a:cubicBezTo>
                <a:cubicBezTo>
                  <a:pt x="1112830" y="86060"/>
                  <a:pt x="1111093" y="86646"/>
                  <a:pt x="1109754" y="86646"/>
                </a:cubicBezTo>
                <a:cubicBezTo>
                  <a:pt x="1108833" y="86646"/>
                  <a:pt x="1108017" y="86353"/>
                  <a:pt x="1107305" y="85767"/>
                </a:cubicBezTo>
                <a:cubicBezTo>
                  <a:pt x="1106594" y="85181"/>
                  <a:pt x="1106008" y="84344"/>
                  <a:pt x="1105547" y="83256"/>
                </a:cubicBezTo>
                <a:cubicBezTo>
                  <a:pt x="1105087" y="82167"/>
                  <a:pt x="1104731" y="80828"/>
                  <a:pt x="1104480" y="79237"/>
                </a:cubicBezTo>
                <a:cubicBezTo>
                  <a:pt x="1104229" y="77647"/>
                  <a:pt x="1104103" y="75889"/>
                  <a:pt x="1104103" y="73963"/>
                </a:cubicBezTo>
                <a:cubicBezTo>
                  <a:pt x="1104103" y="71368"/>
                  <a:pt x="1104312" y="69317"/>
                  <a:pt x="1104731" y="67810"/>
                </a:cubicBezTo>
                <a:cubicBezTo>
                  <a:pt x="1105150" y="66303"/>
                  <a:pt x="1105945" y="64943"/>
                  <a:pt x="1107117" y="63729"/>
                </a:cubicBezTo>
                <a:cubicBezTo>
                  <a:pt x="1108289" y="62515"/>
                  <a:pt x="1110340" y="61176"/>
                  <a:pt x="1113270" y="59711"/>
                </a:cubicBezTo>
                <a:cubicBezTo>
                  <a:pt x="1116200" y="58246"/>
                  <a:pt x="1119632" y="56885"/>
                  <a:pt x="1123567" y="55629"/>
                </a:cubicBezTo>
                <a:cubicBezTo>
                  <a:pt x="1127502" y="54374"/>
                  <a:pt x="1131792" y="53348"/>
                  <a:pt x="1136438" y="52553"/>
                </a:cubicBezTo>
                <a:cubicBezTo>
                  <a:pt x="1141084" y="51758"/>
                  <a:pt x="1145877" y="51360"/>
                  <a:pt x="1150816" y="51360"/>
                </a:cubicBezTo>
                <a:close/>
                <a:moveTo>
                  <a:pt x="1016606" y="51360"/>
                </a:moveTo>
                <a:cubicBezTo>
                  <a:pt x="1026652" y="51360"/>
                  <a:pt x="1035358" y="52720"/>
                  <a:pt x="1042725" y="55441"/>
                </a:cubicBezTo>
                <a:cubicBezTo>
                  <a:pt x="1050092" y="58162"/>
                  <a:pt x="1056183" y="62159"/>
                  <a:pt x="1060996" y="67433"/>
                </a:cubicBezTo>
                <a:cubicBezTo>
                  <a:pt x="1065810" y="72707"/>
                  <a:pt x="1069389" y="79195"/>
                  <a:pt x="1071733" y="86897"/>
                </a:cubicBezTo>
                <a:cubicBezTo>
                  <a:pt x="1074077" y="94599"/>
                  <a:pt x="1075249" y="103431"/>
                  <a:pt x="1075249" y="113393"/>
                </a:cubicBezTo>
                <a:cubicBezTo>
                  <a:pt x="1075249" y="122937"/>
                  <a:pt x="1073993" y="131643"/>
                  <a:pt x="1071482" y="139513"/>
                </a:cubicBezTo>
                <a:cubicBezTo>
                  <a:pt x="1068970" y="147382"/>
                  <a:pt x="1065161" y="154163"/>
                  <a:pt x="1060055" y="159856"/>
                </a:cubicBezTo>
                <a:cubicBezTo>
                  <a:pt x="1054948" y="165548"/>
                  <a:pt x="1048544" y="169943"/>
                  <a:pt x="1040842" y="173041"/>
                </a:cubicBezTo>
                <a:cubicBezTo>
                  <a:pt x="1033140" y="176138"/>
                  <a:pt x="1024140" y="177687"/>
                  <a:pt x="1013843" y="177687"/>
                </a:cubicBezTo>
                <a:cubicBezTo>
                  <a:pt x="1003881" y="177687"/>
                  <a:pt x="995217" y="176306"/>
                  <a:pt x="987850" y="173543"/>
                </a:cubicBezTo>
                <a:cubicBezTo>
                  <a:pt x="980483" y="170781"/>
                  <a:pt x="974371" y="166762"/>
                  <a:pt x="969516" y="161488"/>
                </a:cubicBezTo>
                <a:cubicBezTo>
                  <a:pt x="964660" y="156214"/>
                  <a:pt x="961061" y="149726"/>
                  <a:pt x="958717" y="142024"/>
                </a:cubicBezTo>
                <a:cubicBezTo>
                  <a:pt x="956373" y="134322"/>
                  <a:pt x="955200" y="125532"/>
                  <a:pt x="955200" y="115654"/>
                </a:cubicBezTo>
                <a:cubicBezTo>
                  <a:pt x="955200" y="106110"/>
                  <a:pt x="956477" y="97383"/>
                  <a:pt x="959030" y="89472"/>
                </a:cubicBezTo>
                <a:cubicBezTo>
                  <a:pt x="961584" y="81560"/>
                  <a:pt x="965414" y="74779"/>
                  <a:pt x="970520" y="69129"/>
                </a:cubicBezTo>
                <a:cubicBezTo>
                  <a:pt x="975627" y="63478"/>
                  <a:pt x="982010" y="59104"/>
                  <a:pt x="989670" y="56006"/>
                </a:cubicBezTo>
                <a:cubicBezTo>
                  <a:pt x="997330" y="52909"/>
                  <a:pt x="1006309" y="51360"/>
                  <a:pt x="1016606" y="51360"/>
                </a:cubicBezTo>
                <a:close/>
                <a:moveTo>
                  <a:pt x="694533" y="51360"/>
                </a:moveTo>
                <a:cubicBezTo>
                  <a:pt x="702151" y="51360"/>
                  <a:pt x="708576" y="52616"/>
                  <a:pt x="713808" y="55127"/>
                </a:cubicBezTo>
                <a:cubicBezTo>
                  <a:pt x="719040" y="57639"/>
                  <a:pt x="723268" y="61050"/>
                  <a:pt x="726491" y="65361"/>
                </a:cubicBezTo>
                <a:cubicBezTo>
                  <a:pt x="729714" y="69673"/>
                  <a:pt x="732037" y="74717"/>
                  <a:pt x="733460" y="80493"/>
                </a:cubicBezTo>
                <a:cubicBezTo>
                  <a:pt x="734884" y="86269"/>
                  <a:pt x="735595" y="93218"/>
                  <a:pt x="735595" y="101338"/>
                </a:cubicBezTo>
                <a:lnTo>
                  <a:pt x="735595" y="170529"/>
                </a:lnTo>
                <a:cubicBezTo>
                  <a:pt x="735595" y="171367"/>
                  <a:pt x="735344" y="172099"/>
                  <a:pt x="734842" y="172727"/>
                </a:cubicBezTo>
                <a:cubicBezTo>
                  <a:pt x="734340" y="173355"/>
                  <a:pt x="733502" y="173878"/>
                  <a:pt x="732330" y="174297"/>
                </a:cubicBezTo>
                <a:cubicBezTo>
                  <a:pt x="731158" y="174715"/>
                  <a:pt x="729547" y="175029"/>
                  <a:pt x="727496" y="175238"/>
                </a:cubicBezTo>
                <a:cubicBezTo>
                  <a:pt x="725445" y="175448"/>
                  <a:pt x="722912" y="175552"/>
                  <a:pt x="719899" y="175552"/>
                </a:cubicBezTo>
                <a:cubicBezTo>
                  <a:pt x="716801" y="175552"/>
                  <a:pt x="714227" y="175448"/>
                  <a:pt x="712176" y="175238"/>
                </a:cubicBezTo>
                <a:cubicBezTo>
                  <a:pt x="710125" y="175029"/>
                  <a:pt x="708513" y="174715"/>
                  <a:pt x="707341" y="174297"/>
                </a:cubicBezTo>
                <a:cubicBezTo>
                  <a:pt x="706169" y="173878"/>
                  <a:pt x="705332" y="173355"/>
                  <a:pt x="704830" y="172727"/>
                </a:cubicBezTo>
                <a:cubicBezTo>
                  <a:pt x="704327" y="172099"/>
                  <a:pt x="704076" y="171367"/>
                  <a:pt x="704076" y="170529"/>
                </a:cubicBezTo>
                <a:lnTo>
                  <a:pt x="704076" y="106612"/>
                </a:lnTo>
                <a:cubicBezTo>
                  <a:pt x="704076" y="101171"/>
                  <a:pt x="703679" y="96901"/>
                  <a:pt x="702883" y="93804"/>
                </a:cubicBezTo>
                <a:cubicBezTo>
                  <a:pt x="702088" y="90706"/>
                  <a:pt x="700937" y="88048"/>
                  <a:pt x="699430" y="85830"/>
                </a:cubicBezTo>
                <a:cubicBezTo>
                  <a:pt x="697923" y="83611"/>
                  <a:pt x="695977" y="81895"/>
                  <a:pt x="693591" y="80681"/>
                </a:cubicBezTo>
                <a:cubicBezTo>
                  <a:pt x="691205" y="79468"/>
                  <a:pt x="688421" y="78861"/>
                  <a:pt x="685240" y="78861"/>
                </a:cubicBezTo>
                <a:cubicBezTo>
                  <a:pt x="681222" y="78861"/>
                  <a:pt x="677162" y="80326"/>
                  <a:pt x="673060" y="83256"/>
                </a:cubicBezTo>
                <a:cubicBezTo>
                  <a:pt x="668957" y="86186"/>
                  <a:pt x="664688" y="90455"/>
                  <a:pt x="660251" y="96064"/>
                </a:cubicBezTo>
                <a:lnTo>
                  <a:pt x="660251" y="170529"/>
                </a:lnTo>
                <a:cubicBezTo>
                  <a:pt x="660251" y="171367"/>
                  <a:pt x="660000" y="172099"/>
                  <a:pt x="659498" y="172727"/>
                </a:cubicBezTo>
                <a:cubicBezTo>
                  <a:pt x="658995" y="173355"/>
                  <a:pt x="658137" y="173878"/>
                  <a:pt x="656923" y="174297"/>
                </a:cubicBezTo>
                <a:cubicBezTo>
                  <a:pt x="655709" y="174715"/>
                  <a:pt x="654098" y="175029"/>
                  <a:pt x="652089" y="175238"/>
                </a:cubicBezTo>
                <a:cubicBezTo>
                  <a:pt x="650080" y="175448"/>
                  <a:pt x="647526" y="175552"/>
                  <a:pt x="644429" y="175552"/>
                </a:cubicBezTo>
                <a:cubicBezTo>
                  <a:pt x="641331" y="175552"/>
                  <a:pt x="638778" y="175448"/>
                  <a:pt x="636769" y="175238"/>
                </a:cubicBezTo>
                <a:cubicBezTo>
                  <a:pt x="634760" y="175029"/>
                  <a:pt x="633148" y="174715"/>
                  <a:pt x="631934" y="174297"/>
                </a:cubicBezTo>
                <a:cubicBezTo>
                  <a:pt x="630720" y="173878"/>
                  <a:pt x="629862" y="173355"/>
                  <a:pt x="629360" y="172727"/>
                </a:cubicBezTo>
                <a:cubicBezTo>
                  <a:pt x="628858" y="172099"/>
                  <a:pt x="628607" y="171367"/>
                  <a:pt x="628607" y="170529"/>
                </a:cubicBezTo>
                <a:lnTo>
                  <a:pt x="628607" y="58518"/>
                </a:lnTo>
                <a:cubicBezTo>
                  <a:pt x="628607" y="57680"/>
                  <a:pt x="628816" y="56948"/>
                  <a:pt x="629234" y="56320"/>
                </a:cubicBezTo>
                <a:cubicBezTo>
                  <a:pt x="629653" y="55692"/>
                  <a:pt x="630406" y="55169"/>
                  <a:pt x="631495" y="54750"/>
                </a:cubicBezTo>
                <a:cubicBezTo>
                  <a:pt x="632583" y="54332"/>
                  <a:pt x="633985" y="54018"/>
                  <a:pt x="635701" y="53809"/>
                </a:cubicBezTo>
                <a:cubicBezTo>
                  <a:pt x="637418" y="53599"/>
                  <a:pt x="639573" y="53495"/>
                  <a:pt x="642168" y="53495"/>
                </a:cubicBezTo>
                <a:cubicBezTo>
                  <a:pt x="644847" y="53495"/>
                  <a:pt x="647066" y="53599"/>
                  <a:pt x="648824" y="53809"/>
                </a:cubicBezTo>
                <a:cubicBezTo>
                  <a:pt x="650582" y="54018"/>
                  <a:pt x="651942" y="54332"/>
                  <a:pt x="652905" y="54750"/>
                </a:cubicBezTo>
                <a:cubicBezTo>
                  <a:pt x="653868" y="55169"/>
                  <a:pt x="654558" y="55692"/>
                  <a:pt x="654977" y="56320"/>
                </a:cubicBezTo>
                <a:cubicBezTo>
                  <a:pt x="655395" y="56948"/>
                  <a:pt x="655605" y="57680"/>
                  <a:pt x="655605" y="58518"/>
                </a:cubicBezTo>
                <a:lnTo>
                  <a:pt x="655605" y="71452"/>
                </a:lnTo>
                <a:cubicBezTo>
                  <a:pt x="661800" y="64754"/>
                  <a:pt x="668099" y="59732"/>
                  <a:pt x="674504" y="56383"/>
                </a:cubicBezTo>
                <a:cubicBezTo>
                  <a:pt x="680908" y="53034"/>
                  <a:pt x="687584" y="51360"/>
                  <a:pt x="694533" y="51360"/>
                </a:cubicBezTo>
                <a:close/>
                <a:moveTo>
                  <a:pt x="372887" y="51360"/>
                </a:moveTo>
                <a:cubicBezTo>
                  <a:pt x="376403" y="51360"/>
                  <a:pt x="379815" y="51611"/>
                  <a:pt x="383121" y="52113"/>
                </a:cubicBezTo>
                <a:cubicBezTo>
                  <a:pt x="386428" y="52616"/>
                  <a:pt x="389421" y="53244"/>
                  <a:pt x="392100" y="53997"/>
                </a:cubicBezTo>
                <a:cubicBezTo>
                  <a:pt x="394779" y="54750"/>
                  <a:pt x="397039" y="55567"/>
                  <a:pt x="398881" y="56446"/>
                </a:cubicBezTo>
                <a:cubicBezTo>
                  <a:pt x="400723" y="57325"/>
                  <a:pt x="402041" y="58078"/>
                  <a:pt x="402837" y="58706"/>
                </a:cubicBezTo>
                <a:cubicBezTo>
                  <a:pt x="403632" y="59334"/>
                  <a:pt x="404197" y="59962"/>
                  <a:pt x="404532" y="60590"/>
                </a:cubicBezTo>
                <a:cubicBezTo>
                  <a:pt x="404867" y="61217"/>
                  <a:pt x="405118" y="61971"/>
                  <a:pt x="405285" y="62850"/>
                </a:cubicBezTo>
                <a:cubicBezTo>
                  <a:pt x="405453" y="63729"/>
                  <a:pt x="405599" y="64817"/>
                  <a:pt x="405725" y="66115"/>
                </a:cubicBezTo>
                <a:cubicBezTo>
                  <a:pt x="405850" y="67412"/>
                  <a:pt x="405913" y="69024"/>
                  <a:pt x="405913" y="70949"/>
                </a:cubicBezTo>
                <a:cubicBezTo>
                  <a:pt x="405913" y="73210"/>
                  <a:pt x="405850" y="75052"/>
                  <a:pt x="405725" y="76475"/>
                </a:cubicBezTo>
                <a:cubicBezTo>
                  <a:pt x="405599" y="77898"/>
                  <a:pt x="405390" y="79028"/>
                  <a:pt x="405097" y="79865"/>
                </a:cubicBezTo>
                <a:cubicBezTo>
                  <a:pt x="404804" y="80702"/>
                  <a:pt x="404406" y="81267"/>
                  <a:pt x="403904" y="81560"/>
                </a:cubicBezTo>
                <a:cubicBezTo>
                  <a:pt x="403402" y="81853"/>
                  <a:pt x="402816" y="82000"/>
                  <a:pt x="402146" y="82000"/>
                </a:cubicBezTo>
                <a:cubicBezTo>
                  <a:pt x="401392" y="82000"/>
                  <a:pt x="400220" y="81560"/>
                  <a:pt x="398630" y="80681"/>
                </a:cubicBezTo>
                <a:cubicBezTo>
                  <a:pt x="397039" y="79802"/>
                  <a:pt x="395051" y="78861"/>
                  <a:pt x="392665" y="77856"/>
                </a:cubicBezTo>
                <a:cubicBezTo>
                  <a:pt x="390279" y="76851"/>
                  <a:pt x="387516" y="75910"/>
                  <a:pt x="384377" y="75031"/>
                </a:cubicBezTo>
                <a:cubicBezTo>
                  <a:pt x="381238" y="74152"/>
                  <a:pt x="377659" y="73712"/>
                  <a:pt x="373641" y="73712"/>
                </a:cubicBezTo>
                <a:cubicBezTo>
                  <a:pt x="370794" y="73712"/>
                  <a:pt x="368325" y="74005"/>
                  <a:pt x="366232" y="74591"/>
                </a:cubicBezTo>
                <a:cubicBezTo>
                  <a:pt x="364139" y="75177"/>
                  <a:pt x="362423" y="76014"/>
                  <a:pt x="361083" y="77103"/>
                </a:cubicBezTo>
                <a:cubicBezTo>
                  <a:pt x="359744" y="78191"/>
                  <a:pt x="358739" y="79468"/>
                  <a:pt x="358069" y="80933"/>
                </a:cubicBezTo>
                <a:cubicBezTo>
                  <a:pt x="357400" y="82398"/>
                  <a:pt x="357065" y="83967"/>
                  <a:pt x="357065" y="85642"/>
                </a:cubicBezTo>
                <a:cubicBezTo>
                  <a:pt x="357065" y="88237"/>
                  <a:pt x="357860" y="90413"/>
                  <a:pt x="359451" y="92171"/>
                </a:cubicBezTo>
                <a:cubicBezTo>
                  <a:pt x="361041" y="93929"/>
                  <a:pt x="363134" y="95478"/>
                  <a:pt x="365729" y="96818"/>
                </a:cubicBezTo>
                <a:cubicBezTo>
                  <a:pt x="368325" y="98157"/>
                  <a:pt x="371276" y="99413"/>
                  <a:pt x="374582" y="100585"/>
                </a:cubicBezTo>
                <a:cubicBezTo>
                  <a:pt x="377889" y="101757"/>
                  <a:pt x="381238" y="103034"/>
                  <a:pt x="384628" y="104415"/>
                </a:cubicBezTo>
                <a:cubicBezTo>
                  <a:pt x="388019" y="105796"/>
                  <a:pt x="391367" y="107408"/>
                  <a:pt x="394674" y="109249"/>
                </a:cubicBezTo>
                <a:cubicBezTo>
                  <a:pt x="397981" y="111091"/>
                  <a:pt x="400932" y="113352"/>
                  <a:pt x="403527" y="116030"/>
                </a:cubicBezTo>
                <a:cubicBezTo>
                  <a:pt x="406122" y="118709"/>
                  <a:pt x="408215" y="121911"/>
                  <a:pt x="409806" y="125637"/>
                </a:cubicBezTo>
                <a:cubicBezTo>
                  <a:pt x="411396" y="129362"/>
                  <a:pt x="412192" y="133778"/>
                  <a:pt x="412192" y="138885"/>
                </a:cubicBezTo>
                <a:cubicBezTo>
                  <a:pt x="412192" y="145247"/>
                  <a:pt x="410999" y="150856"/>
                  <a:pt x="408613" y="155712"/>
                </a:cubicBezTo>
                <a:cubicBezTo>
                  <a:pt x="406227" y="160567"/>
                  <a:pt x="402857" y="164627"/>
                  <a:pt x="398504" y="167892"/>
                </a:cubicBezTo>
                <a:cubicBezTo>
                  <a:pt x="394151" y="171157"/>
                  <a:pt x="389002" y="173606"/>
                  <a:pt x="383059" y="175238"/>
                </a:cubicBezTo>
                <a:cubicBezTo>
                  <a:pt x="377115" y="176871"/>
                  <a:pt x="370669" y="177687"/>
                  <a:pt x="363720" y="177687"/>
                </a:cubicBezTo>
                <a:cubicBezTo>
                  <a:pt x="359535" y="177687"/>
                  <a:pt x="355537" y="177373"/>
                  <a:pt x="351728" y="176745"/>
                </a:cubicBezTo>
                <a:cubicBezTo>
                  <a:pt x="347919" y="176117"/>
                  <a:pt x="344508" y="175322"/>
                  <a:pt x="341494" y="174359"/>
                </a:cubicBezTo>
                <a:cubicBezTo>
                  <a:pt x="338480" y="173397"/>
                  <a:pt x="335969" y="172413"/>
                  <a:pt x="333959" y="171408"/>
                </a:cubicBezTo>
                <a:cubicBezTo>
                  <a:pt x="331950" y="170404"/>
                  <a:pt x="330485" y="169462"/>
                  <a:pt x="329564" y="168583"/>
                </a:cubicBezTo>
                <a:cubicBezTo>
                  <a:pt x="328643" y="167704"/>
                  <a:pt x="327932" y="166323"/>
                  <a:pt x="327429" y="164439"/>
                </a:cubicBezTo>
                <a:cubicBezTo>
                  <a:pt x="326927" y="162555"/>
                  <a:pt x="326676" y="159772"/>
                  <a:pt x="326676" y="156088"/>
                </a:cubicBezTo>
                <a:cubicBezTo>
                  <a:pt x="326676" y="153661"/>
                  <a:pt x="326760" y="151714"/>
                  <a:pt x="326927" y="150249"/>
                </a:cubicBezTo>
                <a:cubicBezTo>
                  <a:pt x="327095" y="148784"/>
                  <a:pt x="327346" y="147612"/>
                  <a:pt x="327681" y="146733"/>
                </a:cubicBezTo>
                <a:cubicBezTo>
                  <a:pt x="328015" y="145854"/>
                  <a:pt x="328434" y="145268"/>
                  <a:pt x="328936" y="144975"/>
                </a:cubicBezTo>
                <a:cubicBezTo>
                  <a:pt x="329439" y="144682"/>
                  <a:pt x="330066" y="144536"/>
                  <a:pt x="330820" y="144536"/>
                </a:cubicBezTo>
                <a:cubicBezTo>
                  <a:pt x="331741" y="144536"/>
                  <a:pt x="333101" y="145059"/>
                  <a:pt x="334901" y="146105"/>
                </a:cubicBezTo>
                <a:cubicBezTo>
                  <a:pt x="336701" y="147152"/>
                  <a:pt x="338940" y="148303"/>
                  <a:pt x="341619" y="149559"/>
                </a:cubicBezTo>
                <a:cubicBezTo>
                  <a:pt x="344298" y="150814"/>
                  <a:pt x="347417" y="151986"/>
                  <a:pt x="350975" y="153075"/>
                </a:cubicBezTo>
                <a:cubicBezTo>
                  <a:pt x="354532" y="154163"/>
                  <a:pt x="358572" y="154707"/>
                  <a:pt x="363092" y="154707"/>
                </a:cubicBezTo>
                <a:cubicBezTo>
                  <a:pt x="365939" y="154707"/>
                  <a:pt x="368471" y="154414"/>
                  <a:pt x="370690" y="153828"/>
                </a:cubicBezTo>
                <a:cubicBezTo>
                  <a:pt x="372908" y="153242"/>
                  <a:pt x="374834" y="152405"/>
                  <a:pt x="376466" y="151317"/>
                </a:cubicBezTo>
                <a:cubicBezTo>
                  <a:pt x="378098" y="150228"/>
                  <a:pt x="379333" y="148847"/>
                  <a:pt x="380170" y="147173"/>
                </a:cubicBezTo>
                <a:cubicBezTo>
                  <a:pt x="381008" y="145498"/>
                  <a:pt x="381426" y="143573"/>
                  <a:pt x="381426" y="141396"/>
                </a:cubicBezTo>
                <a:cubicBezTo>
                  <a:pt x="381426" y="138885"/>
                  <a:pt x="380652" y="136729"/>
                  <a:pt x="379103" y="134929"/>
                </a:cubicBezTo>
                <a:cubicBezTo>
                  <a:pt x="377554" y="133129"/>
                  <a:pt x="375503" y="131560"/>
                  <a:pt x="372950" y="130220"/>
                </a:cubicBezTo>
                <a:cubicBezTo>
                  <a:pt x="370397" y="128881"/>
                  <a:pt x="367508" y="127625"/>
                  <a:pt x="364285" y="126453"/>
                </a:cubicBezTo>
                <a:cubicBezTo>
                  <a:pt x="361062" y="125281"/>
                  <a:pt x="357756" y="123983"/>
                  <a:pt x="354365" y="122560"/>
                </a:cubicBezTo>
                <a:cubicBezTo>
                  <a:pt x="350975" y="121137"/>
                  <a:pt x="347668" y="119505"/>
                  <a:pt x="344445" y="117663"/>
                </a:cubicBezTo>
                <a:cubicBezTo>
                  <a:pt x="341222" y="115821"/>
                  <a:pt x="338333" y="113561"/>
                  <a:pt x="335780" y="110882"/>
                </a:cubicBezTo>
                <a:cubicBezTo>
                  <a:pt x="333227" y="108203"/>
                  <a:pt x="331176" y="104980"/>
                  <a:pt x="329627" y="101213"/>
                </a:cubicBezTo>
                <a:cubicBezTo>
                  <a:pt x="328078" y="97446"/>
                  <a:pt x="327304" y="92925"/>
                  <a:pt x="327304" y="87651"/>
                </a:cubicBezTo>
                <a:cubicBezTo>
                  <a:pt x="327304" y="82293"/>
                  <a:pt x="328350" y="77375"/>
                  <a:pt x="330443" y="72896"/>
                </a:cubicBezTo>
                <a:cubicBezTo>
                  <a:pt x="332536" y="68417"/>
                  <a:pt x="335550" y="64587"/>
                  <a:pt x="339485" y="61406"/>
                </a:cubicBezTo>
                <a:cubicBezTo>
                  <a:pt x="343419" y="58225"/>
                  <a:pt x="348212" y="55755"/>
                  <a:pt x="353863" y="53997"/>
                </a:cubicBezTo>
                <a:cubicBezTo>
                  <a:pt x="359514" y="52239"/>
                  <a:pt x="365855" y="51360"/>
                  <a:pt x="372887" y="51360"/>
                </a:cubicBezTo>
                <a:close/>
                <a:moveTo>
                  <a:pt x="250588" y="51360"/>
                </a:moveTo>
                <a:cubicBezTo>
                  <a:pt x="259964" y="51360"/>
                  <a:pt x="267980" y="52741"/>
                  <a:pt x="274635" y="55504"/>
                </a:cubicBezTo>
                <a:cubicBezTo>
                  <a:pt x="281290" y="58267"/>
                  <a:pt x="286753" y="62096"/>
                  <a:pt x="291022" y="66994"/>
                </a:cubicBezTo>
                <a:cubicBezTo>
                  <a:pt x="295292" y="71891"/>
                  <a:pt x="298431" y="77689"/>
                  <a:pt x="300440" y="84386"/>
                </a:cubicBezTo>
                <a:cubicBezTo>
                  <a:pt x="302450" y="91083"/>
                  <a:pt x="303454" y="98366"/>
                  <a:pt x="303454" y="106236"/>
                </a:cubicBezTo>
                <a:lnTo>
                  <a:pt x="303454" y="111259"/>
                </a:lnTo>
                <a:cubicBezTo>
                  <a:pt x="303454" y="115110"/>
                  <a:pt x="302596" y="117956"/>
                  <a:pt x="300880" y="119798"/>
                </a:cubicBezTo>
                <a:cubicBezTo>
                  <a:pt x="299164" y="121639"/>
                  <a:pt x="296799" y="122560"/>
                  <a:pt x="293785" y="122560"/>
                </a:cubicBezTo>
                <a:lnTo>
                  <a:pt x="225598" y="122560"/>
                </a:lnTo>
                <a:cubicBezTo>
                  <a:pt x="225598" y="127332"/>
                  <a:pt x="226164" y="131664"/>
                  <a:pt x="227294" y="135557"/>
                </a:cubicBezTo>
                <a:cubicBezTo>
                  <a:pt x="228424" y="139450"/>
                  <a:pt x="230224" y="142757"/>
                  <a:pt x="232693" y="145477"/>
                </a:cubicBezTo>
                <a:cubicBezTo>
                  <a:pt x="235163" y="148198"/>
                  <a:pt x="238344" y="150270"/>
                  <a:pt x="242237" y="151693"/>
                </a:cubicBezTo>
                <a:cubicBezTo>
                  <a:pt x="246130" y="153117"/>
                  <a:pt x="250797" y="153828"/>
                  <a:pt x="256238" y="153828"/>
                </a:cubicBezTo>
                <a:cubicBezTo>
                  <a:pt x="261764" y="153828"/>
                  <a:pt x="266619" y="153430"/>
                  <a:pt x="270805" y="152635"/>
                </a:cubicBezTo>
                <a:cubicBezTo>
                  <a:pt x="274991" y="151840"/>
                  <a:pt x="278612" y="150961"/>
                  <a:pt x="281667" y="149998"/>
                </a:cubicBezTo>
                <a:cubicBezTo>
                  <a:pt x="284723" y="149035"/>
                  <a:pt x="287255" y="148156"/>
                  <a:pt x="289264" y="147361"/>
                </a:cubicBezTo>
                <a:cubicBezTo>
                  <a:pt x="291274" y="146566"/>
                  <a:pt x="292906" y="146168"/>
                  <a:pt x="294162" y="146168"/>
                </a:cubicBezTo>
                <a:cubicBezTo>
                  <a:pt x="294915" y="146168"/>
                  <a:pt x="295543" y="146315"/>
                  <a:pt x="296045" y="146608"/>
                </a:cubicBezTo>
                <a:cubicBezTo>
                  <a:pt x="296548" y="146901"/>
                  <a:pt x="296966" y="147424"/>
                  <a:pt x="297301" y="148177"/>
                </a:cubicBezTo>
                <a:cubicBezTo>
                  <a:pt x="297636" y="148931"/>
                  <a:pt x="297866" y="149998"/>
                  <a:pt x="297992" y="151379"/>
                </a:cubicBezTo>
                <a:cubicBezTo>
                  <a:pt x="298117" y="152761"/>
                  <a:pt x="298180" y="154498"/>
                  <a:pt x="298180" y="156591"/>
                </a:cubicBezTo>
                <a:cubicBezTo>
                  <a:pt x="298180" y="158432"/>
                  <a:pt x="298138" y="160002"/>
                  <a:pt x="298055" y="161300"/>
                </a:cubicBezTo>
                <a:cubicBezTo>
                  <a:pt x="297971" y="162597"/>
                  <a:pt x="297845" y="163707"/>
                  <a:pt x="297678" y="164627"/>
                </a:cubicBezTo>
                <a:cubicBezTo>
                  <a:pt x="297510" y="165548"/>
                  <a:pt x="297259" y="166323"/>
                  <a:pt x="296924" y="166951"/>
                </a:cubicBezTo>
                <a:cubicBezTo>
                  <a:pt x="296589" y="167578"/>
                  <a:pt x="296150" y="168185"/>
                  <a:pt x="295606" y="168771"/>
                </a:cubicBezTo>
                <a:cubicBezTo>
                  <a:pt x="295062" y="169357"/>
                  <a:pt x="293576" y="170153"/>
                  <a:pt x="291148" y="171157"/>
                </a:cubicBezTo>
                <a:cubicBezTo>
                  <a:pt x="288720" y="172162"/>
                  <a:pt x="285623" y="173146"/>
                  <a:pt x="281856" y="174108"/>
                </a:cubicBezTo>
                <a:cubicBezTo>
                  <a:pt x="278088" y="175071"/>
                  <a:pt x="273777" y="175908"/>
                  <a:pt x="268921" y="176620"/>
                </a:cubicBezTo>
                <a:cubicBezTo>
                  <a:pt x="264066" y="177331"/>
                  <a:pt x="258876" y="177687"/>
                  <a:pt x="253350" y="177687"/>
                </a:cubicBezTo>
                <a:cubicBezTo>
                  <a:pt x="243388" y="177687"/>
                  <a:pt x="234661" y="176431"/>
                  <a:pt x="227168" y="173920"/>
                </a:cubicBezTo>
                <a:cubicBezTo>
                  <a:pt x="219676" y="171408"/>
                  <a:pt x="213418" y="167599"/>
                  <a:pt x="208395" y="162493"/>
                </a:cubicBezTo>
                <a:cubicBezTo>
                  <a:pt x="203372" y="157386"/>
                  <a:pt x="199626" y="150940"/>
                  <a:pt x="197156" y="143154"/>
                </a:cubicBezTo>
                <a:cubicBezTo>
                  <a:pt x="194686" y="135369"/>
                  <a:pt x="193452" y="126244"/>
                  <a:pt x="193452" y="115779"/>
                </a:cubicBezTo>
                <a:cubicBezTo>
                  <a:pt x="193452" y="105817"/>
                  <a:pt x="194749" y="96839"/>
                  <a:pt x="197344" y="88844"/>
                </a:cubicBezTo>
                <a:cubicBezTo>
                  <a:pt x="199940" y="80849"/>
                  <a:pt x="203707" y="74068"/>
                  <a:pt x="208646" y="68501"/>
                </a:cubicBezTo>
                <a:cubicBezTo>
                  <a:pt x="213585" y="62934"/>
                  <a:pt x="219592" y="58685"/>
                  <a:pt x="226666" y="55755"/>
                </a:cubicBezTo>
                <a:cubicBezTo>
                  <a:pt x="233740" y="52825"/>
                  <a:pt x="241714" y="51360"/>
                  <a:pt x="250588" y="51360"/>
                </a:cubicBezTo>
                <a:close/>
                <a:moveTo>
                  <a:pt x="72840" y="38175"/>
                </a:moveTo>
                <a:lnTo>
                  <a:pt x="72840" y="148680"/>
                </a:lnTo>
                <a:lnTo>
                  <a:pt x="90044" y="148680"/>
                </a:lnTo>
                <a:cubicBezTo>
                  <a:pt x="99085" y="148680"/>
                  <a:pt x="106703" y="147508"/>
                  <a:pt x="112898" y="145164"/>
                </a:cubicBezTo>
                <a:cubicBezTo>
                  <a:pt x="119093" y="142819"/>
                  <a:pt x="124263" y="139282"/>
                  <a:pt x="128407" y="134553"/>
                </a:cubicBezTo>
                <a:cubicBezTo>
                  <a:pt x="132551" y="129823"/>
                  <a:pt x="135648" y="123942"/>
                  <a:pt x="137699" y="116909"/>
                </a:cubicBezTo>
                <a:cubicBezTo>
                  <a:pt x="139750" y="109877"/>
                  <a:pt x="140776" y="101673"/>
                  <a:pt x="140776" y="92297"/>
                </a:cubicBezTo>
                <a:cubicBezTo>
                  <a:pt x="140776" y="84595"/>
                  <a:pt x="139876" y="77437"/>
                  <a:pt x="138076" y="70824"/>
                </a:cubicBezTo>
                <a:cubicBezTo>
                  <a:pt x="136276" y="64210"/>
                  <a:pt x="133388" y="58476"/>
                  <a:pt x="129411" y="53620"/>
                </a:cubicBezTo>
                <a:cubicBezTo>
                  <a:pt x="125435" y="48765"/>
                  <a:pt x="120328" y="44977"/>
                  <a:pt x="114091" y="42256"/>
                </a:cubicBezTo>
                <a:cubicBezTo>
                  <a:pt x="107855" y="39535"/>
                  <a:pt x="99671" y="38175"/>
                  <a:pt x="89542" y="38175"/>
                </a:cubicBezTo>
                <a:close/>
                <a:moveTo>
                  <a:pt x="49735" y="12307"/>
                </a:moveTo>
                <a:lnTo>
                  <a:pt x="91425" y="12307"/>
                </a:lnTo>
                <a:cubicBezTo>
                  <a:pt x="105908" y="12307"/>
                  <a:pt x="118193" y="14002"/>
                  <a:pt x="128281" y="17392"/>
                </a:cubicBezTo>
                <a:cubicBezTo>
                  <a:pt x="138369" y="20783"/>
                  <a:pt x="146866" y="25806"/>
                  <a:pt x="153773" y="32461"/>
                </a:cubicBezTo>
                <a:cubicBezTo>
                  <a:pt x="160679" y="39117"/>
                  <a:pt x="165932" y="47342"/>
                  <a:pt x="169532" y="57136"/>
                </a:cubicBezTo>
                <a:cubicBezTo>
                  <a:pt x="173132" y="66931"/>
                  <a:pt x="174932" y="78275"/>
                  <a:pt x="174932" y="91167"/>
                </a:cubicBezTo>
                <a:cubicBezTo>
                  <a:pt x="174932" y="106068"/>
                  <a:pt x="172985" y="118814"/>
                  <a:pt x="169093" y="129404"/>
                </a:cubicBezTo>
                <a:cubicBezTo>
                  <a:pt x="165200" y="139994"/>
                  <a:pt x="159612" y="148638"/>
                  <a:pt x="152329" y="155335"/>
                </a:cubicBezTo>
                <a:cubicBezTo>
                  <a:pt x="145045" y="162032"/>
                  <a:pt x="136192" y="166951"/>
                  <a:pt x="125770" y="170090"/>
                </a:cubicBezTo>
                <a:cubicBezTo>
                  <a:pt x="115347" y="173229"/>
                  <a:pt x="102936" y="174799"/>
                  <a:pt x="88537" y="174799"/>
                </a:cubicBezTo>
                <a:lnTo>
                  <a:pt x="49735" y="174799"/>
                </a:lnTo>
                <a:cubicBezTo>
                  <a:pt x="46972" y="174799"/>
                  <a:pt x="44649" y="173983"/>
                  <a:pt x="42765" y="172350"/>
                </a:cubicBezTo>
                <a:cubicBezTo>
                  <a:pt x="40882" y="170718"/>
                  <a:pt x="39940" y="168060"/>
                  <a:pt x="39940" y="164376"/>
                </a:cubicBezTo>
                <a:lnTo>
                  <a:pt x="39940" y="22729"/>
                </a:lnTo>
                <a:cubicBezTo>
                  <a:pt x="39940" y="19046"/>
                  <a:pt x="40882" y="16388"/>
                  <a:pt x="42765" y="14755"/>
                </a:cubicBezTo>
                <a:cubicBezTo>
                  <a:pt x="44649" y="13123"/>
                  <a:pt x="46972" y="12307"/>
                  <a:pt x="49735" y="12307"/>
                </a:cubicBezTo>
                <a:close/>
                <a:moveTo>
                  <a:pt x="878038" y="9544"/>
                </a:moveTo>
                <a:cubicBezTo>
                  <a:pt x="885070" y="9544"/>
                  <a:pt x="891474" y="10025"/>
                  <a:pt x="897251" y="10988"/>
                </a:cubicBezTo>
                <a:cubicBezTo>
                  <a:pt x="903027" y="11951"/>
                  <a:pt x="908071" y="13123"/>
                  <a:pt x="912382" y="14504"/>
                </a:cubicBezTo>
                <a:cubicBezTo>
                  <a:pt x="916694" y="15885"/>
                  <a:pt x="920272" y="17371"/>
                  <a:pt x="923119" y="18962"/>
                </a:cubicBezTo>
                <a:cubicBezTo>
                  <a:pt x="925965" y="20553"/>
                  <a:pt x="927953" y="21934"/>
                  <a:pt x="929083" y="23106"/>
                </a:cubicBezTo>
                <a:cubicBezTo>
                  <a:pt x="930214" y="24278"/>
                  <a:pt x="931030" y="25931"/>
                  <a:pt x="931532" y="28066"/>
                </a:cubicBezTo>
                <a:cubicBezTo>
                  <a:pt x="932034" y="30201"/>
                  <a:pt x="932286" y="33361"/>
                  <a:pt x="932286" y="37547"/>
                </a:cubicBezTo>
                <a:cubicBezTo>
                  <a:pt x="932286" y="39975"/>
                  <a:pt x="932181" y="42067"/>
                  <a:pt x="931972" y="43826"/>
                </a:cubicBezTo>
                <a:cubicBezTo>
                  <a:pt x="931762" y="45584"/>
                  <a:pt x="931469" y="46986"/>
                  <a:pt x="931093" y="48032"/>
                </a:cubicBezTo>
                <a:cubicBezTo>
                  <a:pt x="930716" y="49079"/>
                  <a:pt x="930255" y="49811"/>
                  <a:pt x="929711" y="50230"/>
                </a:cubicBezTo>
                <a:cubicBezTo>
                  <a:pt x="929167" y="50648"/>
                  <a:pt x="928518" y="50858"/>
                  <a:pt x="927765" y="50858"/>
                </a:cubicBezTo>
                <a:cubicBezTo>
                  <a:pt x="926677" y="50858"/>
                  <a:pt x="924919" y="50104"/>
                  <a:pt x="922491" y="48597"/>
                </a:cubicBezTo>
                <a:cubicBezTo>
                  <a:pt x="920063" y="47090"/>
                  <a:pt x="916840" y="45458"/>
                  <a:pt x="912822" y="43700"/>
                </a:cubicBezTo>
                <a:cubicBezTo>
                  <a:pt x="908803" y="41942"/>
                  <a:pt x="904011" y="40309"/>
                  <a:pt x="898443" y="38803"/>
                </a:cubicBezTo>
                <a:cubicBezTo>
                  <a:pt x="892876" y="37296"/>
                  <a:pt x="886409" y="36542"/>
                  <a:pt x="879042" y="36542"/>
                </a:cubicBezTo>
                <a:cubicBezTo>
                  <a:pt x="871173" y="36542"/>
                  <a:pt x="864057" y="37903"/>
                  <a:pt x="857695" y="40623"/>
                </a:cubicBezTo>
                <a:cubicBezTo>
                  <a:pt x="851332" y="43344"/>
                  <a:pt x="845891" y="47195"/>
                  <a:pt x="841370" y="52176"/>
                </a:cubicBezTo>
                <a:cubicBezTo>
                  <a:pt x="836850" y="57157"/>
                  <a:pt x="833375" y="63143"/>
                  <a:pt x="830948" y="70133"/>
                </a:cubicBezTo>
                <a:cubicBezTo>
                  <a:pt x="828520" y="77124"/>
                  <a:pt x="827306" y="84846"/>
                  <a:pt x="827306" y="93302"/>
                </a:cubicBezTo>
                <a:cubicBezTo>
                  <a:pt x="827306" y="102594"/>
                  <a:pt x="828541" y="110777"/>
                  <a:pt x="831010" y="117851"/>
                </a:cubicBezTo>
                <a:cubicBezTo>
                  <a:pt x="833480" y="124925"/>
                  <a:pt x="836933" y="130848"/>
                  <a:pt x="841370" y="135620"/>
                </a:cubicBezTo>
                <a:cubicBezTo>
                  <a:pt x="845807" y="140392"/>
                  <a:pt x="851144" y="143992"/>
                  <a:pt x="857381" y="146419"/>
                </a:cubicBezTo>
                <a:cubicBezTo>
                  <a:pt x="863618" y="148847"/>
                  <a:pt x="870503" y="150061"/>
                  <a:pt x="878038" y="150061"/>
                </a:cubicBezTo>
                <a:cubicBezTo>
                  <a:pt x="881721" y="150061"/>
                  <a:pt x="885363" y="149642"/>
                  <a:pt x="888963" y="148805"/>
                </a:cubicBezTo>
                <a:cubicBezTo>
                  <a:pt x="892562" y="147968"/>
                  <a:pt x="895911" y="146712"/>
                  <a:pt x="899009" y="145038"/>
                </a:cubicBezTo>
                <a:lnTo>
                  <a:pt x="899009" y="107366"/>
                </a:lnTo>
                <a:lnTo>
                  <a:pt x="868243" y="107366"/>
                </a:lnTo>
                <a:cubicBezTo>
                  <a:pt x="866736" y="107366"/>
                  <a:pt x="865564" y="106424"/>
                  <a:pt x="864727" y="104540"/>
                </a:cubicBezTo>
                <a:cubicBezTo>
                  <a:pt x="863890" y="102657"/>
                  <a:pt x="863471" y="99455"/>
                  <a:pt x="863471" y="94934"/>
                </a:cubicBezTo>
                <a:cubicBezTo>
                  <a:pt x="863471" y="92590"/>
                  <a:pt x="863576" y="90623"/>
                  <a:pt x="863785" y="89032"/>
                </a:cubicBezTo>
                <a:cubicBezTo>
                  <a:pt x="863994" y="87441"/>
                  <a:pt x="864308" y="86165"/>
                  <a:pt x="864727" y="85202"/>
                </a:cubicBezTo>
                <a:cubicBezTo>
                  <a:pt x="865146" y="84239"/>
                  <a:pt x="865648" y="83528"/>
                  <a:pt x="866234" y="83067"/>
                </a:cubicBezTo>
                <a:cubicBezTo>
                  <a:pt x="866820" y="82607"/>
                  <a:pt x="867490" y="82377"/>
                  <a:pt x="868243" y="82377"/>
                </a:cubicBezTo>
                <a:lnTo>
                  <a:pt x="923119" y="82377"/>
                </a:lnTo>
                <a:cubicBezTo>
                  <a:pt x="924458" y="82377"/>
                  <a:pt x="925651" y="82607"/>
                  <a:pt x="926698" y="83067"/>
                </a:cubicBezTo>
                <a:cubicBezTo>
                  <a:pt x="927744" y="83528"/>
                  <a:pt x="928665" y="84218"/>
                  <a:pt x="929460" y="85139"/>
                </a:cubicBezTo>
                <a:cubicBezTo>
                  <a:pt x="930255" y="86060"/>
                  <a:pt x="930862" y="87169"/>
                  <a:pt x="931281" y="88467"/>
                </a:cubicBezTo>
                <a:cubicBezTo>
                  <a:pt x="931700" y="89765"/>
                  <a:pt x="931909" y="91251"/>
                  <a:pt x="931909" y="92925"/>
                </a:cubicBezTo>
                <a:lnTo>
                  <a:pt x="931909" y="157595"/>
                </a:lnTo>
                <a:cubicBezTo>
                  <a:pt x="931909" y="160107"/>
                  <a:pt x="931469" y="162304"/>
                  <a:pt x="930590" y="164188"/>
                </a:cubicBezTo>
                <a:cubicBezTo>
                  <a:pt x="929711" y="166072"/>
                  <a:pt x="927911" y="167557"/>
                  <a:pt x="925191" y="168646"/>
                </a:cubicBezTo>
                <a:cubicBezTo>
                  <a:pt x="922470" y="169734"/>
                  <a:pt x="919100" y="170864"/>
                  <a:pt x="915082" y="172036"/>
                </a:cubicBezTo>
                <a:cubicBezTo>
                  <a:pt x="911064" y="173208"/>
                  <a:pt x="906899" y="174213"/>
                  <a:pt x="902587" y="175050"/>
                </a:cubicBezTo>
                <a:cubicBezTo>
                  <a:pt x="898276" y="175887"/>
                  <a:pt x="893923" y="176515"/>
                  <a:pt x="889528" y="176934"/>
                </a:cubicBezTo>
                <a:cubicBezTo>
                  <a:pt x="885133" y="177352"/>
                  <a:pt x="880717" y="177562"/>
                  <a:pt x="876280" y="177562"/>
                </a:cubicBezTo>
                <a:cubicBezTo>
                  <a:pt x="863304" y="177562"/>
                  <a:pt x="851688" y="175699"/>
                  <a:pt x="841433" y="171974"/>
                </a:cubicBezTo>
                <a:cubicBezTo>
                  <a:pt x="831178" y="168248"/>
                  <a:pt x="822492" y="162848"/>
                  <a:pt x="815376" y="155774"/>
                </a:cubicBezTo>
                <a:cubicBezTo>
                  <a:pt x="808261" y="148701"/>
                  <a:pt x="802819" y="140078"/>
                  <a:pt x="799052" y="129906"/>
                </a:cubicBezTo>
                <a:cubicBezTo>
                  <a:pt x="795285" y="119735"/>
                  <a:pt x="793401" y="108203"/>
                  <a:pt x="793401" y="95311"/>
                </a:cubicBezTo>
                <a:cubicBezTo>
                  <a:pt x="793401" y="82000"/>
                  <a:pt x="795410" y="70050"/>
                  <a:pt x="799429" y="59459"/>
                </a:cubicBezTo>
                <a:cubicBezTo>
                  <a:pt x="803447" y="48869"/>
                  <a:pt x="809140" y="39870"/>
                  <a:pt x="816507" y="32461"/>
                </a:cubicBezTo>
                <a:cubicBezTo>
                  <a:pt x="823874" y="25052"/>
                  <a:pt x="832768" y="19381"/>
                  <a:pt x="843191" y="15446"/>
                </a:cubicBezTo>
                <a:cubicBezTo>
                  <a:pt x="853614" y="11511"/>
                  <a:pt x="865229" y="9544"/>
                  <a:pt x="878038" y="9544"/>
                </a:cubicBezTo>
                <a:close/>
                <a:moveTo>
                  <a:pt x="454054" y="4270"/>
                </a:moveTo>
                <a:cubicBezTo>
                  <a:pt x="461086" y="4270"/>
                  <a:pt x="465858" y="5463"/>
                  <a:pt x="468370" y="7849"/>
                </a:cubicBezTo>
                <a:cubicBezTo>
                  <a:pt x="470881" y="10235"/>
                  <a:pt x="472137" y="14483"/>
                  <a:pt x="472137" y="20594"/>
                </a:cubicBezTo>
                <a:cubicBezTo>
                  <a:pt x="472137" y="26957"/>
                  <a:pt x="470839" y="31352"/>
                  <a:pt x="468244" y="33780"/>
                </a:cubicBezTo>
                <a:cubicBezTo>
                  <a:pt x="465649" y="36207"/>
                  <a:pt x="460835" y="37421"/>
                  <a:pt x="453803" y="37421"/>
                </a:cubicBezTo>
                <a:cubicBezTo>
                  <a:pt x="446687" y="37421"/>
                  <a:pt x="441895" y="36249"/>
                  <a:pt x="439425" y="33905"/>
                </a:cubicBezTo>
                <a:cubicBezTo>
                  <a:pt x="436955" y="31561"/>
                  <a:pt x="435721" y="27334"/>
                  <a:pt x="435721" y="21222"/>
                </a:cubicBezTo>
                <a:cubicBezTo>
                  <a:pt x="435721" y="14860"/>
                  <a:pt x="436997" y="10444"/>
                  <a:pt x="439551" y="7974"/>
                </a:cubicBezTo>
                <a:cubicBezTo>
                  <a:pt x="442104" y="5505"/>
                  <a:pt x="446938" y="4270"/>
                  <a:pt x="454054" y="4270"/>
                </a:cubicBezTo>
                <a:close/>
                <a:moveTo>
                  <a:pt x="1244504" y="0"/>
                </a:moveTo>
                <a:cubicBezTo>
                  <a:pt x="1247601" y="0"/>
                  <a:pt x="1250155" y="126"/>
                  <a:pt x="1252164" y="377"/>
                </a:cubicBezTo>
                <a:cubicBezTo>
                  <a:pt x="1254173" y="628"/>
                  <a:pt x="1255784" y="984"/>
                  <a:pt x="1256998" y="1444"/>
                </a:cubicBezTo>
                <a:cubicBezTo>
                  <a:pt x="1258212" y="1905"/>
                  <a:pt x="1259070" y="2470"/>
                  <a:pt x="1259573" y="3140"/>
                </a:cubicBezTo>
                <a:cubicBezTo>
                  <a:pt x="1260075" y="3809"/>
                  <a:pt x="1260326" y="4563"/>
                  <a:pt x="1260326" y="5400"/>
                </a:cubicBezTo>
                <a:lnTo>
                  <a:pt x="1260326" y="170529"/>
                </a:lnTo>
                <a:cubicBezTo>
                  <a:pt x="1260326" y="171367"/>
                  <a:pt x="1260075" y="172099"/>
                  <a:pt x="1259573" y="172727"/>
                </a:cubicBezTo>
                <a:cubicBezTo>
                  <a:pt x="1259070" y="173355"/>
                  <a:pt x="1258212" y="173878"/>
                  <a:pt x="1256998" y="174297"/>
                </a:cubicBezTo>
                <a:cubicBezTo>
                  <a:pt x="1255784" y="174715"/>
                  <a:pt x="1254173" y="175029"/>
                  <a:pt x="1252164" y="175238"/>
                </a:cubicBezTo>
                <a:cubicBezTo>
                  <a:pt x="1250155" y="175448"/>
                  <a:pt x="1247601" y="175552"/>
                  <a:pt x="1244504" y="175552"/>
                </a:cubicBezTo>
                <a:cubicBezTo>
                  <a:pt x="1241406" y="175552"/>
                  <a:pt x="1238853" y="175448"/>
                  <a:pt x="1236844" y="175238"/>
                </a:cubicBezTo>
                <a:cubicBezTo>
                  <a:pt x="1234835" y="175029"/>
                  <a:pt x="1233223" y="174715"/>
                  <a:pt x="1232009" y="174297"/>
                </a:cubicBezTo>
                <a:cubicBezTo>
                  <a:pt x="1230795" y="173878"/>
                  <a:pt x="1229937" y="173355"/>
                  <a:pt x="1229435" y="172727"/>
                </a:cubicBezTo>
                <a:cubicBezTo>
                  <a:pt x="1228933" y="172099"/>
                  <a:pt x="1228681" y="171367"/>
                  <a:pt x="1228681" y="170529"/>
                </a:cubicBezTo>
                <a:lnTo>
                  <a:pt x="1228681" y="5400"/>
                </a:lnTo>
                <a:cubicBezTo>
                  <a:pt x="1228681" y="4563"/>
                  <a:pt x="1228933" y="3809"/>
                  <a:pt x="1229435" y="3140"/>
                </a:cubicBezTo>
                <a:cubicBezTo>
                  <a:pt x="1229937" y="2470"/>
                  <a:pt x="1230795" y="1905"/>
                  <a:pt x="1232009" y="1444"/>
                </a:cubicBezTo>
                <a:cubicBezTo>
                  <a:pt x="1233223" y="984"/>
                  <a:pt x="1234835" y="628"/>
                  <a:pt x="1236844" y="377"/>
                </a:cubicBezTo>
                <a:cubicBezTo>
                  <a:pt x="1238853" y="126"/>
                  <a:pt x="1241406" y="0"/>
                  <a:pt x="12445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2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osefin Sans" panose="020B0604020202020204" charset="0"/>
              <a:ea typeface="+mn-ea"/>
              <a:cs typeface="Arial"/>
              <a:sym typeface="Arial"/>
            </a:endParaRPr>
          </a:p>
        </p:txBody>
      </p:sp>
      <p:sp>
        <p:nvSpPr>
          <p:cNvPr id="84" name="Figura a mano libera: forma 83">
            <a:extLst>
              <a:ext uri="{FF2B5EF4-FFF2-40B4-BE49-F238E27FC236}">
                <a16:creationId xmlns:a16="http://schemas.microsoft.com/office/drawing/2014/main" id="{8EFB01A7-9D7F-40C1-BFBE-5113C6DC95EF}"/>
              </a:ext>
            </a:extLst>
          </p:cNvPr>
          <p:cNvSpPr/>
          <p:nvPr/>
        </p:nvSpPr>
        <p:spPr>
          <a:xfrm>
            <a:off x="2297917" y="3718501"/>
            <a:ext cx="1714011" cy="815911"/>
          </a:xfrm>
          <a:custGeom>
            <a:avLst/>
            <a:gdLst/>
            <a:ahLst/>
            <a:cxnLst/>
            <a:rect l="l" t="t" r="r" b="b"/>
            <a:pathLst>
              <a:path w="1714011" h="815911">
                <a:moveTo>
                  <a:pt x="1041866" y="777913"/>
                </a:moveTo>
                <a:cubicBezTo>
                  <a:pt x="1039981" y="779386"/>
                  <a:pt x="1038435" y="780785"/>
                  <a:pt x="1037227" y="782111"/>
                </a:cubicBezTo>
                <a:cubicBezTo>
                  <a:pt x="1036019" y="783436"/>
                  <a:pt x="1035062" y="784703"/>
                  <a:pt x="1034355" y="785911"/>
                </a:cubicBezTo>
                <a:cubicBezTo>
                  <a:pt x="1033648" y="787118"/>
                  <a:pt x="1033162" y="788311"/>
                  <a:pt x="1032897" y="789489"/>
                </a:cubicBezTo>
                <a:cubicBezTo>
                  <a:pt x="1032632" y="790668"/>
                  <a:pt x="1032499" y="791875"/>
                  <a:pt x="1032499" y="793112"/>
                </a:cubicBezTo>
                <a:cubicBezTo>
                  <a:pt x="1032499" y="796942"/>
                  <a:pt x="1034444" y="799843"/>
                  <a:pt x="1038332" y="801817"/>
                </a:cubicBezTo>
                <a:cubicBezTo>
                  <a:pt x="1042220" y="803790"/>
                  <a:pt x="1047640" y="804777"/>
                  <a:pt x="1054591" y="804777"/>
                </a:cubicBezTo>
                <a:cubicBezTo>
                  <a:pt x="1059009" y="804777"/>
                  <a:pt x="1062706" y="804350"/>
                  <a:pt x="1065681" y="803496"/>
                </a:cubicBezTo>
                <a:cubicBezTo>
                  <a:pt x="1068656" y="802641"/>
                  <a:pt x="1071057" y="801507"/>
                  <a:pt x="1072883" y="800093"/>
                </a:cubicBezTo>
                <a:cubicBezTo>
                  <a:pt x="1074709" y="798680"/>
                  <a:pt x="1076020" y="797060"/>
                  <a:pt x="1076815" y="795233"/>
                </a:cubicBezTo>
                <a:cubicBezTo>
                  <a:pt x="1077611" y="793407"/>
                  <a:pt x="1078008" y="791492"/>
                  <a:pt x="1078008" y="789489"/>
                </a:cubicBezTo>
                <a:cubicBezTo>
                  <a:pt x="1078008" y="786073"/>
                  <a:pt x="1076609" y="783436"/>
                  <a:pt x="1073811" y="781581"/>
                </a:cubicBezTo>
                <a:cubicBezTo>
                  <a:pt x="1071013" y="779725"/>
                  <a:pt x="1067228" y="778738"/>
                  <a:pt x="1062456" y="778620"/>
                </a:cubicBezTo>
                <a:close/>
                <a:moveTo>
                  <a:pt x="762232" y="710490"/>
                </a:moveTo>
                <a:cubicBezTo>
                  <a:pt x="758521" y="710490"/>
                  <a:pt x="755369" y="711373"/>
                  <a:pt x="752777" y="713141"/>
                </a:cubicBezTo>
                <a:cubicBezTo>
                  <a:pt x="750185" y="714908"/>
                  <a:pt x="748079" y="717235"/>
                  <a:pt x="746459" y="720122"/>
                </a:cubicBezTo>
                <a:cubicBezTo>
                  <a:pt x="744839" y="723008"/>
                  <a:pt x="743661" y="726278"/>
                  <a:pt x="742924" y="729930"/>
                </a:cubicBezTo>
                <a:cubicBezTo>
                  <a:pt x="742188" y="733583"/>
                  <a:pt x="741820" y="737294"/>
                  <a:pt x="741820" y="741064"/>
                </a:cubicBezTo>
                <a:cubicBezTo>
                  <a:pt x="741820" y="745070"/>
                  <a:pt x="742129" y="748988"/>
                  <a:pt x="742747" y="752817"/>
                </a:cubicBezTo>
                <a:cubicBezTo>
                  <a:pt x="743366" y="756646"/>
                  <a:pt x="744441" y="760049"/>
                  <a:pt x="745973" y="763024"/>
                </a:cubicBezTo>
                <a:cubicBezTo>
                  <a:pt x="747504" y="765999"/>
                  <a:pt x="749537" y="768385"/>
                  <a:pt x="752070" y="770181"/>
                </a:cubicBezTo>
                <a:cubicBezTo>
                  <a:pt x="754603" y="771978"/>
                  <a:pt x="757785" y="772876"/>
                  <a:pt x="761614" y="772876"/>
                </a:cubicBezTo>
                <a:cubicBezTo>
                  <a:pt x="763558" y="772876"/>
                  <a:pt x="765428" y="772611"/>
                  <a:pt x="767225" y="772081"/>
                </a:cubicBezTo>
                <a:cubicBezTo>
                  <a:pt x="769022" y="771551"/>
                  <a:pt x="770863" y="770667"/>
                  <a:pt x="772748" y="769430"/>
                </a:cubicBezTo>
                <a:cubicBezTo>
                  <a:pt x="774633" y="768193"/>
                  <a:pt x="776607" y="766588"/>
                  <a:pt x="778668" y="764614"/>
                </a:cubicBezTo>
                <a:cubicBezTo>
                  <a:pt x="780730" y="762641"/>
                  <a:pt x="782910" y="760211"/>
                  <a:pt x="785208" y="757324"/>
                </a:cubicBezTo>
                <a:lnTo>
                  <a:pt x="785208" y="725512"/>
                </a:lnTo>
                <a:cubicBezTo>
                  <a:pt x="781261" y="720622"/>
                  <a:pt x="777446" y="716896"/>
                  <a:pt x="773764" y="714334"/>
                </a:cubicBezTo>
                <a:cubicBezTo>
                  <a:pt x="770082" y="711771"/>
                  <a:pt x="766238" y="710490"/>
                  <a:pt x="762232" y="710490"/>
                </a:cubicBezTo>
                <a:close/>
                <a:moveTo>
                  <a:pt x="590782" y="710490"/>
                </a:moveTo>
                <a:cubicBezTo>
                  <a:pt x="587071" y="710490"/>
                  <a:pt x="583919" y="711373"/>
                  <a:pt x="581327" y="713141"/>
                </a:cubicBezTo>
                <a:cubicBezTo>
                  <a:pt x="578735" y="714908"/>
                  <a:pt x="576629" y="717235"/>
                  <a:pt x="575009" y="720122"/>
                </a:cubicBezTo>
                <a:cubicBezTo>
                  <a:pt x="573389" y="723008"/>
                  <a:pt x="572211" y="726278"/>
                  <a:pt x="571474" y="729930"/>
                </a:cubicBezTo>
                <a:cubicBezTo>
                  <a:pt x="570738" y="733583"/>
                  <a:pt x="570370" y="737294"/>
                  <a:pt x="570370" y="741064"/>
                </a:cubicBezTo>
                <a:cubicBezTo>
                  <a:pt x="570370" y="745070"/>
                  <a:pt x="570679" y="748988"/>
                  <a:pt x="571297" y="752817"/>
                </a:cubicBezTo>
                <a:cubicBezTo>
                  <a:pt x="571916" y="756646"/>
                  <a:pt x="572991" y="760049"/>
                  <a:pt x="574523" y="763024"/>
                </a:cubicBezTo>
                <a:cubicBezTo>
                  <a:pt x="576054" y="765999"/>
                  <a:pt x="578087" y="768385"/>
                  <a:pt x="580620" y="770181"/>
                </a:cubicBezTo>
                <a:cubicBezTo>
                  <a:pt x="583153" y="771978"/>
                  <a:pt x="586335" y="772876"/>
                  <a:pt x="590164" y="772876"/>
                </a:cubicBezTo>
                <a:cubicBezTo>
                  <a:pt x="592108" y="772876"/>
                  <a:pt x="593978" y="772611"/>
                  <a:pt x="595775" y="772081"/>
                </a:cubicBezTo>
                <a:cubicBezTo>
                  <a:pt x="597572" y="771551"/>
                  <a:pt x="599413" y="770667"/>
                  <a:pt x="601298" y="769430"/>
                </a:cubicBezTo>
                <a:cubicBezTo>
                  <a:pt x="603183" y="768193"/>
                  <a:pt x="605157" y="766588"/>
                  <a:pt x="607218" y="764614"/>
                </a:cubicBezTo>
                <a:cubicBezTo>
                  <a:pt x="609280" y="762641"/>
                  <a:pt x="611460" y="760211"/>
                  <a:pt x="613758" y="757324"/>
                </a:cubicBezTo>
                <a:lnTo>
                  <a:pt x="613758" y="725512"/>
                </a:lnTo>
                <a:cubicBezTo>
                  <a:pt x="609811" y="720622"/>
                  <a:pt x="605996" y="716896"/>
                  <a:pt x="602314" y="714334"/>
                </a:cubicBezTo>
                <a:cubicBezTo>
                  <a:pt x="598632" y="711771"/>
                  <a:pt x="594788" y="710490"/>
                  <a:pt x="590782" y="710490"/>
                </a:cubicBezTo>
                <a:close/>
                <a:moveTo>
                  <a:pt x="859121" y="709341"/>
                </a:moveTo>
                <a:cubicBezTo>
                  <a:pt x="855506" y="709341"/>
                  <a:pt x="852334" y="710018"/>
                  <a:pt x="849608" y="711373"/>
                </a:cubicBezTo>
                <a:cubicBezTo>
                  <a:pt x="846881" y="712728"/>
                  <a:pt x="844599" y="714525"/>
                  <a:pt x="842762" y="716764"/>
                </a:cubicBezTo>
                <a:cubicBezTo>
                  <a:pt x="840924" y="719002"/>
                  <a:pt x="839501" y="721609"/>
                  <a:pt x="838494" y="724584"/>
                </a:cubicBezTo>
                <a:cubicBezTo>
                  <a:pt x="837486" y="727559"/>
                  <a:pt x="836923" y="730667"/>
                  <a:pt x="836804" y="733907"/>
                </a:cubicBezTo>
                <a:lnTo>
                  <a:pt x="880193" y="733907"/>
                </a:lnTo>
                <a:cubicBezTo>
                  <a:pt x="880369" y="726248"/>
                  <a:pt x="878665" y="720239"/>
                  <a:pt x="875080" y="715880"/>
                </a:cubicBezTo>
                <a:cubicBezTo>
                  <a:pt x="871494" y="711521"/>
                  <a:pt x="866175" y="709341"/>
                  <a:pt x="859121" y="709341"/>
                </a:cubicBezTo>
                <a:close/>
                <a:moveTo>
                  <a:pt x="1053531" y="709252"/>
                </a:moveTo>
                <a:cubicBezTo>
                  <a:pt x="1050703" y="709252"/>
                  <a:pt x="1048244" y="709724"/>
                  <a:pt x="1046152" y="710666"/>
                </a:cubicBezTo>
                <a:cubicBezTo>
                  <a:pt x="1044061" y="711609"/>
                  <a:pt x="1042323" y="712905"/>
                  <a:pt x="1040938" y="714554"/>
                </a:cubicBezTo>
                <a:cubicBezTo>
                  <a:pt x="1039554" y="716204"/>
                  <a:pt x="1038523" y="718104"/>
                  <a:pt x="1037846" y="720254"/>
                </a:cubicBezTo>
                <a:cubicBezTo>
                  <a:pt x="1037168" y="722404"/>
                  <a:pt x="1036829" y="724658"/>
                  <a:pt x="1036829" y="727014"/>
                </a:cubicBezTo>
                <a:cubicBezTo>
                  <a:pt x="1036829" y="732257"/>
                  <a:pt x="1038317" y="736381"/>
                  <a:pt x="1041292" y="739386"/>
                </a:cubicBezTo>
                <a:cubicBezTo>
                  <a:pt x="1044267" y="742390"/>
                  <a:pt x="1048435" y="743892"/>
                  <a:pt x="1053796" y="743892"/>
                </a:cubicBezTo>
                <a:cubicBezTo>
                  <a:pt x="1056683" y="743892"/>
                  <a:pt x="1059186" y="743436"/>
                  <a:pt x="1061307" y="742523"/>
                </a:cubicBezTo>
                <a:cubicBezTo>
                  <a:pt x="1063428" y="741609"/>
                  <a:pt x="1065180" y="740343"/>
                  <a:pt x="1066565" y="738723"/>
                </a:cubicBezTo>
                <a:cubicBezTo>
                  <a:pt x="1067949" y="737103"/>
                  <a:pt x="1068980" y="735232"/>
                  <a:pt x="1069658" y="733111"/>
                </a:cubicBezTo>
                <a:cubicBezTo>
                  <a:pt x="1070335" y="730991"/>
                  <a:pt x="1070674" y="728782"/>
                  <a:pt x="1070674" y="726484"/>
                </a:cubicBezTo>
                <a:cubicBezTo>
                  <a:pt x="1070674" y="721064"/>
                  <a:pt x="1069186" y="716837"/>
                  <a:pt x="1066211" y="713803"/>
                </a:cubicBezTo>
                <a:cubicBezTo>
                  <a:pt x="1063236" y="710769"/>
                  <a:pt x="1059009" y="709252"/>
                  <a:pt x="1053531" y="709252"/>
                </a:cubicBezTo>
                <a:close/>
                <a:moveTo>
                  <a:pt x="996167" y="699179"/>
                </a:moveTo>
                <a:cubicBezTo>
                  <a:pt x="997640" y="699179"/>
                  <a:pt x="998847" y="699238"/>
                  <a:pt x="999790" y="699355"/>
                </a:cubicBezTo>
                <a:cubicBezTo>
                  <a:pt x="1000732" y="699473"/>
                  <a:pt x="1001469" y="699650"/>
                  <a:pt x="1001999" y="699886"/>
                </a:cubicBezTo>
                <a:cubicBezTo>
                  <a:pt x="1002529" y="700121"/>
                  <a:pt x="1002912" y="700416"/>
                  <a:pt x="1003148" y="700769"/>
                </a:cubicBezTo>
                <a:cubicBezTo>
                  <a:pt x="1003383" y="701123"/>
                  <a:pt x="1003501" y="701506"/>
                  <a:pt x="1003501" y="701918"/>
                </a:cubicBezTo>
                <a:lnTo>
                  <a:pt x="1003501" y="781448"/>
                </a:lnTo>
                <a:cubicBezTo>
                  <a:pt x="1003501" y="781919"/>
                  <a:pt x="1003383" y="782317"/>
                  <a:pt x="1003148" y="782641"/>
                </a:cubicBezTo>
                <a:cubicBezTo>
                  <a:pt x="1002912" y="782965"/>
                  <a:pt x="1002529" y="783245"/>
                  <a:pt x="1001999" y="783480"/>
                </a:cubicBezTo>
                <a:cubicBezTo>
                  <a:pt x="1001469" y="783716"/>
                  <a:pt x="1000732" y="783893"/>
                  <a:pt x="999790" y="784011"/>
                </a:cubicBezTo>
                <a:cubicBezTo>
                  <a:pt x="998847" y="784129"/>
                  <a:pt x="997640" y="784187"/>
                  <a:pt x="996167" y="784187"/>
                </a:cubicBezTo>
                <a:cubicBezTo>
                  <a:pt x="994753" y="784187"/>
                  <a:pt x="993575" y="784129"/>
                  <a:pt x="992632" y="784011"/>
                </a:cubicBezTo>
                <a:cubicBezTo>
                  <a:pt x="991690" y="783893"/>
                  <a:pt x="990938" y="783716"/>
                  <a:pt x="990379" y="783480"/>
                </a:cubicBezTo>
                <a:cubicBezTo>
                  <a:pt x="989819" y="783245"/>
                  <a:pt x="989436" y="782965"/>
                  <a:pt x="989230" y="782641"/>
                </a:cubicBezTo>
                <a:cubicBezTo>
                  <a:pt x="989024" y="782317"/>
                  <a:pt x="988921" y="781919"/>
                  <a:pt x="988921" y="781448"/>
                </a:cubicBezTo>
                <a:lnTo>
                  <a:pt x="988921" y="701918"/>
                </a:lnTo>
                <a:cubicBezTo>
                  <a:pt x="988921" y="701506"/>
                  <a:pt x="989024" y="701123"/>
                  <a:pt x="989230" y="700769"/>
                </a:cubicBezTo>
                <a:cubicBezTo>
                  <a:pt x="989436" y="700416"/>
                  <a:pt x="989819" y="700121"/>
                  <a:pt x="990379" y="699886"/>
                </a:cubicBezTo>
                <a:cubicBezTo>
                  <a:pt x="990938" y="699650"/>
                  <a:pt x="991690" y="699473"/>
                  <a:pt x="992632" y="699355"/>
                </a:cubicBezTo>
                <a:cubicBezTo>
                  <a:pt x="993575" y="699238"/>
                  <a:pt x="994753" y="699179"/>
                  <a:pt x="996167" y="699179"/>
                </a:cubicBezTo>
                <a:close/>
                <a:moveTo>
                  <a:pt x="662792" y="699179"/>
                </a:moveTo>
                <a:cubicBezTo>
                  <a:pt x="664265" y="699179"/>
                  <a:pt x="665472" y="699238"/>
                  <a:pt x="666415" y="699355"/>
                </a:cubicBezTo>
                <a:cubicBezTo>
                  <a:pt x="667357" y="699473"/>
                  <a:pt x="668094" y="699650"/>
                  <a:pt x="668624" y="699886"/>
                </a:cubicBezTo>
                <a:cubicBezTo>
                  <a:pt x="669154" y="700121"/>
                  <a:pt x="669537" y="700416"/>
                  <a:pt x="669773" y="700769"/>
                </a:cubicBezTo>
                <a:cubicBezTo>
                  <a:pt x="670008" y="701123"/>
                  <a:pt x="670126" y="701506"/>
                  <a:pt x="670126" y="701918"/>
                </a:cubicBezTo>
                <a:lnTo>
                  <a:pt x="670126" y="781448"/>
                </a:lnTo>
                <a:cubicBezTo>
                  <a:pt x="670126" y="781919"/>
                  <a:pt x="670008" y="782317"/>
                  <a:pt x="669773" y="782641"/>
                </a:cubicBezTo>
                <a:cubicBezTo>
                  <a:pt x="669537" y="782965"/>
                  <a:pt x="669154" y="783245"/>
                  <a:pt x="668624" y="783480"/>
                </a:cubicBezTo>
                <a:cubicBezTo>
                  <a:pt x="668094" y="783716"/>
                  <a:pt x="667357" y="783893"/>
                  <a:pt x="666415" y="784011"/>
                </a:cubicBezTo>
                <a:cubicBezTo>
                  <a:pt x="665472" y="784129"/>
                  <a:pt x="664265" y="784187"/>
                  <a:pt x="662792" y="784187"/>
                </a:cubicBezTo>
                <a:cubicBezTo>
                  <a:pt x="661378" y="784187"/>
                  <a:pt x="660200" y="784129"/>
                  <a:pt x="659257" y="784011"/>
                </a:cubicBezTo>
                <a:cubicBezTo>
                  <a:pt x="658315" y="783893"/>
                  <a:pt x="657563" y="783716"/>
                  <a:pt x="657004" y="783480"/>
                </a:cubicBezTo>
                <a:cubicBezTo>
                  <a:pt x="656444" y="783245"/>
                  <a:pt x="656061" y="782965"/>
                  <a:pt x="655855" y="782641"/>
                </a:cubicBezTo>
                <a:cubicBezTo>
                  <a:pt x="655649" y="782317"/>
                  <a:pt x="655546" y="781919"/>
                  <a:pt x="655546" y="781448"/>
                </a:cubicBezTo>
                <a:lnTo>
                  <a:pt x="655546" y="701918"/>
                </a:lnTo>
                <a:cubicBezTo>
                  <a:pt x="655546" y="701506"/>
                  <a:pt x="655649" y="701123"/>
                  <a:pt x="655855" y="700769"/>
                </a:cubicBezTo>
                <a:cubicBezTo>
                  <a:pt x="656061" y="700416"/>
                  <a:pt x="656444" y="700121"/>
                  <a:pt x="657004" y="699886"/>
                </a:cubicBezTo>
                <a:cubicBezTo>
                  <a:pt x="657563" y="699650"/>
                  <a:pt x="658315" y="699473"/>
                  <a:pt x="659257" y="699355"/>
                </a:cubicBezTo>
                <a:cubicBezTo>
                  <a:pt x="660200" y="699238"/>
                  <a:pt x="661378" y="699179"/>
                  <a:pt x="662792" y="699179"/>
                </a:cubicBezTo>
                <a:close/>
                <a:moveTo>
                  <a:pt x="1053796" y="698118"/>
                </a:moveTo>
                <a:cubicBezTo>
                  <a:pt x="1056211" y="698118"/>
                  <a:pt x="1058465" y="698251"/>
                  <a:pt x="1060556" y="698516"/>
                </a:cubicBezTo>
                <a:cubicBezTo>
                  <a:pt x="1062647" y="698781"/>
                  <a:pt x="1064606" y="699149"/>
                  <a:pt x="1066432" y="699620"/>
                </a:cubicBezTo>
                <a:lnTo>
                  <a:pt x="1090468" y="699620"/>
                </a:lnTo>
                <a:cubicBezTo>
                  <a:pt x="1091470" y="699620"/>
                  <a:pt x="1092221" y="700107"/>
                  <a:pt x="1092721" y="701079"/>
                </a:cubicBezTo>
                <a:cubicBezTo>
                  <a:pt x="1093222" y="702051"/>
                  <a:pt x="1093472" y="703538"/>
                  <a:pt x="1093472" y="705541"/>
                </a:cubicBezTo>
                <a:cubicBezTo>
                  <a:pt x="1093472" y="707603"/>
                  <a:pt x="1093193" y="709090"/>
                  <a:pt x="1092633" y="710004"/>
                </a:cubicBezTo>
                <a:cubicBezTo>
                  <a:pt x="1092073" y="710917"/>
                  <a:pt x="1091352" y="711373"/>
                  <a:pt x="1090468" y="711373"/>
                </a:cubicBezTo>
                <a:lnTo>
                  <a:pt x="1079069" y="711373"/>
                </a:lnTo>
                <a:cubicBezTo>
                  <a:pt x="1081131" y="713494"/>
                  <a:pt x="1082574" y="715836"/>
                  <a:pt x="1083399" y="718398"/>
                </a:cubicBezTo>
                <a:cubicBezTo>
                  <a:pt x="1084223" y="720961"/>
                  <a:pt x="1084636" y="723627"/>
                  <a:pt x="1084636" y="726396"/>
                </a:cubicBezTo>
                <a:cubicBezTo>
                  <a:pt x="1084636" y="730991"/>
                  <a:pt x="1083900" y="735056"/>
                  <a:pt x="1082427" y="738590"/>
                </a:cubicBezTo>
                <a:cubicBezTo>
                  <a:pt x="1080954" y="742125"/>
                  <a:pt x="1078848" y="745115"/>
                  <a:pt x="1076108" y="747559"/>
                </a:cubicBezTo>
                <a:cubicBezTo>
                  <a:pt x="1073369" y="750004"/>
                  <a:pt x="1070114" y="751875"/>
                  <a:pt x="1066344" y="753171"/>
                </a:cubicBezTo>
                <a:cubicBezTo>
                  <a:pt x="1062574" y="754467"/>
                  <a:pt x="1058391" y="755115"/>
                  <a:pt x="1053796" y="755115"/>
                </a:cubicBezTo>
                <a:cubicBezTo>
                  <a:pt x="1050556" y="755115"/>
                  <a:pt x="1047478" y="754688"/>
                  <a:pt x="1044562" y="753833"/>
                </a:cubicBezTo>
                <a:cubicBezTo>
                  <a:pt x="1041645" y="752979"/>
                  <a:pt x="1039392" y="751904"/>
                  <a:pt x="1037801" y="750608"/>
                </a:cubicBezTo>
                <a:cubicBezTo>
                  <a:pt x="1036741" y="751668"/>
                  <a:pt x="1035872" y="752876"/>
                  <a:pt x="1035195" y="754231"/>
                </a:cubicBezTo>
                <a:cubicBezTo>
                  <a:pt x="1034517" y="755586"/>
                  <a:pt x="1034178" y="757147"/>
                  <a:pt x="1034178" y="758915"/>
                </a:cubicBezTo>
                <a:cubicBezTo>
                  <a:pt x="1034178" y="760976"/>
                  <a:pt x="1035136" y="762685"/>
                  <a:pt x="1037050" y="764040"/>
                </a:cubicBezTo>
                <a:cubicBezTo>
                  <a:pt x="1038965" y="765395"/>
                  <a:pt x="1041513" y="766131"/>
                  <a:pt x="1044694" y="766249"/>
                </a:cubicBezTo>
                <a:lnTo>
                  <a:pt x="1065460" y="767133"/>
                </a:lnTo>
                <a:cubicBezTo>
                  <a:pt x="1069407" y="767250"/>
                  <a:pt x="1073030" y="767795"/>
                  <a:pt x="1076329" y="768767"/>
                </a:cubicBezTo>
                <a:cubicBezTo>
                  <a:pt x="1079628" y="769739"/>
                  <a:pt x="1082486" y="771124"/>
                  <a:pt x="1084901" y="772921"/>
                </a:cubicBezTo>
                <a:cubicBezTo>
                  <a:pt x="1087316" y="774717"/>
                  <a:pt x="1089202" y="776927"/>
                  <a:pt x="1090556" y="779548"/>
                </a:cubicBezTo>
                <a:cubicBezTo>
                  <a:pt x="1091911" y="782170"/>
                  <a:pt x="1092589" y="785218"/>
                  <a:pt x="1092589" y="788694"/>
                </a:cubicBezTo>
                <a:cubicBezTo>
                  <a:pt x="1092589" y="792347"/>
                  <a:pt x="1091823" y="795822"/>
                  <a:pt x="1090291" y="799121"/>
                </a:cubicBezTo>
                <a:cubicBezTo>
                  <a:pt x="1088760" y="802420"/>
                  <a:pt x="1086418" y="805322"/>
                  <a:pt x="1083266" y="807826"/>
                </a:cubicBezTo>
                <a:cubicBezTo>
                  <a:pt x="1080114" y="810329"/>
                  <a:pt x="1076094" y="812303"/>
                  <a:pt x="1071204" y="813746"/>
                </a:cubicBezTo>
                <a:cubicBezTo>
                  <a:pt x="1066315" y="815189"/>
                  <a:pt x="1060541" y="815911"/>
                  <a:pt x="1053884" y="815911"/>
                </a:cubicBezTo>
                <a:cubicBezTo>
                  <a:pt x="1047463" y="815911"/>
                  <a:pt x="1041999" y="815366"/>
                  <a:pt x="1037492" y="814276"/>
                </a:cubicBezTo>
                <a:cubicBezTo>
                  <a:pt x="1032985" y="813186"/>
                  <a:pt x="1029289" y="811699"/>
                  <a:pt x="1026402" y="809814"/>
                </a:cubicBezTo>
                <a:cubicBezTo>
                  <a:pt x="1023516" y="807929"/>
                  <a:pt x="1021424" y="805675"/>
                  <a:pt x="1020128" y="803054"/>
                </a:cubicBezTo>
                <a:cubicBezTo>
                  <a:pt x="1018832" y="800432"/>
                  <a:pt x="1018184" y="797590"/>
                  <a:pt x="1018184" y="794526"/>
                </a:cubicBezTo>
                <a:cubicBezTo>
                  <a:pt x="1018184" y="792582"/>
                  <a:pt x="1018420" y="790697"/>
                  <a:pt x="1018891" y="788871"/>
                </a:cubicBezTo>
                <a:cubicBezTo>
                  <a:pt x="1019362" y="787045"/>
                  <a:pt x="1020084" y="785307"/>
                  <a:pt x="1021056" y="783657"/>
                </a:cubicBezTo>
                <a:cubicBezTo>
                  <a:pt x="1022028" y="782008"/>
                  <a:pt x="1023236" y="780432"/>
                  <a:pt x="1024679" y="778930"/>
                </a:cubicBezTo>
                <a:cubicBezTo>
                  <a:pt x="1026122" y="777427"/>
                  <a:pt x="1027787" y="775940"/>
                  <a:pt x="1029672" y="774467"/>
                </a:cubicBezTo>
                <a:cubicBezTo>
                  <a:pt x="1026785" y="772994"/>
                  <a:pt x="1024650" y="771139"/>
                  <a:pt x="1023265" y="768900"/>
                </a:cubicBezTo>
                <a:cubicBezTo>
                  <a:pt x="1021881" y="766661"/>
                  <a:pt x="1021189" y="764246"/>
                  <a:pt x="1021189" y="761654"/>
                </a:cubicBezTo>
                <a:cubicBezTo>
                  <a:pt x="1021189" y="758060"/>
                  <a:pt x="1021925" y="754850"/>
                  <a:pt x="1023398" y="752022"/>
                </a:cubicBezTo>
                <a:cubicBezTo>
                  <a:pt x="1024871" y="749194"/>
                  <a:pt x="1026697" y="746661"/>
                  <a:pt x="1028876" y="744422"/>
                </a:cubicBezTo>
                <a:cubicBezTo>
                  <a:pt x="1027050" y="742243"/>
                  <a:pt x="1025607" y="739783"/>
                  <a:pt x="1024547" y="737044"/>
                </a:cubicBezTo>
                <a:cubicBezTo>
                  <a:pt x="1023486" y="734304"/>
                  <a:pt x="1022956" y="730991"/>
                  <a:pt x="1022956" y="727103"/>
                </a:cubicBezTo>
                <a:cubicBezTo>
                  <a:pt x="1022956" y="722566"/>
                  <a:pt x="1023722" y="718502"/>
                  <a:pt x="1025253" y="714908"/>
                </a:cubicBezTo>
                <a:cubicBezTo>
                  <a:pt x="1026785" y="711314"/>
                  <a:pt x="1028906" y="708280"/>
                  <a:pt x="1031616" y="705806"/>
                </a:cubicBezTo>
                <a:cubicBezTo>
                  <a:pt x="1034326" y="703332"/>
                  <a:pt x="1037581" y="701432"/>
                  <a:pt x="1041380" y="700107"/>
                </a:cubicBezTo>
                <a:cubicBezTo>
                  <a:pt x="1045180" y="698781"/>
                  <a:pt x="1049319" y="698118"/>
                  <a:pt x="1053796" y="698118"/>
                </a:cubicBezTo>
                <a:close/>
                <a:moveTo>
                  <a:pt x="1152776" y="697942"/>
                </a:moveTo>
                <a:cubicBezTo>
                  <a:pt x="1158078" y="697942"/>
                  <a:pt x="1162540" y="698840"/>
                  <a:pt x="1166163" y="700637"/>
                </a:cubicBezTo>
                <a:cubicBezTo>
                  <a:pt x="1169786" y="702434"/>
                  <a:pt x="1172717" y="704834"/>
                  <a:pt x="1174956" y="707839"/>
                </a:cubicBezTo>
                <a:cubicBezTo>
                  <a:pt x="1177195" y="710843"/>
                  <a:pt x="1178800" y="714363"/>
                  <a:pt x="1179772" y="718398"/>
                </a:cubicBezTo>
                <a:cubicBezTo>
                  <a:pt x="1180744" y="722434"/>
                  <a:pt x="1181230" y="727279"/>
                  <a:pt x="1181230" y="732935"/>
                </a:cubicBezTo>
                <a:lnTo>
                  <a:pt x="1181230" y="781448"/>
                </a:lnTo>
                <a:cubicBezTo>
                  <a:pt x="1181230" y="781919"/>
                  <a:pt x="1181112" y="782317"/>
                  <a:pt x="1180876" y="782641"/>
                </a:cubicBezTo>
                <a:cubicBezTo>
                  <a:pt x="1180641" y="782965"/>
                  <a:pt x="1180258" y="783245"/>
                  <a:pt x="1179728" y="783480"/>
                </a:cubicBezTo>
                <a:cubicBezTo>
                  <a:pt x="1179197" y="783716"/>
                  <a:pt x="1178461" y="783893"/>
                  <a:pt x="1177519" y="784011"/>
                </a:cubicBezTo>
                <a:cubicBezTo>
                  <a:pt x="1176576" y="784129"/>
                  <a:pt x="1175398" y="784187"/>
                  <a:pt x="1173984" y="784187"/>
                </a:cubicBezTo>
                <a:cubicBezTo>
                  <a:pt x="1172511" y="784187"/>
                  <a:pt x="1171304" y="784129"/>
                  <a:pt x="1170361" y="784011"/>
                </a:cubicBezTo>
                <a:cubicBezTo>
                  <a:pt x="1169418" y="783893"/>
                  <a:pt x="1168682" y="783716"/>
                  <a:pt x="1168152" y="783480"/>
                </a:cubicBezTo>
                <a:cubicBezTo>
                  <a:pt x="1167621" y="783245"/>
                  <a:pt x="1167239" y="782965"/>
                  <a:pt x="1167003" y="782641"/>
                </a:cubicBezTo>
                <a:cubicBezTo>
                  <a:pt x="1166767" y="782317"/>
                  <a:pt x="1166649" y="781919"/>
                  <a:pt x="1166649" y="781448"/>
                </a:cubicBezTo>
                <a:lnTo>
                  <a:pt x="1166649" y="734879"/>
                </a:lnTo>
                <a:cubicBezTo>
                  <a:pt x="1166649" y="730343"/>
                  <a:pt x="1166296" y="726690"/>
                  <a:pt x="1165589" y="723921"/>
                </a:cubicBezTo>
                <a:cubicBezTo>
                  <a:pt x="1164882" y="721153"/>
                  <a:pt x="1163851" y="718767"/>
                  <a:pt x="1162496" y="716764"/>
                </a:cubicBezTo>
                <a:cubicBezTo>
                  <a:pt x="1161141" y="714761"/>
                  <a:pt x="1159389" y="713229"/>
                  <a:pt x="1157238" y="712169"/>
                </a:cubicBezTo>
                <a:cubicBezTo>
                  <a:pt x="1155088" y="711108"/>
                  <a:pt x="1152599" y="710578"/>
                  <a:pt x="1149771" y="710578"/>
                </a:cubicBezTo>
                <a:cubicBezTo>
                  <a:pt x="1146119" y="710578"/>
                  <a:pt x="1142466" y="711874"/>
                  <a:pt x="1138814" y="714466"/>
                </a:cubicBezTo>
                <a:cubicBezTo>
                  <a:pt x="1135162" y="717058"/>
                  <a:pt x="1131332" y="720858"/>
                  <a:pt x="1127326" y="725865"/>
                </a:cubicBezTo>
                <a:lnTo>
                  <a:pt x="1127326" y="781448"/>
                </a:lnTo>
                <a:cubicBezTo>
                  <a:pt x="1127326" y="781919"/>
                  <a:pt x="1127209" y="782317"/>
                  <a:pt x="1126973" y="782641"/>
                </a:cubicBezTo>
                <a:cubicBezTo>
                  <a:pt x="1126737" y="782965"/>
                  <a:pt x="1126354" y="783245"/>
                  <a:pt x="1125824" y="783480"/>
                </a:cubicBezTo>
                <a:cubicBezTo>
                  <a:pt x="1125294" y="783716"/>
                  <a:pt x="1124558" y="783893"/>
                  <a:pt x="1123615" y="784011"/>
                </a:cubicBezTo>
                <a:cubicBezTo>
                  <a:pt x="1122672" y="784129"/>
                  <a:pt x="1121465" y="784187"/>
                  <a:pt x="1119992" y="784187"/>
                </a:cubicBezTo>
                <a:cubicBezTo>
                  <a:pt x="1118578" y="784187"/>
                  <a:pt x="1117400" y="784129"/>
                  <a:pt x="1116457" y="784011"/>
                </a:cubicBezTo>
                <a:cubicBezTo>
                  <a:pt x="1115515" y="783893"/>
                  <a:pt x="1114763" y="783716"/>
                  <a:pt x="1114204" y="783480"/>
                </a:cubicBezTo>
                <a:cubicBezTo>
                  <a:pt x="1113644" y="783245"/>
                  <a:pt x="1113261" y="782965"/>
                  <a:pt x="1113055" y="782641"/>
                </a:cubicBezTo>
                <a:cubicBezTo>
                  <a:pt x="1112849" y="782317"/>
                  <a:pt x="1112746" y="781919"/>
                  <a:pt x="1112746" y="781448"/>
                </a:cubicBezTo>
                <a:lnTo>
                  <a:pt x="1112746" y="701918"/>
                </a:lnTo>
                <a:cubicBezTo>
                  <a:pt x="1112746" y="701447"/>
                  <a:pt x="1112834" y="701049"/>
                  <a:pt x="1113011" y="700725"/>
                </a:cubicBezTo>
                <a:cubicBezTo>
                  <a:pt x="1113188" y="700401"/>
                  <a:pt x="1113541" y="700107"/>
                  <a:pt x="1114071" y="699841"/>
                </a:cubicBezTo>
                <a:cubicBezTo>
                  <a:pt x="1114601" y="699576"/>
                  <a:pt x="1115279" y="699400"/>
                  <a:pt x="1116104" y="699311"/>
                </a:cubicBezTo>
                <a:cubicBezTo>
                  <a:pt x="1116928" y="699223"/>
                  <a:pt x="1118018" y="699179"/>
                  <a:pt x="1119373" y="699179"/>
                </a:cubicBezTo>
                <a:cubicBezTo>
                  <a:pt x="1120669" y="699179"/>
                  <a:pt x="1121744" y="699223"/>
                  <a:pt x="1122599" y="699311"/>
                </a:cubicBezTo>
                <a:cubicBezTo>
                  <a:pt x="1123453" y="699400"/>
                  <a:pt x="1124116" y="699576"/>
                  <a:pt x="1124587" y="699841"/>
                </a:cubicBezTo>
                <a:cubicBezTo>
                  <a:pt x="1125058" y="700107"/>
                  <a:pt x="1125397" y="700401"/>
                  <a:pt x="1125603" y="700725"/>
                </a:cubicBezTo>
                <a:cubicBezTo>
                  <a:pt x="1125809" y="701049"/>
                  <a:pt x="1125912" y="701447"/>
                  <a:pt x="1125912" y="701918"/>
                </a:cubicBezTo>
                <a:lnTo>
                  <a:pt x="1125912" y="712434"/>
                </a:lnTo>
                <a:cubicBezTo>
                  <a:pt x="1130390" y="707426"/>
                  <a:pt x="1134852" y="703759"/>
                  <a:pt x="1139300" y="701432"/>
                </a:cubicBezTo>
                <a:cubicBezTo>
                  <a:pt x="1143748" y="699105"/>
                  <a:pt x="1148240" y="697942"/>
                  <a:pt x="1152776" y="697942"/>
                </a:cubicBezTo>
                <a:close/>
                <a:moveTo>
                  <a:pt x="937287" y="697942"/>
                </a:moveTo>
                <a:cubicBezTo>
                  <a:pt x="939408" y="697942"/>
                  <a:pt x="941528" y="698118"/>
                  <a:pt x="943649" y="698472"/>
                </a:cubicBezTo>
                <a:cubicBezTo>
                  <a:pt x="945770" y="698825"/>
                  <a:pt x="947685" y="699267"/>
                  <a:pt x="949393" y="699797"/>
                </a:cubicBezTo>
                <a:cubicBezTo>
                  <a:pt x="951101" y="700327"/>
                  <a:pt x="952559" y="700902"/>
                  <a:pt x="953767" y="701520"/>
                </a:cubicBezTo>
                <a:cubicBezTo>
                  <a:pt x="954975" y="702139"/>
                  <a:pt x="955888" y="702684"/>
                  <a:pt x="956507" y="703155"/>
                </a:cubicBezTo>
                <a:cubicBezTo>
                  <a:pt x="957125" y="703626"/>
                  <a:pt x="957537" y="704039"/>
                  <a:pt x="957744" y="704392"/>
                </a:cubicBezTo>
                <a:cubicBezTo>
                  <a:pt x="957950" y="704746"/>
                  <a:pt x="958097" y="705143"/>
                  <a:pt x="958185" y="705585"/>
                </a:cubicBezTo>
                <a:cubicBezTo>
                  <a:pt x="958274" y="706027"/>
                  <a:pt x="958362" y="706572"/>
                  <a:pt x="958451" y="707220"/>
                </a:cubicBezTo>
                <a:cubicBezTo>
                  <a:pt x="958539" y="707868"/>
                  <a:pt x="958583" y="708663"/>
                  <a:pt x="958583" y="709606"/>
                </a:cubicBezTo>
                <a:cubicBezTo>
                  <a:pt x="958583" y="710607"/>
                  <a:pt x="958539" y="711476"/>
                  <a:pt x="958451" y="712213"/>
                </a:cubicBezTo>
                <a:cubicBezTo>
                  <a:pt x="958362" y="712949"/>
                  <a:pt x="958215" y="713553"/>
                  <a:pt x="958009" y="714024"/>
                </a:cubicBezTo>
                <a:cubicBezTo>
                  <a:pt x="957803" y="714496"/>
                  <a:pt x="957552" y="714834"/>
                  <a:pt x="957258" y="715040"/>
                </a:cubicBezTo>
                <a:cubicBezTo>
                  <a:pt x="956963" y="715247"/>
                  <a:pt x="956639" y="715350"/>
                  <a:pt x="956286" y="715350"/>
                </a:cubicBezTo>
                <a:cubicBezTo>
                  <a:pt x="955755" y="715350"/>
                  <a:pt x="954990" y="715026"/>
                  <a:pt x="953988" y="714378"/>
                </a:cubicBezTo>
                <a:cubicBezTo>
                  <a:pt x="952987" y="713730"/>
                  <a:pt x="951691" y="713038"/>
                  <a:pt x="950100" y="712301"/>
                </a:cubicBezTo>
                <a:cubicBezTo>
                  <a:pt x="948509" y="711565"/>
                  <a:pt x="946639" y="710873"/>
                  <a:pt x="944489" y="710225"/>
                </a:cubicBezTo>
                <a:cubicBezTo>
                  <a:pt x="942338" y="709577"/>
                  <a:pt x="939879" y="709252"/>
                  <a:pt x="937110" y="709252"/>
                </a:cubicBezTo>
                <a:cubicBezTo>
                  <a:pt x="934636" y="709252"/>
                  <a:pt x="932456" y="709532"/>
                  <a:pt x="930571" y="710092"/>
                </a:cubicBezTo>
                <a:cubicBezTo>
                  <a:pt x="928686" y="710652"/>
                  <a:pt x="927139" y="711447"/>
                  <a:pt x="925932" y="712478"/>
                </a:cubicBezTo>
                <a:cubicBezTo>
                  <a:pt x="924724" y="713509"/>
                  <a:pt x="923811" y="714731"/>
                  <a:pt x="923192" y="716145"/>
                </a:cubicBezTo>
                <a:cubicBezTo>
                  <a:pt x="922574" y="717559"/>
                  <a:pt x="922264" y="719091"/>
                  <a:pt x="922264" y="720740"/>
                </a:cubicBezTo>
                <a:cubicBezTo>
                  <a:pt x="922264" y="723038"/>
                  <a:pt x="922853" y="724967"/>
                  <a:pt x="924032" y="726528"/>
                </a:cubicBezTo>
                <a:cubicBezTo>
                  <a:pt x="925210" y="728089"/>
                  <a:pt x="926742" y="729459"/>
                  <a:pt x="928627" y="730637"/>
                </a:cubicBezTo>
                <a:cubicBezTo>
                  <a:pt x="930512" y="731815"/>
                  <a:pt x="932662" y="732876"/>
                  <a:pt x="935078" y="733818"/>
                </a:cubicBezTo>
                <a:cubicBezTo>
                  <a:pt x="937493" y="734761"/>
                  <a:pt x="939952" y="735733"/>
                  <a:pt x="942456" y="736735"/>
                </a:cubicBezTo>
                <a:cubicBezTo>
                  <a:pt x="944960" y="737736"/>
                  <a:pt x="947434" y="738855"/>
                  <a:pt x="949879" y="740092"/>
                </a:cubicBezTo>
                <a:cubicBezTo>
                  <a:pt x="952324" y="741330"/>
                  <a:pt x="954489" y="742832"/>
                  <a:pt x="956374" y="744599"/>
                </a:cubicBezTo>
                <a:cubicBezTo>
                  <a:pt x="958259" y="746366"/>
                  <a:pt x="959776" y="748487"/>
                  <a:pt x="960925" y="750962"/>
                </a:cubicBezTo>
                <a:cubicBezTo>
                  <a:pt x="962074" y="753436"/>
                  <a:pt x="962648" y="756381"/>
                  <a:pt x="962648" y="759798"/>
                </a:cubicBezTo>
                <a:cubicBezTo>
                  <a:pt x="962648" y="763863"/>
                  <a:pt x="961897" y="767486"/>
                  <a:pt x="960395" y="770667"/>
                </a:cubicBezTo>
                <a:cubicBezTo>
                  <a:pt x="958892" y="773849"/>
                  <a:pt x="956757" y="776529"/>
                  <a:pt x="953988" y="778709"/>
                </a:cubicBezTo>
                <a:cubicBezTo>
                  <a:pt x="951219" y="780888"/>
                  <a:pt x="947920" y="782538"/>
                  <a:pt x="944091" y="783657"/>
                </a:cubicBezTo>
                <a:cubicBezTo>
                  <a:pt x="940262" y="784777"/>
                  <a:pt x="936050" y="785336"/>
                  <a:pt x="931455" y="785336"/>
                </a:cubicBezTo>
                <a:cubicBezTo>
                  <a:pt x="928627" y="785336"/>
                  <a:pt x="925932" y="785115"/>
                  <a:pt x="923369" y="784673"/>
                </a:cubicBezTo>
                <a:cubicBezTo>
                  <a:pt x="920806" y="784232"/>
                  <a:pt x="918509" y="783672"/>
                  <a:pt x="916476" y="782994"/>
                </a:cubicBezTo>
                <a:cubicBezTo>
                  <a:pt x="914444" y="782317"/>
                  <a:pt x="912721" y="781610"/>
                  <a:pt x="911307" y="780874"/>
                </a:cubicBezTo>
                <a:cubicBezTo>
                  <a:pt x="909893" y="780137"/>
                  <a:pt x="908862" y="779475"/>
                  <a:pt x="908214" y="778885"/>
                </a:cubicBezTo>
                <a:cubicBezTo>
                  <a:pt x="907566" y="778296"/>
                  <a:pt x="907095" y="777472"/>
                  <a:pt x="906800" y="776411"/>
                </a:cubicBezTo>
                <a:cubicBezTo>
                  <a:pt x="906506" y="775351"/>
                  <a:pt x="906358" y="773907"/>
                  <a:pt x="906358" y="772081"/>
                </a:cubicBezTo>
                <a:cubicBezTo>
                  <a:pt x="906358" y="770962"/>
                  <a:pt x="906417" y="770019"/>
                  <a:pt x="906535" y="769253"/>
                </a:cubicBezTo>
                <a:cubicBezTo>
                  <a:pt x="906653" y="768488"/>
                  <a:pt x="906800" y="767869"/>
                  <a:pt x="906977" y="767398"/>
                </a:cubicBezTo>
                <a:cubicBezTo>
                  <a:pt x="907154" y="766926"/>
                  <a:pt x="907404" y="766588"/>
                  <a:pt x="907728" y="766382"/>
                </a:cubicBezTo>
                <a:cubicBezTo>
                  <a:pt x="908052" y="766175"/>
                  <a:pt x="908420" y="766072"/>
                  <a:pt x="908833" y="766072"/>
                </a:cubicBezTo>
                <a:cubicBezTo>
                  <a:pt x="909481" y="766072"/>
                  <a:pt x="910438" y="766470"/>
                  <a:pt x="911705" y="767265"/>
                </a:cubicBezTo>
                <a:cubicBezTo>
                  <a:pt x="912971" y="768061"/>
                  <a:pt x="914532" y="768929"/>
                  <a:pt x="916388" y="769872"/>
                </a:cubicBezTo>
                <a:cubicBezTo>
                  <a:pt x="918244" y="770815"/>
                  <a:pt x="920438" y="771684"/>
                  <a:pt x="922971" y="772479"/>
                </a:cubicBezTo>
                <a:cubicBezTo>
                  <a:pt x="925504" y="773274"/>
                  <a:pt x="928421" y="773672"/>
                  <a:pt x="931720" y="773672"/>
                </a:cubicBezTo>
                <a:cubicBezTo>
                  <a:pt x="934194" y="773672"/>
                  <a:pt x="936433" y="773407"/>
                  <a:pt x="938436" y="772876"/>
                </a:cubicBezTo>
                <a:cubicBezTo>
                  <a:pt x="940438" y="772346"/>
                  <a:pt x="942176" y="771566"/>
                  <a:pt x="943649" y="770535"/>
                </a:cubicBezTo>
                <a:cubicBezTo>
                  <a:pt x="945122" y="769504"/>
                  <a:pt x="946256" y="768193"/>
                  <a:pt x="947051" y="766602"/>
                </a:cubicBezTo>
                <a:cubicBezTo>
                  <a:pt x="947847" y="765012"/>
                  <a:pt x="948244" y="763127"/>
                  <a:pt x="948244" y="760947"/>
                </a:cubicBezTo>
                <a:cubicBezTo>
                  <a:pt x="948244" y="758708"/>
                  <a:pt x="947670" y="756823"/>
                  <a:pt x="946521" y="755292"/>
                </a:cubicBezTo>
                <a:cubicBezTo>
                  <a:pt x="945372" y="753760"/>
                  <a:pt x="943855" y="752405"/>
                  <a:pt x="941970" y="751227"/>
                </a:cubicBezTo>
                <a:cubicBezTo>
                  <a:pt x="940085" y="750048"/>
                  <a:pt x="937964" y="749003"/>
                  <a:pt x="935608" y="748090"/>
                </a:cubicBezTo>
                <a:cubicBezTo>
                  <a:pt x="933251" y="747177"/>
                  <a:pt x="930821" y="746219"/>
                  <a:pt x="928318" y="745218"/>
                </a:cubicBezTo>
                <a:cubicBezTo>
                  <a:pt x="925814" y="744216"/>
                  <a:pt x="923369" y="743082"/>
                  <a:pt x="920983" y="741816"/>
                </a:cubicBezTo>
                <a:cubicBezTo>
                  <a:pt x="918597" y="740549"/>
                  <a:pt x="916462" y="739003"/>
                  <a:pt x="914577" y="737176"/>
                </a:cubicBezTo>
                <a:cubicBezTo>
                  <a:pt x="912691" y="735350"/>
                  <a:pt x="911174" y="733170"/>
                  <a:pt x="910026" y="730637"/>
                </a:cubicBezTo>
                <a:cubicBezTo>
                  <a:pt x="908877" y="728104"/>
                  <a:pt x="908302" y="725070"/>
                  <a:pt x="908302" y="721535"/>
                </a:cubicBezTo>
                <a:cubicBezTo>
                  <a:pt x="908302" y="718413"/>
                  <a:pt x="908906" y="715423"/>
                  <a:pt x="910114" y="712566"/>
                </a:cubicBezTo>
                <a:cubicBezTo>
                  <a:pt x="911322" y="709709"/>
                  <a:pt x="913133" y="707205"/>
                  <a:pt x="915549" y="705055"/>
                </a:cubicBezTo>
                <a:cubicBezTo>
                  <a:pt x="917964" y="702905"/>
                  <a:pt x="920983" y="701182"/>
                  <a:pt x="924606" y="699886"/>
                </a:cubicBezTo>
                <a:cubicBezTo>
                  <a:pt x="928229" y="698590"/>
                  <a:pt x="932456" y="697942"/>
                  <a:pt x="937287" y="697942"/>
                </a:cubicBezTo>
                <a:close/>
                <a:moveTo>
                  <a:pt x="859868" y="697942"/>
                </a:moveTo>
                <a:cubicBezTo>
                  <a:pt x="866113" y="697942"/>
                  <a:pt x="871430" y="698943"/>
                  <a:pt x="875818" y="700946"/>
                </a:cubicBezTo>
                <a:cubicBezTo>
                  <a:pt x="880207" y="702949"/>
                  <a:pt x="883816" y="705644"/>
                  <a:pt x="886643" y="709032"/>
                </a:cubicBezTo>
                <a:cubicBezTo>
                  <a:pt x="889471" y="712419"/>
                  <a:pt x="891548" y="716395"/>
                  <a:pt x="892873" y="720961"/>
                </a:cubicBezTo>
                <a:cubicBezTo>
                  <a:pt x="894199" y="725527"/>
                  <a:pt x="894861" y="730402"/>
                  <a:pt x="894861" y="735586"/>
                </a:cubicBezTo>
                <a:lnTo>
                  <a:pt x="894861" y="738237"/>
                </a:lnTo>
                <a:cubicBezTo>
                  <a:pt x="894861" y="740534"/>
                  <a:pt x="894285" y="742169"/>
                  <a:pt x="893131" y="743141"/>
                </a:cubicBezTo>
                <a:cubicBezTo>
                  <a:pt x="891977" y="744113"/>
                  <a:pt x="890660" y="744599"/>
                  <a:pt x="889180" y="744599"/>
                </a:cubicBezTo>
                <a:lnTo>
                  <a:pt x="836804" y="744599"/>
                </a:lnTo>
                <a:cubicBezTo>
                  <a:pt x="836804" y="749017"/>
                  <a:pt x="837248" y="752994"/>
                  <a:pt x="838136" y="756529"/>
                </a:cubicBezTo>
                <a:cubicBezTo>
                  <a:pt x="839024" y="760063"/>
                  <a:pt x="840504" y="763097"/>
                  <a:pt x="842576" y="765630"/>
                </a:cubicBezTo>
                <a:cubicBezTo>
                  <a:pt x="844648" y="768164"/>
                  <a:pt x="847342" y="770108"/>
                  <a:pt x="850657" y="771463"/>
                </a:cubicBezTo>
                <a:cubicBezTo>
                  <a:pt x="853972" y="772818"/>
                  <a:pt x="858027" y="773495"/>
                  <a:pt x="862822" y="773495"/>
                </a:cubicBezTo>
                <a:cubicBezTo>
                  <a:pt x="866610" y="773495"/>
                  <a:pt x="869985" y="773186"/>
                  <a:pt x="872944" y="772567"/>
                </a:cubicBezTo>
                <a:cubicBezTo>
                  <a:pt x="875904" y="771949"/>
                  <a:pt x="878465" y="771256"/>
                  <a:pt x="880625" y="770491"/>
                </a:cubicBezTo>
                <a:cubicBezTo>
                  <a:pt x="882786" y="769725"/>
                  <a:pt x="884562" y="769033"/>
                  <a:pt x="885954" y="768414"/>
                </a:cubicBezTo>
                <a:cubicBezTo>
                  <a:pt x="887345" y="767795"/>
                  <a:pt x="888396" y="767486"/>
                  <a:pt x="889107" y="767486"/>
                </a:cubicBezTo>
                <a:cubicBezTo>
                  <a:pt x="889521" y="767486"/>
                  <a:pt x="889891" y="767589"/>
                  <a:pt x="890216" y="767795"/>
                </a:cubicBezTo>
                <a:cubicBezTo>
                  <a:pt x="890541" y="768002"/>
                  <a:pt x="890793" y="768311"/>
                  <a:pt x="890971" y="768723"/>
                </a:cubicBezTo>
                <a:cubicBezTo>
                  <a:pt x="891148" y="769136"/>
                  <a:pt x="891281" y="769710"/>
                  <a:pt x="891370" y="770446"/>
                </a:cubicBezTo>
                <a:cubicBezTo>
                  <a:pt x="891459" y="771183"/>
                  <a:pt x="891504" y="772081"/>
                  <a:pt x="891504" y="773142"/>
                </a:cubicBezTo>
                <a:cubicBezTo>
                  <a:pt x="891504" y="773907"/>
                  <a:pt x="891474" y="774570"/>
                  <a:pt x="891415" y="775130"/>
                </a:cubicBezTo>
                <a:cubicBezTo>
                  <a:pt x="891356" y="775690"/>
                  <a:pt x="891283" y="776190"/>
                  <a:pt x="891194" y="776632"/>
                </a:cubicBezTo>
                <a:cubicBezTo>
                  <a:pt x="891106" y="777074"/>
                  <a:pt x="890959" y="777472"/>
                  <a:pt x="890752" y="777825"/>
                </a:cubicBezTo>
                <a:cubicBezTo>
                  <a:pt x="890546" y="778178"/>
                  <a:pt x="890281" y="778517"/>
                  <a:pt x="889957" y="778841"/>
                </a:cubicBezTo>
                <a:cubicBezTo>
                  <a:pt x="889633" y="779165"/>
                  <a:pt x="888676" y="779695"/>
                  <a:pt x="887085" y="780432"/>
                </a:cubicBezTo>
                <a:cubicBezTo>
                  <a:pt x="885495" y="781168"/>
                  <a:pt x="883433" y="781890"/>
                  <a:pt x="880899" y="782597"/>
                </a:cubicBezTo>
                <a:cubicBezTo>
                  <a:pt x="878366" y="783304"/>
                  <a:pt x="875435" y="783937"/>
                  <a:pt x="872107" y="784497"/>
                </a:cubicBezTo>
                <a:cubicBezTo>
                  <a:pt x="868779" y="785056"/>
                  <a:pt x="865229" y="785336"/>
                  <a:pt x="861459" y="785336"/>
                </a:cubicBezTo>
                <a:cubicBezTo>
                  <a:pt x="854920" y="785336"/>
                  <a:pt x="849191" y="784423"/>
                  <a:pt x="844271" y="782597"/>
                </a:cubicBezTo>
                <a:cubicBezTo>
                  <a:pt x="839352" y="780771"/>
                  <a:pt x="835214" y="778061"/>
                  <a:pt x="831856" y="774467"/>
                </a:cubicBezTo>
                <a:cubicBezTo>
                  <a:pt x="828498" y="770874"/>
                  <a:pt x="825965" y="766367"/>
                  <a:pt x="824256" y="760947"/>
                </a:cubicBezTo>
                <a:cubicBezTo>
                  <a:pt x="822548" y="755527"/>
                  <a:pt x="821694" y="749224"/>
                  <a:pt x="821694" y="742037"/>
                </a:cubicBezTo>
                <a:cubicBezTo>
                  <a:pt x="821694" y="735203"/>
                  <a:pt x="822577" y="729061"/>
                  <a:pt x="824345" y="723612"/>
                </a:cubicBezTo>
                <a:cubicBezTo>
                  <a:pt x="826112" y="718163"/>
                  <a:pt x="828660" y="713538"/>
                  <a:pt x="831988" y="709738"/>
                </a:cubicBezTo>
                <a:cubicBezTo>
                  <a:pt x="835317" y="705939"/>
                  <a:pt x="839338" y="703023"/>
                  <a:pt x="844051" y="700990"/>
                </a:cubicBezTo>
                <a:cubicBezTo>
                  <a:pt x="848763" y="698958"/>
                  <a:pt x="854036" y="697942"/>
                  <a:pt x="859868" y="697942"/>
                </a:cubicBezTo>
                <a:close/>
                <a:moveTo>
                  <a:pt x="996255" y="666395"/>
                </a:moveTo>
                <a:cubicBezTo>
                  <a:pt x="999672" y="666395"/>
                  <a:pt x="1002014" y="666998"/>
                  <a:pt x="1003280" y="668206"/>
                </a:cubicBezTo>
                <a:cubicBezTo>
                  <a:pt x="1004547" y="669414"/>
                  <a:pt x="1005180" y="671697"/>
                  <a:pt x="1005180" y="675055"/>
                </a:cubicBezTo>
                <a:cubicBezTo>
                  <a:pt x="1005180" y="678471"/>
                  <a:pt x="1004532" y="680798"/>
                  <a:pt x="1003236" y="682036"/>
                </a:cubicBezTo>
                <a:cubicBezTo>
                  <a:pt x="1001940" y="683273"/>
                  <a:pt x="999554" y="683891"/>
                  <a:pt x="996079" y="683891"/>
                </a:cubicBezTo>
                <a:cubicBezTo>
                  <a:pt x="992662" y="683891"/>
                  <a:pt x="990320" y="683287"/>
                  <a:pt x="989053" y="682080"/>
                </a:cubicBezTo>
                <a:cubicBezTo>
                  <a:pt x="987787" y="680872"/>
                  <a:pt x="987153" y="678589"/>
                  <a:pt x="987153" y="675231"/>
                </a:cubicBezTo>
                <a:cubicBezTo>
                  <a:pt x="987153" y="671814"/>
                  <a:pt x="987801" y="669487"/>
                  <a:pt x="989098" y="668250"/>
                </a:cubicBezTo>
                <a:cubicBezTo>
                  <a:pt x="990394" y="667013"/>
                  <a:pt x="992779" y="666395"/>
                  <a:pt x="996255" y="666395"/>
                </a:cubicBezTo>
                <a:close/>
                <a:moveTo>
                  <a:pt x="662880" y="666395"/>
                </a:moveTo>
                <a:cubicBezTo>
                  <a:pt x="666297" y="666395"/>
                  <a:pt x="668639" y="666998"/>
                  <a:pt x="669905" y="668206"/>
                </a:cubicBezTo>
                <a:cubicBezTo>
                  <a:pt x="671172" y="669414"/>
                  <a:pt x="671805" y="671697"/>
                  <a:pt x="671805" y="675055"/>
                </a:cubicBezTo>
                <a:cubicBezTo>
                  <a:pt x="671805" y="678471"/>
                  <a:pt x="671157" y="680798"/>
                  <a:pt x="669861" y="682036"/>
                </a:cubicBezTo>
                <a:cubicBezTo>
                  <a:pt x="668565" y="683273"/>
                  <a:pt x="666179" y="683891"/>
                  <a:pt x="662703" y="683891"/>
                </a:cubicBezTo>
                <a:cubicBezTo>
                  <a:pt x="659287" y="683891"/>
                  <a:pt x="656945" y="683287"/>
                  <a:pt x="655678" y="682080"/>
                </a:cubicBezTo>
                <a:cubicBezTo>
                  <a:pt x="654412" y="680872"/>
                  <a:pt x="653778" y="678589"/>
                  <a:pt x="653778" y="675231"/>
                </a:cubicBezTo>
                <a:cubicBezTo>
                  <a:pt x="653778" y="671814"/>
                  <a:pt x="654426" y="669487"/>
                  <a:pt x="655723" y="668250"/>
                </a:cubicBezTo>
                <a:cubicBezTo>
                  <a:pt x="657019" y="667013"/>
                  <a:pt x="659404" y="666395"/>
                  <a:pt x="662880" y="666395"/>
                </a:cubicBezTo>
                <a:close/>
                <a:moveTo>
                  <a:pt x="792454" y="660916"/>
                </a:moveTo>
                <a:cubicBezTo>
                  <a:pt x="793927" y="660916"/>
                  <a:pt x="795134" y="660990"/>
                  <a:pt x="796077" y="661137"/>
                </a:cubicBezTo>
                <a:cubicBezTo>
                  <a:pt x="797019" y="661284"/>
                  <a:pt x="797756" y="661461"/>
                  <a:pt x="798286" y="661667"/>
                </a:cubicBezTo>
                <a:cubicBezTo>
                  <a:pt x="798816" y="661873"/>
                  <a:pt x="799214" y="662168"/>
                  <a:pt x="799479" y="662551"/>
                </a:cubicBezTo>
                <a:cubicBezTo>
                  <a:pt x="799744" y="662934"/>
                  <a:pt x="799877" y="663331"/>
                  <a:pt x="799877" y="663744"/>
                </a:cubicBezTo>
                <a:lnTo>
                  <a:pt x="799877" y="781448"/>
                </a:lnTo>
                <a:cubicBezTo>
                  <a:pt x="799877" y="781919"/>
                  <a:pt x="799773" y="782332"/>
                  <a:pt x="799567" y="782685"/>
                </a:cubicBezTo>
                <a:cubicBezTo>
                  <a:pt x="799361" y="783039"/>
                  <a:pt x="799008" y="783319"/>
                  <a:pt x="798507" y="783525"/>
                </a:cubicBezTo>
                <a:cubicBezTo>
                  <a:pt x="798006" y="783731"/>
                  <a:pt x="797343" y="783893"/>
                  <a:pt x="796519" y="784011"/>
                </a:cubicBezTo>
                <a:cubicBezTo>
                  <a:pt x="795694" y="784129"/>
                  <a:pt x="794692" y="784187"/>
                  <a:pt x="793514" y="784187"/>
                </a:cubicBezTo>
                <a:cubicBezTo>
                  <a:pt x="792277" y="784187"/>
                  <a:pt x="791246" y="784129"/>
                  <a:pt x="790421" y="784011"/>
                </a:cubicBezTo>
                <a:cubicBezTo>
                  <a:pt x="789597" y="783893"/>
                  <a:pt x="788919" y="783731"/>
                  <a:pt x="788389" y="783525"/>
                </a:cubicBezTo>
                <a:cubicBezTo>
                  <a:pt x="787859" y="783319"/>
                  <a:pt x="787476" y="783039"/>
                  <a:pt x="787240" y="782685"/>
                </a:cubicBezTo>
                <a:cubicBezTo>
                  <a:pt x="787004" y="782332"/>
                  <a:pt x="786887" y="781919"/>
                  <a:pt x="786887" y="781448"/>
                </a:cubicBezTo>
                <a:lnTo>
                  <a:pt x="786887" y="770932"/>
                </a:lnTo>
                <a:cubicBezTo>
                  <a:pt x="782704" y="775469"/>
                  <a:pt x="778359" y="779003"/>
                  <a:pt x="773853" y="781536"/>
                </a:cubicBezTo>
                <a:cubicBezTo>
                  <a:pt x="769346" y="784070"/>
                  <a:pt x="764412" y="785336"/>
                  <a:pt x="759051" y="785336"/>
                </a:cubicBezTo>
                <a:cubicBezTo>
                  <a:pt x="753219" y="785336"/>
                  <a:pt x="748241" y="784202"/>
                  <a:pt x="744117" y="781934"/>
                </a:cubicBezTo>
                <a:cubicBezTo>
                  <a:pt x="739993" y="779666"/>
                  <a:pt x="736650" y="776603"/>
                  <a:pt x="734087" y="772744"/>
                </a:cubicBezTo>
                <a:cubicBezTo>
                  <a:pt x="731525" y="768885"/>
                  <a:pt x="729654" y="764349"/>
                  <a:pt x="728476" y="759135"/>
                </a:cubicBezTo>
                <a:cubicBezTo>
                  <a:pt x="727298" y="753922"/>
                  <a:pt x="726709" y="748428"/>
                  <a:pt x="726709" y="742655"/>
                </a:cubicBezTo>
                <a:cubicBezTo>
                  <a:pt x="726709" y="735821"/>
                  <a:pt x="727445" y="729650"/>
                  <a:pt x="728918" y="724142"/>
                </a:cubicBezTo>
                <a:cubicBezTo>
                  <a:pt x="730391" y="718634"/>
                  <a:pt x="732571" y="713936"/>
                  <a:pt x="735457" y="710048"/>
                </a:cubicBezTo>
                <a:cubicBezTo>
                  <a:pt x="738344" y="706160"/>
                  <a:pt x="741923" y="703170"/>
                  <a:pt x="746194" y="701079"/>
                </a:cubicBezTo>
                <a:cubicBezTo>
                  <a:pt x="750465" y="698987"/>
                  <a:pt x="755399" y="697942"/>
                  <a:pt x="760995" y="697942"/>
                </a:cubicBezTo>
                <a:cubicBezTo>
                  <a:pt x="765649" y="697942"/>
                  <a:pt x="769906" y="698958"/>
                  <a:pt x="773764" y="700990"/>
                </a:cubicBezTo>
                <a:cubicBezTo>
                  <a:pt x="777623" y="703023"/>
                  <a:pt x="781437" y="706012"/>
                  <a:pt x="785208" y="709959"/>
                </a:cubicBezTo>
                <a:lnTo>
                  <a:pt x="785208" y="663744"/>
                </a:lnTo>
                <a:cubicBezTo>
                  <a:pt x="785208" y="663331"/>
                  <a:pt x="785311" y="662934"/>
                  <a:pt x="785517" y="662551"/>
                </a:cubicBezTo>
                <a:cubicBezTo>
                  <a:pt x="785723" y="662168"/>
                  <a:pt x="786121" y="661873"/>
                  <a:pt x="786710" y="661667"/>
                </a:cubicBezTo>
                <a:cubicBezTo>
                  <a:pt x="787299" y="661461"/>
                  <a:pt x="788050" y="661284"/>
                  <a:pt x="788963" y="661137"/>
                </a:cubicBezTo>
                <a:cubicBezTo>
                  <a:pt x="789876" y="660990"/>
                  <a:pt x="791040" y="660916"/>
                  <a:pt x="792454" y="660916"/>
                </a:cubicBezTo>
                <a:close/>
                <a:moveTo>
                  <a:pt x="621004" y="660916"/>
                </a:moveTo>
                <a:cubicBezTo>
                  <a:pt x="622477" y="660916"/>
                  <a:pt x="623684" y="660990"/>
                  <a:pt x="624627" y="661137"/>
                </a:cubicBezTo>
                <a:cubicBezTo>
                  <a:pt x="625569" y="661284"/>
                  <a:pt x="626306" y="661461"/>
                  <a:pt x="626836" y="661667"/>
                </a:cubicBezTo>
                <a:cubicBezTo>
                  <a:pt x="627366" y="661873"/>
                  <a:pt x="627764" y="662168"/>
                  <a:pt x="628029" y="662551"/>
                </a:cubicBezTo>
                <a:cubicBezTo>
                  <a:pt x="628294" y="662934"/>
                  <a:pt x="628427" y="663331"/>
                  <a:pt x="628427" y="663744"/>
                </a:cubicBezTo>
                <a:lnTo>
                  <a:pt x="628427" y="781448"/>
                </a:lnTo>
                <a:cubicBezTo>
                  <a:pt x="628427" y="781919"/>
                  <a:pt x="628323" y="782332"/>
                  <a:pt x="628117" y="782685"/>
                </a:cubicBezTo>
                <a:cubicBezTo>
                  <a:pt x="627911" y="783039"/>
                  <a:pt x="627558" y="783319"/>
                  <a:pt x="627057" y="783525"/>
                </a:cubicBezTo>
                <a:cubicBezTo>
                  <a:pt x="626556" y="783731"/>
                  <a:pt x="625893" y="783893"/>
                  <a:pt x="625069" y="784011"/>
                </a:cubicBezTo>
                <a:cubicBezTo>
                  <a:pt x="624244" y="784129"/>
                  <a:pt x="623242" y="784187"/>
                  <a:pt x="622064" y="784187"/>
                </a:cubicBezTo>
                <a:cubicBezTo>
                  <a:pt x="620827" y="784187"/>
                  <a:pt x="619796" y="784129"/>
                  <a:pt x="618971" y="784011"/>
                </a:cubicBezTo>
                <a:cubicBezTo>
                  <a:pt x="618147" y="783893"/>
                  <a:pt x="617469" y="783731"/>
                  <a:pt x="616939" y="783525"/>
                </a:cubicBezTo>
                <a:cubicBezTo>
                  <a:pt x="616409" y="783319"/>
                  <a:pt x="616026" y="783039"/>
                  <a:pt x="615790" y="782685"/>
                </a:cubicBezTo>
                <a:cubicBezTo>
                  <a:pt x="615554" y="782332"/>
                  <a:pt x="615437" y="781919"/>
                  <a:pt x="615437" y="781448"/>
                </a:cubicBezTo>
                <a:lnTo>
                  <a:pt x="615437" y="770932"/>
                </a:lnTo>
                <a:cubicBezTo>
                  <a:pt x="611254" y="775469"/>
                  <a:pt x="606909" y="779003"/>
                  <a:pt x="602403" y="781536"/>
                </a:cubicBezTo>
                <a:cubicBezTo>
                  <a:pt x="597896" y="784070"/>
                  <a:pt x="592962" y="785336"/>
                  <a:pt x="587601" y="785336"/>
                </a:cubicBezTo>
                <a:cubicBezTo>
                  <a:pt x="581769" y="785336"/>
                  <a:pt x="576791" y="784202"/>
                  <a:pt x="572667" y="781934"/>
                </a:cubicBezTo>
                <a:cubicBezTo>
                  <a:pt x="568543" y="779666"/>
                  <a:pt x="565200" y="776603"/>
                  <a:pt x="562637" y="772744"/>
                </a:cubicBezTo>
                <a:cubicBezTo>
                  <a:pt x="560075" y="768885"/>
                  <a:pt x="558204" y="764349"/>
                  <a:pt x="557026" y="759135"/>
                </a:cubicBezTo>
                <a:cubicBezTo>
                  <a:pt x="555848" y="753922"/>
                  <a:pt x="555259" y="748428"/>
                  <a:pt x="555259" y="742655"/>
                </a:cubicBezTo>
                <a:cubicBezTo>
                  <a:pt x="555259" y="735821"/>
                  <a:pt x="555995" y="729650"/>
                  <a:pt x="557468" y="724142"/>
                </a:cubicBezTo>
                <a:cubicBezTo>
                  <a:pt x="558941" y="718634"/>
                  <a:pt x="561121" y="713936"/>
                  <a:pt x="564007" y="710048"/>
                </a:cubicBezTo>
                <a:cubicBezTo>
                  <a:pt x="566894" y="706160"/>
                  <a:pt x="570473" y="703170"/>
                  <a:pt x="574744" y="701079"/>
                </a:cubicBezTo>
                <a:cubicBezTo>
                  <a:pt x="579015" y="698987"/>
                  <a:pt x="583949" y="697942"/>
                  <a:pt x="589545" y="697942"/>
                </a:cubicBezTo>
                <a:cubicBezTo>
                  <a:pt x="594199" y="697942"/>
                  <a:pt x="598455" y="698958"/>
                  <a:pt x="602314" y="700990"/>
                </a:cubicBezTo>
                <a:cubicBezTo>
                  <a:pt x="606173" y="703023"/>
                  <a:pt x="609987" y="706012"/>
                  <a:pt x="613758" y="709959"/>
                </a:cubicBezTo>
                <a:lnTo>
                  <a:pt x="613758" y="663744"/>
                </a:lnTo>
                <a:cubicBezTo>
                  <a:pt x="613758" y="663331"/>
                  <a:pt x="613861" y="662934"/>
                  <a:pt x="614067" y="662551"/>
                </a:cubicBezTo>
                <a:cubicBezTo>
                  <a:pt x="614273" y="662168"/>
                  <a:pt x="614671" y="661873"/>
                  <a:pt x="615260" y="661667"/>
                </a:cubicBezTo>
                <a:cubicBezTo>
                  <a:pt x="615849" y="661461"/>
                  <a:pt x="616600" y="661284"/>
                  <a:pt x="617513" y="661137"/>
                </a:cubicBezTo>
                <a:cubicBezTo>
                  <a:pt x="618426" y="660990"/>
                  <a:pt x="619590" y="660916"/>
                  <a:pt x="621004" y="660916"/>
                </a:cubicBezTo>
                <a:close/>
                <a:moveTo>
                  <a:pt x="459907" y="526143"/>
                </a:moveTo>
                <a:cubicBezTo>
                  <a:pt x="455901" y="526143"/>
                  <a:pt x="452425" y="526481"/>
                  <a:pt x="449479" y="527159"/>
                </a:cubicBezTo>
                <a:cubicBezTo>
                  <a:pt x="446534" y="527836"/>
                  <a:pt x="444089" y="528838"/>
                  <a:pt x="442145" y="530163"/>
                </a:cubicBezTo>
                <a:cubicBezTo>
                  <a:pt x="440201" y="531489"/>
                  <a:pt x="438772" y="533079"/>
                  <a:pt x="437859" y="534935"/>
                </a:cubicBezTo>
                <a:cubicBezTo>
                  <a:pt x="436946" y="536791"/>
                  <a:pt x="436489" y="538926"/>
                  <a:pt x="436489" y="541342"/>
                </a:cubicBezTo>
                <a:cubicBezTo>
                  <a:pt x="436489" y="545465"/>
                  <a:pt x="437800" y="548750"/>
                  <a:pt x="440422" y="551195"/>
                </a:cubicBezTo>
                <a:cubicBezTo>
                  <a:pt x="443043" y="553639"/>
                  <a:pt x="446710" y="554862"/>
                  <a:pt x="451423" y="554862"/>
                </a:cubicBezTo>
                <a:cubicBezTo>
                  <a:pt x="455253" y="554862"/>
                  <a:pt x="458802" y="553890"/>
                  <a:pt x="462072" y="551946"/>
                </a:cubicBezTo>
                <a:cubicBezTo>
                  <a:pt x="465341" y="550002"/>
                  <a:pt x="468773" y="547027"/>
                  <a:pt x="472366" y="543021"/>
                </a:cubicBezTo>
                <a:lnTo>
                  <a:pt x="472366" y="526143"/>
                </a:lnTo>
                <a:close/>
                <a:moveTo>
                  <a:pt x="962257" y="491415"/>
                </a:moveTo>
                <a:cubicBezTo>
                  <a:pt x="958546" y="491415"/>
                  <a:pt x="955394" y="492298"/>
                  <a:pt x="952802" y="494066"/>
                </a:cubicBezTo>
                <a:cubicBezTo>
                  <a:pt x="950210" y="495833"/>
                  <a:pt x="948104" y="498160"/>
                  <a:pt x="946484" y="501046"/>
                </a:cubicBezTo>
                <a:cubicBezTo>
                  <a:pt x="944864" y="503933"/>
                  <a:pt x="943686" y="507203"/>
                  <a:pt x="942949" y="510855"/>
                </a:cubicBezTo>
                <a:cubicBezTo>
                  <a:pt x="942213" y="514508"/>
                  <a:pt x="941845" y="518219"/>
                  <a:pt x="941845" y="521989"/>
                </a:cubicBezTo>
                <a:cubicBezTo>
                  <a:pt x="941845" y="525995"/>
                  <a:pt x="942154" y="529913"/>
                  <a:pt x="942772" y="533742"/>
                </a:cubicBezTo>
                <a:cubicBezTo>
                  <a:pt x="943391" y="537571"/>
                  <a:pt x="944466" y="540974"/>
                  <a:pt x="945998" y="543949"/>
                </a:cubicBezTo>
                <a:cubicBezTo>
                  <a:pt x="947530" y="546924"/>
                  <a:pt x="949562" y="549309"/>
                  <a:pt x="952095" y="551106"/>
                </a:cubicBezTo>
                <a:cubicBezTo>
                  <a:pt x="954628" y="552903"/>
                  <a:pt x="957810" y="553801"/>
                  <a:pt x="961639" y="553801"/>
                </a:cubicBezTo>
                <a:cubicBezTo>
                  <a:pt x="963583" y="553801"/>
                  <a:pt x="965453" y="553536"/>
                  <a:pt x="967250" y="553006"/>
                </a:cubicBezTo>
                <a:cubicBezTo>
                  <a:pt x="969047" y="552476"/>
                  <a:pt x="970888" y="551592"/>
                  <a:pt x="972773" y="550355"/>
                </a:cubicBezTo>
                <a:cubicBezTo>
                  <a:pt x="974658" y="549118"/>
                  <a:pt x="976632" y="547513"/>
                  <a:pt x="978694" y="545539"/>
                </a:cubicBezTo>
                <a:cubicBezTo>
                  <a:pt x="980755" y="543566"/>
                  <a:pt x="982935" y="541136"/>
                  <a:pt x="985233" y="538249"/>
                </a:cubicBezTo>
                <a:lnTo>
                  <a:pt x="985233" y="506437"/>
                </a:lnTo>
                <a:cubicBezTo>
                  <a:pt x="981286" y="501547"/>
                  <a:pt x="977471" y="497821"/>
                  <a:pt x="973789" y="495258"/>
                </a:cubicBezTo>
                <a:cubicBezTo>
                  <a:pt x="970107" y="492696"/>
                  <a:pt x="966263" y="491415"/>
                  <a:pt x="962257" y="491415"/>
                </a:cubicBezTo>
                <a:close/>
                <a:moveTo>
                  <a:pt x="661391" y="491061"/>
                </a:moveTo>
                <a:cubicBezTo>
                  <a:pt x="657052" y="491061"/>
                  <a:pt x="653322" y="491827"/>
                  <a:pt x="650201" y="493359"/>
                </a:cubicBezTo>
                <a:cubicBezTo>
                  <a:pt x="647080" y="494890"/>
                  <a:pt x="644509" y="497055"/>
                  <a:pt x="642488" y="499854"/>
                </a:cubicBezTo>
                <a:cubicBezTo>
                  <a:pt x="640467" y="502652"/>
                  <a:pt x="638966" y="505966"/>
                  <a:pt x="637986" y="509795"/>
                </a:cubicBezTo>
                <a:cubicBezTo>
                  <a:pt x="637005" y="513624"/>
                  <a:pt x="636514" y="517807"/>
                  <a:pt x="636514" y="522343"/>
                </a:cubicBezTo>
                <a:cubicBezTo>
                  <a:pt x="636514" y="526702"/>
                  <a:pt x="636916" y="530797"/>
                  <a:pt x="637718" y="534626"/>
                </a:cubicBezTo>
                <a:cubicBezTo>
                  <a:pt x="638521" y="538455"/>
                  <a:pt x="639859" y="541798"/>
                  <a:pt x="641731" y="544655"/>
                </a:cubicBezTo>
                <a:cubicBezTo>
                  <a:pt x="643603" y="547513"/>
                  <a:pt x="646114" y="549781"/>
                  <a:pt x="649265" y="551460"/>
                </a:cubicBezTo>
                <a:cubicBezTo>
                  <a:pt x="652415" y="553139"/>
                  <a:pt x="656338" y="553978"/>
                  <a:pt x="661035" y="553978"/>
                </a:cubicBezTo>
                <a:cubicBezTo>
                  <a:pt x="665315" y="553978"/>
                  <a:pt x="669030" y="553212"/>
                  <a:pt x="672181" y="551681"/>
                </a:cubicBezTo>
                <a:cubicBezTo>
                  <a:pt x="675331" y="550149"/>
                  <a:pt x="677917" y="547999"/>
                  <a:pt x="679938" y="545230"/>
                </a:cubicBezTo>
                <a:cubicBezTo>
                  <a:pt x="681959" y="542461"/>
                  <a:pt x="683445" y="539162"/>
                  <a:pt x="684396" y="535333"/>
                </a:cubicBezTo>
                <a:cubicBezTo>
                  <a:pt x="685347" y="531504"/>
                  <a:pt x="685823" y="527291"/>
                  <a:pt x="685823" y="522696"/>
                </a:cubicBezTo>
                <a:cubicBezTo>
                  <a:pt x="685823" y="518396"/>
                  <a:pt x="685422" y="514331"/>
                  <a:pt x="684619" y="510502"/>
                </a:cubicBezTo>
                <a:cubicBezTo>
                  <a:pt x="683816" y="506672"/>
                  <a:pt x="682494" y="503315"/>
                  <a:pt x="680651" y="500428"/>
                </a:cubicBezTo>
                <a:cubicBezTo>
                  <a:pt x="678808" y="497541"/>
                  <a:pt x="676311" y="495258"/>
                  <a:pt x="673161" y="493579"/>
                </a:cubicBezTo>
                <a:cubicBezTo>
                  <a:pt x="670011" y="491901"/>
                  <a:pt x="666087" y="491061"/>
                  <a:pt x="661391" y="491061"/>
                </a:cubicBezTo>
                <a:close/>
                <a:moveTo>
                  <a:pt x="1678271" y="490266"/>
                </a:moveTo>
                <a:cubicBezTo>
                  <a:pt x="1674655" y="490266"/>
                  <a:pt x="1671484" y="490943"/>
                  <a:pt x="1668758" y="492298"/>
                </a:cubicBezTo>
                <a:cubicBezTo>
                  <a:pt x="1666031" y="493653"/>
                  <a:pt x="1663749" y="495450"/>
                  <a:pt x="1661911" y="497689"/>
                </a:cubicBezTo>
                <a:cubicBezTo>
                  <a:pt x="1660074" y="499927"/>
                  <a:pt x="1658651" y="502534"/>
                  <a:pt x="1657644" y="505509"/>
                </a:cubicBezTo>
                <a:cubicBezTo>
                  <a:pt x="1656636" y="508484"/>
                  <a:pt x="1656073" y="511592"/>
                  <a:pt x="1655954" y="514832"/>
                </a:cubicBezTo>
                <a:lnTo>
                  <a:pt x="1699342" y="514832"/>
                </a:lnTo>
                <a:cubicBezTo>
                  <a:pt x="1699519" y="507173"/>
                  <a:pt x="1697815" y="501164"/>
                  <a:pt x="1694230" y="496805"/>
                </a:cubicBezTo>
                <a:cubicBezTo>
                  <a:pt x="1690644" y="492445"/>
                  <a:pt x="1685325" y="490266"/>
                  <a:pt x="1678271" y="490266"/>
                </a:cubicBezTo>
                <a:close/>
                <a:moveTo>
                  <a:pt x="1497296" y="490266"/>
                </a:moveTo>
                <a:cubicBezTo>
                  <a:pt x="1493680" y="490266"/>
                  <a:pt x="1490509" y="490943"/>
                  <a:pt x="1487783" y="492298"/>
                </a:cubicBezTo>
                <a:cubicBezTo>
                  <a:pt x="1485056" y="493653"/>
                  <a:pt x="1482774" y="495450"/>
                  <a:pt x="1480936" y="497689"/>
                </a:cubicBezTo>
                <a:cubicBezTo>
                  <a:pt x="1479099" y="499927"/>
                  <a:pt x="1477676" y="502534"/>
                  <a:pt x="1476669" y="505509"/>
                </a:cubicBezTo>
                <a:cubicBezTo>
                  <a:pt x="1475661" y="508484"/>
                  <a:pt x="1475098" y="511592"/>
                  <a:pt x="1474979" y="514832"/>
                </a:cubicBezTo>
                <a:lnTo>
                  <a:pt x="1518367" y="514832"/>
                </a:lnTo>
                <a:cubicBezTo>
                  <a:pt x="1518544" y="507173"/>
                  <a:pt x="1516840" y="501164"/>
                  <a:pt x="1513255" y="496805"/>
                </a:cubicBezTo>
                <a:cubicBezTo>
                  <a:pt x="1509669" y="492445"/>
                  <a:pt x="1504350" y="490266"/>
                  <a:pt x="1497296" y="490266"/>
                </a:cubicBezTo>
                <a:close/>
                <a:moveTo>
                  <a:pt x="1221071" y="490266"/>
                </a:moveTo>
                <a:cubicBezTo>
                  <a:pt x="1217455" y="490266"/>
                  <a:pt x="1214284" y="490943"/>
                  <a:pt x="1211558" y="492298"/>
                </a:cubicBezTo>
                <a:cubicBezTo>
                  <a:pt x="1208831" y="493653"/>
                  <a:pt x="1206549" y="495450"/>
                  <a:pt x="1204712" y="497689"/>
                </a:cubicBezTo>
                <a:cubicBezTo>
                  <a:pt x="1202874" y="499927"/>
                  <a:pt x="1201451" y="502534"/>
                  <a:pt x="1200444" y="505509"/>
                </a:cubicBezTo>
                <a:cubicBezTo>
                  <a:pt x="1199436" y="508484"/>
                  <a:pt x="1198873" y="511592"/>
                  <a:pt x="1198754" y="514832"/>
                </a:cubicBezTo>
                <a:lnTo>
                  <a:pt x="1242142" y="514832"/>
                </a:lnTo>
                <a:cubicBezTo>
                  <a:pt x="1242319" y="507173"/>
                  <a:pt x="1240615" y="501164"/>
                  <a:pt x="1237030" y="496805"/>
                </a:cubicBezTo>
                <a:cubicBezTo>
                  <a:pt x="1233444" y="492445"/>
                  <a:pt x="1228125" y="490266"/>
                  <a:pt x="1221071" y="490266"/>
                </a:cubicBezTo>
                <a:close/>
                <a:moveTo>
                  <a:pt x="1059146" y="490266"/>
                </a:moveTo>
                <a:cubicBezTo>
                  <a:pt x="1055531" y="490266"/>
                  <a:pt x="1052359" y="490943"/>
                  <a:pt x="1049633" y="492298"/>
                </a:cubicBezTo>
                <a:cubicBezTo>
                  <a:pt x="1046907" y="493653"/>
                  <a:pt x="1044624" y="495450"/>
                  <a:pt x="1042787" y="497689"/>
                </a:cubicBezTo>
                <a:cubicBezTo>
                  <a:pt x="1040949" y="499927"/>
                  <a:pt x="1039526" y="502534"/>
                  <a:pt x="1038519" y="505509"/>
                </a:cubicBezTo>
                <a:cubicBezTo>
                  <a:pt x="1037511" y="508484"/>
                  <a:pt x="1036948" y="511592"/>
                  <a:pt x="1036829" y="514832"/>
                </a:cubicBezTo>
                <a:lnTo>
                  <a:pt x="1080217" y="514832"/>
                </a:lnTo>
                <a:cubicBezTo>
                  <a:pt x="1080394" y="507173"/>
                  <a:pt x="1078690" y="501164"/>
                  <a:pt x="1075105" y="496805"/>
                </a:cubicBezTo>
                <a:cubicBezTo>
                  <a:pt x="1071519" y="492445"/>
                  <a:pt x="1066200" y="490266"/>
                  <a:pt x="1059146" y="490266"/>
                </a:cubicBezTo>
                <a:close/>
                <a:moveTo>
                  <a:pt x="849596" y="490266"/>
                </a:moveTo>
                <a:cubicBezTo>
                  <a:pt x="845981" y="490266"/>
                  <a:pt x="842809" y="490943"/>
                  <a:pt x="840083" y="492298"/>
                </a:cubicBezTo>
                <a:cubicBezTo>
                  <a:pt x="837357" y="493653"/>
                  <a:pt x="835074" y="495450"/>
                  <a:pt x="833237" y="497689"/>
                </a:cubicBezTo>
                <a:cubicBezTo>
                  <a:pt x="831399" y="499927"/>
                  <a:pt x="829976" y="502534"/>
                  <a:pt x="828969" y="505509"/>
                </a:cubicBezTo>
                <a:cubicBezTo>
                  <a:pt x="827961" y="508484"/>
                  <a:pt x="827398" y="511592"/>
                  <a:pt x="827279" y="514832"/>
                </a:cubicBezTo>
                <a:lnTo>
                  <a:pt x="870668" y="514832"/>
                </a:lnTo>
                <a:cubicBezTo>
                  <a:pt x="870844" y="507173"/>
                  <a:pt x="869140" y="501164"/>
                  <a:pt x="865555" y="496805"/>
                </a:cubicBezTo>
                <a:cubicBezTo>
                  <a:pt x="861969" y="492445"/>
                  <a:pt x="856650" y="490266"/>
                  <a:pt x="849596" y="490266"/>
                </a:cubicBezTo>
                <a:close/>
                <a:moveTo>
                  <a:pt x="511257" y="480545"/>
                </a:moveTo>
                <a:lnTo>
                  <a:pt x="556854" y="480545"/>
                </a:lnTo>
                <a:cubicBezTo>
                  <a:pt x="557502" y="480545"/>
                  <a:pt x="558077" y="480634"/>
                  <a:pt x="558577" y="480810"/>
                </a:cubicBezTo>
                <a:cubicBezTo>
                  <a:pt x="559078" y="480987"/>
                  <a:pt x="559505" y="481282"/>
                  <a:pt x="559859" y="481694"/>
                </a:cubicBezTo>
                <a:cubicBezTo>
                  <a:pt x="560212" y="482107"/>
                  <a:pt x="560492" y="482637"/>
                  <a:pt x="560698" y="483285"/>
                </a:cubicBezTo>
                <a:cubicBezTo>
                  <a:pt x="560904" y="483933"/>
                  <a:pt x="561007" y="484758"/>
                  <a:pt x="561007" y="485759"/>
                </a:cubicBezTo>
                <a:lnTo>
                  <a:pt x="561007" y="488587"/>
                </a:lnTo>
                <a:cubicBezTo>
                  <a:pt x="561007" y="489412"/>
                  <a:pt x="560948" y="490177"/>
                  <a:pt x="560831" y="490884"/>
                </a:cubicBezTo>
                <a:cubicBezTo>
                  <a:pt x="560713" y="491591"/>
                  <a:pt x="560536" y="492283"/>
                  <a:pt x="560300" y="492961"/>
                </a:cubicBezTo>
                <a:cubicBezTo>
                  <a:pt x="560065" y="493638"/>
                  <a:pt x="559741" y="494360"/>
                  <a:pt x="559328" y="495126"/>
                </a:cubicBezTo>
                <a:cubicBezTo>
                  <a:pt x="558916" y="495892"/>
                  <a:pt x="558415" y="496746"/>
                  <a:pt x="557826" y="497689"/>
                </a:cubicBezTo>
                <a:lnTo>
                  <a:pt x="522921" y="552299"/>
                </a:lnTo>
                <a:lnTo>
                  <a:pt x="560212" y="552299"/>
                </a:lnTo>
                <a:cubicBezTo>
                  <a:pt x="560683" y="552299"/>
                  <a:pt x="561110" y="552402"/>
                  <a:pt x="561493" y="552608"/>
                </a:cubicBezTo>
                <a:cubicBezTo>
                  <a:pt x="561876" y="552815"/>
                  <a:pt x="562200" y="553153"/>
                  <a:pt x="562465" y="553625"/>
                </a:cubicBezTo>
                <a:cubicBezTo>
                  <a:pt x="562730" y="554096"/>
                  <a:pt x="562951" y="554729"/>
                  <a:pt x="563128" y="555525"/>
                </a:cubicBezTo>
                <a:cubicBezTo>
                  <a:pt x="563305" y="556320"/>
                  <a:pt x="563393" y="557277"/>
                  <a:pt x="563393" y="558396"/>
                </a:cubicBezTo>
                <a:cubicBezTo>
                  <a:pt x="563393" y="559516"/>
                  <a:pt x="563305" y="560473"/>
                  <a:pt x="563128" y="561268"/>
                </a:cubicBezTo>
                <a:cubicBezTo>
                  <a:pt x="562951" y="562064"/>
                  <a:pt x="562745" y="562712"/>
                  <a:pt x="562510" y="563212"/>
                </a:cubicBezTo>
                <a:cubicBezTo>
                  <a:pt x="562274" y="563713"/>
                  <a:pt x="561950" y="564067"/>
                  <a:pt x="561538" y="564273"/>
                </a:cubicBezTo>
                <a:cubicBezTo>
                  <a:pt x="561125" y="564479"/>
                  <a:pt x="560683" y="564582"/>
                  <a:pt x="560212" y="564582"/>
                </a:cubicBezTo>
                <a:lnTo>
                  <a:pt x="511257" y="564582"/>
                </a:lnTo>
                <a:cubicBezTo>
                  <a:pt x="510020" y="564582"/>
                  <a:pt x="509004" y="564170"/>
                  <a:pt x="508208" y="563345"/>
                </a:cubicBezTo>
                <a:cubicBezTo>
                  <a:pt x="507413" y="562520"/>
                  <a:pt x="507015" y="561136"/>
                  <a:pt x="507015" y="559192"/>
                </a:cubicBezTo>
                <a:lnTo>
                  <a:pt x="507015" y="556187"/>
                </a:lnTo>
                <a:cubicBezTo>
                  <a:pt x="507015" y="555363"/>
                  <a:pt x="507074" y="554626"/>
                  <a:pt x="507192" y="553978"/>
                </a:cubicBezTo>
                <a:cubicBezTo>
                  <a:pt x="507310" y="553330"/>
                  <a:pt x="507487" y="552682"/>
                  <a:pt x="507722" y="552034"/>
                </a:cubicBezTo>
                <a:cubicBezTo>
                  <a:pt x="507958" y="551386"/>
                  <a:pt x="508282" y="550694"/>
                  <a:pt x="508694" y="549957"/>
                </a:cubicBezTo>
                <a:cubicBezTo>
                  <a:pt x="509107" y="549221"/>
                  <a:pt x="509607" y="548382"/>
                  <a:pt x="510197" y="547439"/>
                </a:cubicBezTo>
                <a:lnTo>
                  <a:pt x="545278" y="492828"/>
                </a:lnTo>
                <a:lnTo>
                  <a:pt x="511257" y="492828"/>
                </a:lnTo>
                <a:cubicBezTo>
                  <a:pt x="510314" y="492828"/>
                  <a:pt x="509563" y="492342"/>
                  <a:pt x="509004" y="491370"/>
                </a:cubicBezTo>
                <a:cubicBezTo>
                  <a:pt x="508444" y="490398"/>
                  <a:pt x="508164" y="488822"/>
                  <a:pt x="508164" y="486643"/>
                </a:cubicBezTo>
                <a:cubicBezTo>
                  <a:pt x="508164" y="485582"/>
                  <a:pt x="508223" y="484654"/>
                  <a:pt x="508341" y="483859"/>
                </a:cubicBezTo>
                <a:cubicBezTo>
                  <a:pt x="508459" y="483064"/>
                  <a:pt x="508650" y="482416"/>
                  <a:pt x="508915" y="481915"/>
                </a:cubicBezTo>
                <a:cubicBezTo>
                  <a:pt x="509180" y="481414"/>
                  <a:pt x="509504" y="481061"/>
                  <a:pt x="509887" y="480855"/>
                </a:cubicBezTo>
                <a:cubicBezTo>
                  <a:pt x="510270" y="480649"/>
                  <a:pt x="510727" y="480545"/>
                  <a:pt x="511257" y="480545"/>
                </a:cubicBezTo>
                <a:close/>
                <a:moveTo>
                  <a:pt x="596117" y="480104"/>
                </a:moveTo>
                <a:cubicBezTo>
                  <a:pt x="597590" y="480104"/>
                  <a:pt x="598797" y="480162"/>
                  <a:pt x="599740" y="480280"/>
                </a:cubicBezTo>
                <a:cubicBezTo>
                  <a:pt x="600682" y="480398"/>
                  <a:pt x="601419" y="480575"/>
                  <a:pt x="601949" y="480810"/>
                </a:cubicBezTo>
                <a:cubicBezTo>
                  <a:pt x="602479" y="481046"/>
                  <a:pt x="602862" y="481341"/>
                  <a:pt x="603098" y="481694"/>
                </a:cubicBezTo>
                <a:cubicBezTo>
                  <a:pt x="603333" y="482048"/>
                  <a:pt x="603451" y="482431"/>
                  <a:pt x="603451" y="482843"/>
                </a:cubicBezTo>
                <a:lnTo>
                  <a:pt x="603451" y="562373"/>
                </a:lnTo>
                <a:cubicBezTo>
                  <a:pt x="603451" y="562844"/>
                  <a:pt x="603333" y="563242"/>
                  <a:pt x="603098" y="563566"/>
                </a:cubicBezTo>
                <a:cubicBezTo>
                  <a:pt x="602862" y="563890"/>
                  <a:pt x="602479" y="564170"/>
                  <a:pt x="601949" y="564405"/>
                </a:cubicBezTo>
                <a:cubicBezTo>
                  <a:pt x="601419" y="564641"/>
                  <a:pt x="600682" y="564818"/>
                  <a:pt x="599740" y="564936"/>
                </a:cubicBezTo>
                <a:cubicBezTo>
                  <a:pt x="598797" y="565053"/>
                  <a:pt x="597590" y="565112"/>
                  <a:pt x="596117" y="565112"/>
                </a:cubicBezTo>
                <a:cubicBezTo>
                  <a:pt x="594703" y="565112"/>
                  <a:pt x="593525" y="565053"/>
                  <a:pt x="592582" y="564936"/>
                </a:cubicBezTo>
                <a:cubicBezTo>
                  <a:pt x="591640" y="564818"/>
                  <a:pt x="590889" y="564641"/>
                  <a:pt x="590329" y="564405"/>
                </a:cubicBezTo>
                <a:cubicBezTo>
                  <a:pt x="589769" y="564170"/>
                  <a:pt x="589386" y="563890"/>
                  <a:pt x="589180" y="563566"/>
                </a:cubicBezTo>
                <a:cubicBezTo>
                  <a:pt x="588974" y="563242"/>
                  <a:pt x="588871" y="562844"/>
                  <a:pt x="588871" y="562373"/>
                </a:cubicBezTo>
                <a:lnTo>
                  <a:pt x="588871" y="482843"/>
                </a:lnTo>
                <a:cubicBezTo>
                  <a:pt x="588871" y="482431"/>
                  <a:pt x="588974" y="482048"/>
                  <a:pt x="589180" y="481694"/>
                </a:cubicBezTo>
                <a:cubicBezTo>
                  <a:pt x="589386" y="481341"/>
                  <a:pt x="589769" y="481046"/>
                  <a:pt x="590329" y="480810"/>
                </a:cubicBezTo>
                <a:cubicBezTo>
                  <a:pt x="590889" y="480575"/>
                  <a:pt x="591640" y="480398"/>
                  <a:pt x="592582" y="480280"/>
                </a:cubicBezTo>
                <a:cubicBezTo>
                  <a:pt x="593525" y="480162"/>
                  <a:pt x="594703" y="480104"/>
                  <a:pt x="596117" y="480104"/>
                </a:cubicBezTo>
                <a:close/>
                <a:moveTo>
                  <a:pt x="138563" y="480104"/>
                </a:moveTo>
                <a:cubicBezTo>
                  <a:pt x="139977" y="480104"/>
                  <a:pt x="141155" y="480148"/>
                  <a:pt x="142098" y="480236"/>
                </a:cubicBezTo>
                <a:cubicBezTo>
                  <a:pt x="143041" y="480324"/>
                  <a:pt x="143792" y="480501"/>
                  <a:pt x="144351" y="480766"/>
                </a:cubicBezTo>
                <a:cubicBezTo>
                  <a:pt x="144911" y="481031"/>
                  <a:pt x="145309" y="481326"/>
                  <a:pt x="145544" y="481650"/>
                </a:cubicBezTo>
                <a:cubicBezTo>
                  <a:pt x="145780" y="481974"/>
                  <a:pt x="145898" y="482372"/>
                  <a:pt x="145898" y="482843"/>
                </a:cubicBezTo>
                <a:lnTo>
                  <a:pt x="145898" y="529147"/>
                </a:lnTo>
                <a:cubicBezTo>
                  <a:pt x="145898" y="533801"/>
                  <a:pt x="146237" y="537527"/>
                  <a:pt x="146914" y="540325"/>
                </a:cubicBezTo>
                <a:cubicBezTo>
                  <a:pt x="147591" y="543124"/>
                  <a:pt x="148622" y="545510"/>
                  <a:pt x="150007" y="547483"/>
                </a:cubicBezTo>
                <a:cubicBezTo>
                  <a:pt x="151391" y="549457"/>
                  <a:pt x="153144" y="550988"/>
                  <a:pt x="155265" y="552078"/>
                </a:cubicBezTo>
                <a:cubicBezTo>
                  <a:pt x="157386" y="553168"/>
                  <a:pt x="159860" y="553713"/>
                  <a:pt x="162688" y="553713"/>
                </a:cubicBezTo>
                <a:cubicBezTo>
                  <a:pt x="166340" y="553713"/>
                  <a:pt x="169978" y="552417"/>
                  <a:pt x="173601" y="549825"/>
                </a:cubicBezTo>
                <a:cubicBezTo>
                  <a:pt x="177224" y="547233"/>
                  <a:pt x="181068" y="543433"/>
                  <a:pt x="185133" y="538426"/>
                </a:cubicBezTo>
                <a:lnTo>
                  <a:pt x="185133" y="482843"/>
                </a:lnTo>
                <a:cubicBezTo>
                  <a:pt x="185133" y="482372"/>
                  <a:pt x="185236" y="481974"/>
                  <a:pt x="185442" y="481650"/>
                </a:cubicBezTo>
                <a:cubicBezTo>
                  <a:pt x="185648" y="481326"/>
                  <a:pt x="186046" y="481031"/>
                  <a:pt x="186635" y="480766"/>
                </a:cubicBezTo>
                <a:cubicBezTo>
                  <a:pt x="187224" y="480501"/>
                  <a:pt x="187975" y="480324"/>
                  <a:pt x="188888" y="480236"/>
                </a:cubicBezTo>
                <a:cubicBezTo>
                  <a:pt x="189801" y="480148"/>
                  <a:pt x="190994" y="480104"/>
                  <a:pt x="192467" y="480104"/>
                </a:cubicBezTo>
                <a:cubicBezTo>
                  <a:pt x="193881" y="480104"/>
                  <a:pt x="195059" y="480148"/>
                  <a:pt x="196002" y="480236"/>
                </a:cubicBezTo>
                <a:cubicBezTo>
                  <a:pt x="196944" y="480324"/>
                  <a:pt x="197681" y="480501"/>
                  <a:pt x="198211" y="480766"/>
                </a:cubicBezTo>
                <a:cubicBezTo>
                  <a:pt x="198741" y="481031"/>
                  <a:pt x="199139" y="481326"/>
                  <a:pt x="199404" y="481650"/>
                </a:cubicBezTo>
                <a:cubicBezTo>
                  <a:pt x="199669" y="481974"/>
                  <a:pt x="199801" y="482372"/>
                  <a:pt x="199801" y="482843"/>
                </a:cubicBezTo>
                <a:lnTo>
                  <a:pt x="199801" y="562373"/>
                </a:lnTo>
                <a:cubicBezTo>
                  <a:pt x="199801" y="562844"/>
                  <a:pt x="199698" y="563242"/>
                  <a:pt x="199492" y="563566"/>
                </a:cubicBezTo>
                <a:cubicBezTo>
                  <a:pt x="199286" y="563890"/>
                  <a:pt x="198918" y="564170"/>
                  <a:pt x="198388" y="564405"/>
                </a:cubicBezTo>
                <a:cubicBezTo>
                  <a:pt x="197857" y="564641"/>
                  <a:pt x="197165" y="564818"/>
                  <a:pt x="196311" y="564936"/>
                </a:cubicBezTo>
                <a:cubicBezTo>
                  <a:pt x="195457" y="565053"/>
                  <a:pt x="194411" y="565112"/>
                  <a:pt x="193174" y="565112"/>
                </a:cubicBezTo>
                <a:cubicBezTo>
                  <a:pt x="191819" y="565112"/>
                  <a:pt x="190714" y="565053"/>
                  <a:pt x="189860" y="564936"/>
                </a:cubicBezTo>
                <a:cubicBezTo>
                  <a:pt x="189006" y="564818"/>
                  <a:pt x="188329" y="564641"/>
                  <a:pt x="187828" y="564405"/>
                </a:cubicBezTo>
                <a:cubicBezTo>
                  <a:pt x="187327" y="564170"/>
                  <a:pt x="186988" y="563890"/>
                  <a:pt x="186812" y="563566"/>
                </a:cubicBezTo>
                <a:cubicBezTo>
                  <a:pt x="186635" y="563242"/>
                  <a:pt x="186547" y="562844"/>
                  <a:pt x="186547" y="562373"/>
                </a:cubicBezTo>
                <a:lnTo>
                  <a:pt x="186547" y="551857"/>
                </a:lnTo>
                <a:cubicBezTo>
                  <a:pt x="182010" y="556865"/>
                  <a:pt x="177533" y="560517"/>
                  <a:pt x="173115" y="562815"/>
                </a:cubicBezTo>
                <a:cubicBezTo>
                  <a:pt x="168696" y="565112"/>
                  <a:pt x="164219" y="566261"/>
                  <a:pt x="159683" y="566261"/>
                </a:cubicBezTo>
                <a:cubicBezTo>
                  <a:pt x="154381" y="566261"/>
                  <a:pt x="149918" y="565377"/>
                  <a:pt x="146295" y="563610"/>
                </a:cubicBezTo>
                <a:cubicBezTo>
                  <a:pt x="142672" y="561843"/>
                  <a:pt x="139742" y="559442"/>
                  <a:pt x="137503" y="556408"/>
                </a:cubicBezTo>
                <a:cubicBezTo>
                  <a:pt x="135264" y="553374"/>
                  <a:pt x="133659" y="549840"/>
                  <a:pt x="132687" y="545804"/>
                </a:cubicBezTo>
                <a:cubicBezTo>
                  <a:pt x="131715" y="541769"/>
                  <a:pt x="131229" y="536864"/>
                  <a:pt x="131229" y="531091"/>
                </a:cubicBezTo>
                <a:lnTo>
                  <a:pt x="131229" y="482843"/>
                </a:lnTo>
                <a:cubicBezTo>
                  <a:pt x="131229" y="482372"/>
                  <a:pt x="131332" y="481974"/>
                  <a:pt x="131538" y="481650"/>
                </a:cubicBezTo>
                <a:cubicBezTo>
                  <a:pt x="131744" y="481326"/>
                  <a:pt x="132142" y="481031"/>
                  <a:pt x="132731" y="480766"/>
                </a:cubicBezTo>
                <a:cubicBezTo>
                  <a:pt x="133320" y="480501"/>
                  <a:pt x="134086" y="480324"/>
                  <a:pt x="135029" y="480236"/>
                </a:cubicBezTo>
                <a:cubicBezTo>
                  <a:pt x="135971" y="480148"/>
                  <a:pt x="137149" y="480104"/>
                  <a:pt x="138563" y="480104"/>
                </a:cubicBezTo>
                <a:close/>
                <a:moveTo>
                  <a:pt x="1420518" y="478955"/>
                </a:moveTo>
                <a:cubicBezTo>
                  <a:pt x="1423051" y="478955"/>
                  <a:pt x="1425510" y="479190"/>
                  <a:pt x="1427896" y="479662"/>
                </a:cubicBezTo>
                <a:cubicBezTo>
                  <a:pt x="1430282" y="480133"/>
                  <a:pt x="1432477" y="480752"/>
                  <a:pt x="1434480" y="481517"/>
                </a:cubicBezTo>
                <a:cubicBezTo>
                  <a:pt x="1436483" y="482283"/>
                  <a:pt x="1438265" y="483167"/>
                  <a:pt x="1439826" y="484168"/>
                </a:cubicBezTo>
                <a:cubicBezTo>
                  <a:pt x="1441387" y="485170"/>
                  <a:pt x="1442521" y="486024"/>
                  <a:pt x="1443228" y="486731"/>
                </a:cubicBezTo>
                <a:cubicBezTo>
                  <a:pt x="1443935" y="487438"/>
                  <a:pt x="1444421" y="487998"/>
                  <a:pt x="1444686" y="488410"/>
                </a:cubicBezTo>
                <a:cubicBezTo>
                  <a:pt x="1444951" y="488822"/>
                  <a:pt x="1445172" y="489308"/>
                  <a:pt x="1445349" y="489868"/>
                </a:cubicBezTo>
                <a:cubicBezTo>
                  <a:pt x="1445525" y="490428"/>
                  <a:pt x="1445643" y="491061"/>
                  <a:pt x="1445702" y="491768"/>
                </a:cubicBezTo>
                <a:cubicBezTo>
                  <a:pt x="1445761" y="492475"/>
                  <a:pt x="1445791" y="493359"/>
                  <a:pt x="1445791" y="494419"/>
                </a:cubicBezTo>
                <a:cubicBezTo>
                  <a:pt x="1445791" y="496717"/>
                  <a:pt x="1445525" y="498322"/>
                  <a:pt x="1444995" y="499235"/>
                </a:cubicBezTo>
                <a:cubicBezTo>
                  <a:pt x="1444465" y="500148"/>
                  <a:pt x="1443817" y="500605"/>
                  <a:pt x="1443051" y="500605"/>
                </a:cubicBezTo>
                <a:cubicBezTo>
                  <a:pt x="1442167" y="500605"/>
                  <a:pt x="1441151" y="500119"/>
                  <a:pt x="1440003" y="499147"/>
                </a:cubicBezTo>
                <a:cubicBezTo>
                  <a:pt x="1438854" y="498175"/>
                  <a:pt x="1437396" y="497099"/>
                  <a:pt x="1435628" y="495921"/>
                </a:cubicBezTo>
                <a:cubicBezTo>
                  <a:pt x="1433861" y="494743"/>
                  <a:pt x="1431726" y="493668"/>
                  <a:pt x="1429222" y="492696"/>
                </a:cubicBezTo>
                <a:cubicBezTo>
                  <a:pt x="1426718" y="491724"/>
                  <a:pt x="1423758" y="491238"/>
                  <a:pt x="1420341" y="491238"/>
                </a:cubicBezTo>
                <a:cubicBezTo>
                  <a:pt x="1413330" y="491238"/>
                  <a:pt x="1407955" y="493933"/>
                  <a:pt x="1404214" y="499323"/>
                </a:cubicBezTo>
                <a:cubicBezTo>
                  <a:pt x="1400473" y="504714"/>
                  <a:pt x="1398603" y="512534"/>
                  <a:pt x="1398603" y="522785"/>
                </a:cubicBezTo>
                <a:cubicBezTo>
                  <a:pt x="1398603" y="527910"/>
                  <a:pt x="1399089" y="532402"/>
                  <a:pt x="1400061" y="536261"/>
                </a:cubicBezTo>
                <a:cubicBezTo>
                  <a:pt x="1401033" y="540119"/>
                  <a:pt x="1402461" y="543345"/>
                  <a:pt x="1404347" y="545937"/>
                </a:cubicBezTo>
                <a:cubicBezTo>
                  <a:pt x="1406232" y="548529"/>
                  <a:pt x="1408544" y="550458"/>
                  <a:pt x="1411283" y="551725"/>
                </a:cubicBezTo>
                <a:cubicBezTo>
                  <a:pt x="1414023" y="552991"/>
                  <a:pt x="1417160" y="553625"/>
                  <a:pt x="1420694" y="553625"/>
                </a:cubicBezTo>
                <a:cubicBezTo>
                  <a:pt x="1424052" y="553625"/>
                  <a:pt x="1426998" y="553094"/>
                  <a:pt x="1429531" y="552034"/>
                </a:cubicBezTo>
                <a:cubicBezTo>
                  <a:pt x="1432064" y="550974"/>
                  <a:pt x="1434259" y="549810"/>
                  <a:pt x="1436114" y="548544"/>
                </a:cubicBezTo>
                <a:cubicBezTo>
                  <a:pt x="1437970" y="547277"/>
                  <a:pt x="1439531" y="546128"/>
                  <a:pt x="1440798" y="545097"/>
                </a:cubicBezTo>
                <a:cubicBezTo>
                  <a:pt x="1442064" y="544066"/>
                  <a:pt x="1443051" y="543551"/>
                  <a:pt x="1443758" y="543551"/>
                </a:cubicBezTo>
                <a:cubicBezTo>
                  <a:pt x="1444170" y="543551"/>
                  <a:pt x="1444524" y="543669"/>
                  <a:pt x="1444818" y="543904"/>
                </a:cubicBezTo>
                <a:cubicBezTo>
                  <a:pt x="1445113" y="544140"/>
                  <a:pt x="1445363" y="544538"/>
                  <a:pt x="1445570" y="545097"/>
                </a:cubicBezTo>
                <a:cubicBezTo>
                  <a:pt x="1445776" y="545657"/>
                  <a:pt x="1445923" y="546364"/>
                  <a:pt x="1446011" y="547218"/>
                </a:cubicBezTo>
                <a:cubicBezTo>
                  <a:pt x="1446100" y="548072"/>
                  <a:pt x="1446144" y="549089"/>
                  <a:pt x="1446144" y="550267"/>
                </a:cubicBezTo>
                <a:cubicBezTo>
                  <a:pt x="1446144" y="551268"/>
                  <a:pt x="1446114" y="552137"/>
                  <a:pt x="1446056" y="552874"/>
                </a:cubicBezTo>
                <a:cubicBezTo>
                  <a:pt x="1445997" y="553610"/>
                  <a:pt x="1445894" y="554229"/>
                  <a:pt x="1445746" y="554729"/>
                </a:cubicBezTo>
                <a:cubicBezTo>
                  <a:pt x="1445599" y="555230"/>
                  <a:pt x="1445422" y="555672"/>
                  <a:pt x="1445216" y="556055"/>
                </a:cubicBezTo>
                <a:cubicBezTo>
                  <a:pt x="1445010" y="556438"/>
                  <a:pt x="1444539" y="556997"/>
                  <a:pt x="1443802" y="557734"/>
                </a:cubicBezTo>
                <a:cubicBezTo>
                  <a:pt x="1443066" y="558470"/>
                  <a:pt x="1441814" y="559383"/>
                  <a:pt x="1440047" y="560473"/>
                </a:cubicBezTo>
                <a:cubicBezTo>
                  <a:pt x="1438279" y="561563"/>
                  <a:pt x="1436291" y="562535"/>
                  <a:pt x="1434082" y="563389"/>
                </a:cubicBezTo>
                <a:cubicBezTo>
                  <a:pt x="1431873" y="564243"/>
                  <a:pt x="1429472" y="564936"/>
                  <a:pt x="1426880" y="565466"/>
                </a:cubicBezTo>
                <a:cubicBezTo>
                  <a:pt x="1424288" y="565996"/>
                  <a:pt x="1421608" y="566261"/>
                  <a:pt x="1418839" y="566261"/>
                </a:cubicBezTo>
                <a:cubicBezTo>
                  <a:pt x="1413124" y="566261"/>
                  <a:pt x="1408058" y="565319"/>
                  <a:pt x="1403640" y="563433"/>
                </a:cubicBezTo>
                <a:cubicBezTo>
                  <a:pt x="1399221" y="561548"/>
                  <a:pt x="1395525" y="558794"/>
                  <a:pt x="1392550" y="555171"/>
                </a:cubicBezTo>
                <a:cubicBezTo>
                  <a:pt x="1389575" y="551548"/>
                  <a:pt x="1387306" y="547100"/>
                  <a:pt x="1385745" y="541828"/>
                </a:cubicBezTo>
                <a:cubicBezTo>
                  <a:pt x="1384184" y="536555"/>
                  <a:pt x="1383404" y="530473"/>
                  <a:pt x="1383404" y="523580"/>
                </a:cubicBezTo>
                <a:cubicBezTo>
                  <a:pt x="1383404" y="515745"/>
                  <a:pt x="1384361" y="509014"/>
                  <a:pt x="1386276" y="503388"/>
                </a:cubicBezTo>
                <a:cubicBezTo>
                  <a:pt x="1388190" y="497762"/>
                  <a:pt x="1390812" y="493152"/>
                  <a:pt x="1394140" y="489559"/>
                </a:cubicBezTo>
                <a:cubicBezTo>
                  <a:pt x="1397469" y="485965"/>
                  <a:pt x="1401386" y="483300"/>
                  <a:pt x="1405893" y="481562"/>
                </a:cubicBezTo>
                <a:cubicBezTo>
                  <a:pt x="1410400" y="479824"/>
                  <a:pt x="1415275" y="478955"/>
                  <a:pt x="1420518" y="478955"/>
                </a:cubicBezTo>
                <a:close/>
                <a:moveTo>
                  <a:pt x="1679018" y="478866"/>
                </a:moveTo>
                <a:cubicBezTo>
                  <a:pt x="1685263" y="478866"/>
                  <a:pt x="1690580" y="479868"/>
                  <a:pt x="1694968" y="481871"/>
                </a:cubicBezTo>
                <a:cubicBezTo>
                  <a:pt x="1699357" y="483874"/>
                  <a:pt x="1702966" y="486569"/>
                  <a:pt x="1705793" y="489956"/>
                </a:cubicBezTo>
                <a:cubicBezTo>
                  <a:pt x="1708621" y="493344"/>
                  <a:pt x="1710698" y="497320"/>
                  <a:pt x="1712023" y="501886"/>
                </a:cubicBezTo>
                <a:cubicBezTo>
                  <a:pt x="1713349" y="506452"/>
                  <a:pt x="1714011" y="511326"/>
                  <a:pt x="1714011" y="516511"/>
                </a:cubicBezTo>
                <a:lnTo>
                  <a:pt x="1714011" y="519162"/>
                </a:lnTo>
                <a:cubicBezTo>
                  <a:pt x="1714011" y="521459"/>
                  <a:pt x="1713435" y="523094"/>
                  <a:pt x="1712281" y="524066"/>
                </a:cubicBezTo>
                <a:cubicBezTo>
                  <a:pt x="1711127" y="525038"/>
                  <a:pt x="1709810" y="525524"/>
                  <a:pt x="1708330" y="525524"/>
                </a:cubicBezTo>
                <a:lnTo>
                  <a:pt x="1655954" y="525524"/>
                </a:lnTo>
                <a:cubicBezTo>
                  <a:pt x="1655954" y="529942"/>
                  <a:pt x="1656398" y="533919"/>
                  <a:pt x="1657286" y="537454"/>
                </a:cubicBezTo>
                <a:cubicBezTo>
                  <a:pt x="1658174" y="540988"/>
                  <a:pt x="1659654" y="544022"/>
                  <a:pt x="1661726" y="546555"/>
                </a:cubicBezTo>
                <a:cubicBezTo>
                  <a:pt x="1663798" y="549089"/>
                  <a:pt x="1666491" y="551033"/>
                  <a:pt x="1669807" y="552388"/>
                </a:cubicBezTo>
                <a:cubicBezTo>
                  <a:pt x="1673122" y="553742"/>
                  <a:pt x="1677177" y="554420"/>
                  <a:pt x="1681971" y="554420"/>
                </a:cubicBezTo>
                <a:cubicBezTo>
                  <a:pt x="1685760" y="554420"/>
                  <a:pt x="1689135" y="554111"/>
                  <a:pt x="1692094" y="553492"/>
                </a:cubicBezTo>
                <a:cubicBezTo>
                  <a:pt x="1695054" y="552874"/>
                  <a:pt x="1697614" y="552181"/>
                  <a:pt x="1699775" y="551415"/>
                </a:cubicBezTo>
                <a:cubicBezTo>
                  <a:pt x="1701936" y="550650"/>
                  <a:pt x="1703712" y="549957"/>
                  <a:pt x="1705103" y="549339"/>
                </a:cubicBezTo>
                <a:cubicBezTo>
                  <a:pt x="1706495" y="548720"/>
                  <a:pt x="1707546" y="548411"/>
                  <a:pt x="1708256" y="548411"/>
                </a:cubicBezTo>
                <a:cubicBezTo>
                  <a:pt x="1708671" y="548411"/>
                  <a:pt x="1709040" y="548514"/>
                  <a:pt x="1709366" y="548720"/>
                </a:cubicBezTo>
                <a:cubicBezTo>
                  <a:pt x="1709691" y="548927"/>
                  <a:pt x="1709943" y="549236"/>
                  <a:pt x="1710120" y="549648"/>
                </a:cubicBezTo>
                <a:cubicBezTo>
                  <a:pt x="1710298" y="550061"/>
                  <a:pt x="1710431" y="550635"/>
                  <a:pt x="1710520" y="551371"/>
                </a:cubicBezTo>
                <a:cubicBezTo>
                  <a:pt x="1710609" y="552108"/>
                  <a:pt x="1710653" y="553006"/>
                  <a:pt x="1710653" y="554066"/>
                </a:cubicBezTo>
                <a:cubicBezTo>
                  <a:pt x="1710653" y="554832"/>
                  <a:pt x="1710624" y="555495"/>
                  <a:pt x="1710565" y="556055"/>
                </a:cubicBezTo>
                <a:cubicBezTo>
                  <a:pt x="1710506" y="556614"/>
                  <a:pt x="1710433" y="557115"/>
                  <a:pt x="1710344" y="557557"/>
                </a:cubicBezTo>
                <a:cubicBezTo>
                  <a:pt x="1710256" y="557999"/>
                  <a:pt x="1710109" y="558396"/>
                  <a:pt x="1709902" y="558750"/>
                </a:cubicBezTo>
                <a:cubicBezTo>
                  <a:pt x="1709696" y="559103"/>
                  <a:pt x="1709431" y="559442"/>
                  <a:pt x="1709107" y="559766"/>
                </a:cubicBezTo>
                <a:cubicBezTo>
                  <a:pt x="1708783" y="560090"/>
                  <a:pt x="1707826" y="560620"/>
                  <a:pt x="1706235" y="561357"/>
                </a:cubicBezTo>
                <a:cubicBezTo>
                  <a:pt x="1704644" y="562093"/>
                  <a:pt x="1702583" y="562815"/>
                  <a:pt x="1700049" y="563522"/>
                </a:cubicBezTo>
                <a:cubicBezTo>
                  <a:pt x="1697516" y="564229"/>
                  <a:pt x="1694586" y="564862"/>
                  <a:pt x="1691257" y="565422"/>
                </a:cubicBezTo>
                <a:cubicBezTo>
                  <a:pt x="1687929" y="565981"/>
                  <a:pt x="1684379" y="566261"/>
                  <a:pt x="1680609" y="566261"/>
                </a:cubicBezTo>
                <a:cubicBezTo>
                  <a:pt x="1674070" y="566261"/>
                  <a:pt x="1668341" y="565348"/>
                  <a:pt x="1663421" y="563522"/>
                </a:cubicBezTo>
                <a:cubicBezTo>
                  <a:pt x="1658502" y="561695"/>
                  <a:pt x="1654364" y="558986"/>
                  <a:pt x="1651006" y="555392"/>
                </a:cubicBezTo>
                <a:cubicBezTo>
                  <a:pt x="1647648" y="551798"/>
                  <a:pt x="1645115" y="547292"/>
                  <a:pt x="1643406" y="541872"/>
                </a:cubicBezTo>
                <a:cubicBezTo>
                  <a:pt x="1641698" y="536452"/>
                  <a:pt x="1640844" y="530149"/>
                  <a:pt x="1640844" y="522961"/>
                </a:cubicBezTo>
                <a:cubicBezTo>
                  <a:pt x="1640844" y="516128"/>
                  <a:pt x="1641727" y="509986"/>
                  <a:pt x="1643495" y="504537"/>
                </a:cubicBezTo>
                <a:cubicBezTo>
                  <a:pt x="1645262" y="499088"/>
                  <a:pt x="1647810" y="494463"/>
                  <a:pt x="1651138" y="490663"/>
                </a:cubicBezTo>
                <a:cubicBezTo>
                  <a:pt x="1654467" y="486864"/>
                  <a:pt x="1658488" y="483948"/>
                  <a:pt x="1663201" y="481915"/>
                </a:cubicBezTo>
                <a:cubicBezTo>
                  <a:pt x="1667913" y="479883"/>
                  <a:pt x="1673186" y="478866"/>
                  <a:pt x="1679018" y="478866"/>
                </a:cubicBezTo>
                <a:close/>
                <a:moveTo>
                  <a:pt x="1498043" y="478866"/>
                </a:moveTo>
                <a:cubicBezTo>
                  <a:pt x="1504288" y="478866"/>
                  <a:pt x="1509605" y="479868"/>
                  <a:pt x="1513993" y="481871"/>
                </a:cubicBezTo>
                <a:cubicBezTo>
                  <a:pt x="1518382" y="483874"/>
                  <a:pt x="1521991" y="486569"/>
                  <a:pt x="1524818" y="489956"/>
                </a:cubicBezTo>
                <a:cubicBezTo>
                  <a:pt x="1527646" y="493344"/>
                  <a:pt x="1529723" y="497320"/>
                  <a:pt x="1531048" y="501886"/>
                </a:cubicBezTo>
                <a:cubicBezTo>
                  <a:pt x="1532374" y="506452"/>
                  <a:pt x="1533036" y="511326"/>
                  <a:pt x="1533036" y="516511"/>
                </a:cubicBezTo>
                <a:lnTo>
                  <a:pt x="1533036" y="519162"/>
                </a:lnTo>
                <a:cubicBezTo>
                  <a:pt x="1533036" y="521459"/>
                  <a:pt x="1532460" y="523094"/>
                  <a:pt x="1531306" y="524066"/>
                </a:cubicBezTo>
                <a:cubicBezTo>
                  <a:pt x="1530152" y="525038"/>
                  <a:pt x="1528835" y="525524"/>
                  <a:pt x="1527355" y="525524"/>
                </a:cubicBezTo>
                <a:lnTo>
                  <a:pt x="1474979" y="525524"/>
                </a:lnTo>
                <a:cubicBezTo>
                  <a:pt x="1474979" y="529942"/>
                  <a:pt x="1475423" y="533919"/>
                  <a:pt x="1476311" y="537454"/>
                </a:cubicBezTo>
                <a:cubicBezTo>
                  <a:pt x="1477199" y="540988"/>
                  <a:pt x="1478679" y="544022"/>
                  <a:pt x="1480751" y="546555"/>
                </a:cubicBezTo>
                <a:cubicBezTo>
                  <a:pt x="1482823" y="549089"/>
                  <a:pt x="1485516" y="551033"/>
                  <a:pt x="1488832" y="552388"/>
                </a:cubicBezTo>
                <a:cubicBezTo>
                  <a:pt x="1492147" y="553742"/>
                  <a:pt x="1496202" y="554420"/>
                  <a:pt x="1500996" y="554420"/>
                </a:cubicBezTo>
                <a:cubicBezTo>
                  <a:pt x="1504785" y="554420"/>
                  <a:pt x="1508160" y="554111"/>
                  <a:pt x="1511119" y="553492"/>
                </a:cubicBezTo>
                <a:cubicBezTo>
                  <a:pt x="1514079" y="552874"/>
                  <a:pt x="1516639" y="552181"/>
                  <a:pt x="1518800" y="551415"/>
                </a:cubicBezTo>
                <a:cubicBezTo>
                  <a:pt x="1520961" y="550650"/>
                  <a:pt x="1522737" y="549957"/>
                  <a:pt x="1524128" y="549339"/>
                </a:cubicBezTo>
                <a:cubicBezTo>
                  <a:pt x="1525520" y="548720"/>
                  <a:pt x="1526571" y="548411"/>
                  <a:pt x="1527281" y="548411"/>
                </a:cubicBezTo>
                <a:cubicBezTo>
                  <a:pt x="1527696" y="548411"/>
                  <a:pt x="1528065" y="548514"/>
                  <a:pt x="1528391" y="548720"/>
                </a:cubicBezTo>
                <a:cubicBezTo>
                  <a:pt x="1528716" y="548927"/>
                  <a:pt x="1528968" y="549236"/>
                  <a:pt x="1529145" y="549648"/>
                </a:cubicBezTo>
                <a:cubicBezTo>
                  <a:pt x="1529323" y="550061"/>
                  <a:pt x="1529456" y="550635"/>
                  <a:pt x="1529545" y="551371"/>
                </a:cubicBezTo>
                <a:cubicBezTo>
                  <a:pt x="1529634" y="552108"/>
                  <a:pt x="1529678" y="553006"/>
                  <a:pt x="1529678" y="554066"/>
                </a:cubicBezTo>
                <a:cubicBezTo>
                  <a:pt x="1529678" y="554832"/>
                  <a:pt x="1529649" y="555495"/>
                  <a:pt x="1529590" y="556055"/>
                </a:cubicBezTo>
                <a:cubicBezTo>
                  <a:pt x="1529531" y="556614"/>
                  <a:pt x="1529458" y="557115"/>
                  <a:pt x="1529369" y="557557"/>
                </a:cubicBezTo>
                <a:cubicBezTo>
                  <a:pt x="1529281" y="557999"/>
                  <a:pt x="1529134" y="558396"/>
                  <a:pt x="1528927" y="558750"/>
                </a:cubicBezTo>
                <a:cubicBezTo>
                  <a:pt x="1528721" y="559103"/>
                  <a:pt x="1528456" y="559442"/>
                  <a:pt x="1528132" y="559766"/>
                </a:cubicBezTo>
                <a:cubicBezTo>
                  <a:pt x="1527808" y="560090"/>
                  <a:pt x="1526851" y="560620"/>
                  <a:pt x="1525260" y="561357"/>
                </a:cubicBezTo>
                <a:cubicBezTo>
                  <a:pt x="1523669" y="562093"/>
                  <a:pt x="1521608" y="562815"/>
                  <a:pt x="1519074" y="563522"/>
                </a:cubicBezTo>
                <a:cubicBezTo>
                  <a:pt x="1516541" y="564229"/>
                  <a:pt x="1513611" y="564862"/>
                  <a:pt x="1510282" y="565422"/>
                </a:cubicBezTo>
                <a:cubicBezTo>
                  <a:pt x="1506954" y="565981"/>
                  <a:pt x="1503404" y="566261"/>
                  <a:pt x="1499634" y="566261"/>
                </a:cubicBezTo>
                <a:cubicBezTo>
                  <a:pt x="1493095" y="566261"/>
                  <a:pt x="1487366" y="565348"/>
                  <a:pt x="1482446" y="563522"/>
                </a:cubicBezTo>
                <a:cubicBezTo>
                  <a:pt x="1477527" y="561695"/>
                  <a:pt x="1473389" y="558986"/>
                  <a:pt x="1470031" y="555392"/>
                </a:cubicBezTo>
                <a:cubicBezTo>
                  <a:pt x="1466673" y="551798"/>
                  <a:pt x="1464140" y="547292"/>
                  <a:pt x="1462431" y="541872"/>
                </a:cubicBezTo>
                <a:cubicBezTo>
                  <a:pt x="1460723" y="536452"/>
                  <a:pt x="1459869" y="530149"/>
                  <a:pt x="1459869" y="522961"/>
                </a:cubicBezTo>
                <a:cubicBezTo>
                  <a:pt x="1459869" y="516128"/>
                  <a:pt x="1460752" y="509986"/>
                  <a:pt x="1462520" y="504537"/>
                </a:cubicBezTo>
                <a:cubicBezTo>
                  <a:pt x="1464287" y="499088"/>
                  <a:pt x="1466835" y="494463"/>
                  <a:pt x="1470163" y="490663"/>
                </a:cubicBezTo>
                <a:cubicBezTo>
                  <a:pt x="1473492" y="486864"/>
                  <a:pt x="1477513" y="483948"/>
                  <a:pt x="1482226" y="481915"/>
                </a:cubicBezTo>
                <a:cubicBezTo>
                  <a:pt x="1486938" y="479883"/>
                  <a:pt x="1492211" y="478866"/>
                  <a:pt x="1498043" y="478866"/>
                </a:cubicBezTo>
                <a:close/>
                <a:moveTo>
                  <a:pt x="1337337" y="478866"/>
                </a:moveTo>
                <a:cubicBezTo>
                  <a:pt x="1339457" y="478866"/>
                  <a:pt x="1341578" y="479043"/>
                  <a:pt x="1343699" y="479397"/>
                </a:cubicBezTo>
                <a:cubicBezTo>
                  <a:pt x="1345820" y="479750"/>
                  <a:pt x="1347734" y="480192"/>
                  <a:pt x="1349443" y="480722"/>
                </a:cubicBezTo>
                <a:cubicBezTo>
                  <a:pt x="1351151" y="481252"/>
                  <a:pt x="1352609" y="481827"/>
                  <a:pt x="1353817" y="482445"/>
                </a:cubicBezTo>
                <a:cubicBezTo>
                  <a:pt x="1355025" y="483064"/>
                  <a:pt x="1355938" y="483609"/>
                  <a:pt x="1356556" y="484080"/>
                </a:cubicBezTo>
                <a:cubicBezTo>
                  <a:pt x="1357175" y="484551"/>
                  <a:pt x="1357587" y="484964"/>
                  <a:pt x="1357794" y="485317"/>
                </a:cubicBezTo>
                <a:cubicBezTo>
                  <a:pt x="1358000" y="485671"/>
                  <a:pt x="1358147" y="486068"/>
                  <a:pt x="1358235" y="486510"/>
                </a:cubicBezTo>
                <a:cubicBezTo>
                  <a:pt x="1358324" y="486952"/>
                  <a:pt x="1358412" y="487497"/>
                  <a:pt x="1358501" y="488145"/>
                </a:cubicBezTo>
                <a:cubicBezTo>
                  <a:pt x="1358589" y="488793"/>
                  <a:pt x="1358633" y="489588"/>
                  <a:pt x="1358633" y="490531"/>
                </a:cubicBezTo>
                <a:cubicBezTo>
                  <a:pt x="1358633" y="491532"/>
                  <a:pt x="1358589" y="492401"/>
                  <a:pt x="1358501" y="493138"/>
                </a:cubicBezTo>
                <a:cubicBezTo>
                  <a:pt x="1358412" y="493874"/>
                  <a:pt x="1358265" y="494478"/>
                  <a:pt x="1358059" y="494949"/>
                </a:cubicBezTo>
                <a:cubicBezTo>
                  <a:pt x="1357852" y="495420"/>
                  <a:pt x="1357602" y="495759"/>
                  <a:pt x="1357308" y="495965"/>
                </a:cubicBezTo>
                <a:cubicBezTo>
                  <a:pt x="1357013" y="496172"/>
                  <a:pt x="1356689" y="496275"/>
                  <a:pt x="1356336" y="496275"/>
                </a:cubicBezTo>
                <a:cubicBezTo>
                  <a:pt x="1355805" y="496275"/>
                  <a:pt x="1355039" y="495951"/>
                  <a:pt x="1354038" y="495303"/>
                </a:cubicBezTo>
                <a:cubicBezTo>
                  <a:pt x="1353036" y="494655"/>
                  <a:pt x="1351740" y="493962"/>
                  <a:pt x="1350150" y="493226"/>
                </a:cubicBezTo>
                <a:cubicBezTo>
                  <a:pt x="1348559" y="492490"/>
                  <a:pt x="1346689" y="491797"/>
                  <a:pt x="1344539" y="491149"/>
                </a:cubicBezTo>
                <a:cubicBezTo>
                  <a:pt x="1342388" y="490501"/>
                  <a:pt x="1339929" y="490177"/>
                  <a:pt x="1337160" y="490177"/>
                </a:cubicBezTo>
                <a:cubicBezTo>
                  <a:pt x="1334686" y="490177"/>
                  <a:pt x="1332506" y="490457"/>
                  <a:pt x="1330621" y="491017"/>
                </a:cubicBezTo>
                <a:cubicBezTo>
                  <a:pt x="1328736" y="491577"/>
                  <a:pt x="1327189" y="492372"/>
                  <a:pt x="1325982" y="493403"/>
                </a:cubicBezTo>
                <a:cubicBezTo>
                  <a:pt x="1324774" y="494434"/>
                  <a:pt x="1323861" y="495656"/>
                  <a:pt x="1323242" y="497070"/>
                </a:cubicBezTo>
                <a:cubicBezTo>
                  <a:pt x="1322624" y="498484"/>
                  <a:pt x="1322314" y="500016"/>
                  <a:pt x="1322314" y="501665"/>
                </a:cubicBezTo>
                <a:cubicBezTo>
                  <a:pt x="1322314" y="503963"/>
                  <a:pt x="1322903" y="505892"/>
                  <a:pt x="1324082" y="507453"/>
                </a:cubicBezTo>
                <a:cubicBezTo>
                  <a:pt x="1325260" y="509014"/>
                  <a:pt x="1326792" y="510384"/>
                  <a:pt x="1328677" y="511562"/>
                </a:cubicBezTo>
                <a:cubicBezTo>
                  <a:pt x="1330562" y="512740"/>
                  <a:pt x="1332712" y="513801"/>
                  <a:pt x="1335128" y="514743"/>
                </a:cubicBezTo>
                <a:cubicBezTo>
                  <a:pt x="1337543" y="515686"/>
                  <a:pt x="1340002" y="516658"/>
                  <a:pt x="1342506" y="517659"/>
                </a:cubicBezTo>
                <a:cubicBezTo>
                  <a:pt x="1345010" y="518661"/>
                  <a:pt x="1347484" y="519780"/>
                  <a:pt x="1349929" y="521017"/>
                </a:cubicBezTo>
                <a:cubicBezTo>
                  <a:pt x="1352374" y="522254"/>
                  <a:pt x="1354539" y="523757"/>
                  <a:pt x="1356424" y="525524"/>
                </a:cubicBezTo>
                <a:cubicBezTo>
                  <a:pt x="1358309" y="527291"/>
                  <a:pt x="1359826" y="529412"/>
                  <a:pt x="1360975" y="531886"/>
                </a:cubicBezTo>
                <a:cubicBezTo>
                  <a:pt x="1362124" y="534361"/>
                  <a:pt x="1362698" y="537306"/>
                  <a:pt x="1362698" y="540723"/>
                </a:cubicBezTo>
                <a:cubicBezTo>
                  <a:pt x="1362698" y="544788"/>
                  <a:pt x="1361947" y="548411"/>
                  <a:pt x="1360445" y="551592"/>
                </a:cubicBezTo>
                <a:cubicBezTo>
                  <a:pt x="1358942" y="554773"/>
                  <a:pt x="1356807" y="557454"/>
                  <a:pt x="1354038" y="559634"/>
                </a:cubicBezTo>
                <a:cubicBezTo>
                  <a:pt x="1351269" y="561813"/>
                  <a:pt x="1347970" y="563463"/>
                  <a:pt x="1344141" y="564582"/>
                </a:cubicBezTo>
                <a:cubicBezTo>
                  <a:pt x="1340312" y="565701"/>
                  <a:pt x="1336100" y="566261"/>
                  <a:pt x="1331504" y="566261"/>
                </a:cubicBezTo>
                <a:cubicBezTo>
                  <a:pt x="1328677" y="566261"/>
                  <a:pt x="1325982" y="566040"/>
                  <a:pt x="1323419" y="565598"/>
                </a:cubicBezTo>
                <a:cubicBezTo>
                  <a:pt x="1320856" y="565157"/>
                  <a:pt x="1318559" y="564597"/>
                  <a:pt x="1316526" y="563919"/>
                </a:cubicBezTo>
                <a:cubicBezTo>
                  <a:pt x="1314494" y="563242"/>
                  <a:pt x="1312771" y="562535"/>
                  <a:pt x="1311357" y="561799"/>
                </a:cubicBezTo>
                <a:cubicBezTo>
                  <a:pt x="1309943" y="561062"/>
                  <a:pt x="1308912" y="560399"/>
                  <a:pt x="1308264" y="559810"/>
                </a:cubicBezTo>
                <a:cubicBezTo>
                  <a:pt x="1307616" y="559221"/>
                  <a:pt x="1307145" y="558396"/>
                  <a:pt x="1306850" y="557336"/>
                </a:cubicBezTo>
                <a:cubicBezTo>
                  <a:pt x="1306556" y="556276"/>
                  <a:pt x="1306408" y="554832"/>
                  <a:pt x="1306408" y="553006"/>
                </a:cubicBezTo>
                <a:cubicBezTo>
                  <a:pt x="1306408" y="551887"/>
                  <a:pt x="1306467" y="550944"/>
                  <a:pt x="1306585" y="550178"/>
                </a:cubicBezTo>
                <a:cubicBezTo>
                  <a:pt x="1306703" y="549413"/>
                  <a:pt x="1306850" y="548794"/>
                  <a:pt x="1307027" y="548323"/>
                </a:cubicBezTo>
                <a:cubicBezTo>
                  <a:pt x="1307204" y="547851"/>
                  <a:pt x="1307454" y="547513"/>
                  <a:pt x="1307778" y="547306"/>
                </a:cubicBezTo>
                <a:cubicBezTo>
                  <a:pt x="1308102" y="547100"/>
                  <a:pt x="1308470" y="546997"/>
                  <a:pt x="1308883" y="546997"/>
                </a:cubicBezTo>
                <a:cubicBezTo>
                  <a:pt x="1309531" y="546997"/>
                  <a:pt x="1310488" y="547395"/>
                  <a:pt x="1311755" y="548190"/>
                </a:cubicBezTo>
                <a:cubicBezTo>
                  <a:pt x="1313021" y="548985"/>
                  <a:pt x="1314582" y="549854"/>
                  <a:pt x="1316438" y="550797"/>
                </a:cubicBezTo>
                <a:cubicBezTo>
                  <a:pt x="1318294" y="551740"/>
                  <a:pt x="1320488" y="552608"/>
                  <a:pt x="1323021" y="553404"/>
                </a:cubicBezTo>
                <a:cubicBezTo>
                  <a:pt x="1325554" y="554199"/>
                  <a:pt x="1328471" y="554597"/>
                  <a:pt x="1331770" y="554597"/>
                </a:cubicBezTo>
                <a:cubicBezTo>
                  <a:pt x="1334244" y="554597"/>
                  <a:pt x="1336482" y="554332"/>
                  <a:pt x="1338485" y="553801"/>
                </a:cubicBezTo>
                <a:cubicBezTo>
                  <a:pt x="1340488" y="553271"/>
                  <a:pt x="1342226" y="552491"/>
                  <a:pt x="1343699" y="551460"/>
                </a:cubicBezTo>
                <a:cubicBezTo>
                  <a:pt x="1345172" y="550429"/>
                  <a:pt x="1346306" y="549118"/>
                  <a:pt x="1347101" y="547527"/>
                </a:cubicBezTo>
                <a:cubicBezTo>
                  <a:pt x="1347897" y="545937"/>
                  <a:pt x="1348294" y="544052"/>
                  <a:pt x="1348294" y="541872"/>
                </a:cubicBezTo>
                <a:cubicBezTo>
                  <a:pt x="1348294" y="539633"/>
                  <a:pt x="1347720" y="537748"/>
                  <a:pt x="1346571" y="536216"/>
                </a:cubicBezTo>
                <a:cubicBezTo>
                  <a:pt x="1345422" y="534685"/>
                  <a:pt x="1343905" y="533330"/>
                  <a:pt x="1342020" y="532152"/>
                </a:cubicBezTo>
                <a:cubicBezTo>
                  <a:pt x="1340135" y="530973"/>
                  <a:pt x="1338014" y="529928"/>
                  <a:pt x="1335658" y="529015"/>
                </a:cubicBezTo>
                <a:cubicBezTo>
                  <a:pt x="1333301" y="528101"/>
                  <a:pt x="1330871" y="527144"/>
                  <a:pt x="1328367" y="526143"/>
                </a:cubicBezTo>
                <a:cubicBezTo>
                  <a:pt x="1325864" y="525141"/>
                  <a:pt x="1323419" y="524007"/>
                  <a:pt x="1321033" y="522740"/>
                </a:cubicBezTo>
                <a:cubicBezTo>
                  <a:pt x="1318647" y="521474"/>
                  <a:pt x="1316511" y="519927"/>
                  <a:pt x="1314626" y="518101"/>
                </a:cubicBezTo>
                <a:cubicBezTo>
                  <a:pt x="1312741" y="516275"/>
                  <a:pt x="1311224" y="514095"/>
                  <a:pt x="1310076" y="511562"/>
                </a:cubicBezTo>
                <a:cubicBezTo>
                  <a:pt x="1308927" y="509029"/>
                  <a:pt x="1308352" y="505995"/>
                  <a:pt x="1308352" y="502460"/>
                </a:cubicBezTo>
                <a:cubicBezTo>
                  <a:pt x="1308352" y="499338"/>
                  <a:pt x="1308956" y="496348"/>
                  <a:pt x="1310164" y="493491"/>
                </a:cubicBezTo>
                <a:cubicBezTo>
                  <a:pt x="1311372" y="490634"/>
                  <a:pt x="1313183" y="488130"/>
                  <a:pt x="1315598" y="485980"/>
                </a:cubicBezTo>
                <a:cubicBezTo>
                  <a:pt x="1318014" y="483830"/>
                  <a:pt x="1321033" y="482107"/>
                  <a:pt x="1324656" y="480810"/>
                </a:cubicBezTo>
                <a:cubicBezTo>
                  <a:pt x="1328279" y="479514"/>
                  <a:pt x="1332506" y="478866"/>
                  <a:pt x="1337337" y="478866"/>
                </a:cubicBezTo>
                <a:close/>
                <a:moveTo>
                  <a:pt x="1221818" y="478866"/>
                </a:moveTo>
                <a:cubicBezTo>
                  <a:pt x="1228063" y="478866"/>
                  <a:pt x="1233380" y="479868"/>
                  <a:pt x="1237768" y="481871"/>
                </a:cubicBezTo>
                <a:cubicBezTo>
                  <a:pt x="1242157" y="483874"/>
                  <a:pt x="1245766" y="486569"/>
                  <a:pt x="1248593" y="489956"/>
                </a:cubicBezTo>
                <a:cubicBezTo>
                  <a:pt x="1251421" y="493344"/>
                  <a:pt x="1253498" y="497320"/>
                  <a:pt x="1254823" y="501886"/>
                </a:cubicBezTo>
                <a:cubicBezTo>
                  <a:pt x="1256149" y="506452"/>
                  <a:pt x="1256811" y="511326"/>
                  <a:pt x="1256811" y="516511"/>
                </a:cubicBezTo>
                <a:lnTo>
                  <a:pt x="1256811" y="519162"/>
                </a:lnTo>
                <a:cubicBezTo>
                  <a:pt x="1256811" y="521459"/>
                  <a:pt x="1256234" y="523094"/>
                  <a:pt x="1255081" y="524066"/>
                </a:cubicBezTo>
                <a:cubicBezTo>
                  <a:pt x="1253927" y="525038"/>
                  <a:pt x="1252610" y="525524"/>
                  <a:pt x="1251130" y="525524"/>
                </a:cubicBezTo>
                <a:lnTo>
                  <a:pt x="1198754" y="525524"/>
                </a:lnTo>
                <a:cubicBezTo>
                  <a:pt x="1198754" y="529942"/>
                  <a:pt x="1199198" y="533919"/>
                  <a:pt x="1200086" y="537454"/>
                </a:cubicBezTo>
                <a:cubicBezTo>
                  <a:pt x="1200974" y="540988"/>
                  <a:pt x="1202454" y="544022"/>
                  <a:pt x="1204526" y="546555"/>
                </a:cubicBezTo>
                <a:cubicBezTo>
                  <a:pt x="1206598" y="549089"/>
                  <a:pt x="1209291" y="551033"/>
                  <a:pt x="1212607" y="552388"/>
                </a:cubicBezTo>
                <a:cubicBezTo>
                  <a:pt x="1215922" y="553742"/>
                  <a:pt x="1219977" y="554420"/>
                  <a:pt x="1224772" y="554420"/>
                </a:cubicBezTo>
                <a:cubicBezTo>
                  <a:pt x="1228560" y="554420"/>
                  <a:pt x="1231935" y="554111"/>
                  <a:pt x="1234894" y="553492"/>
                </a:cubicBezTo>
                <a:cubicBezTo>
                  <a:pt x="1237854" y="552874"/>
                  <a:pt x="1240415" y="552181"/>
                  <a:pt x="1242575" y="551415"/>
                </a:cubicBezTo>
                <a:cubicBezTo>
                  <a:pt x="1244736" y="550650"/>
                  <a:pt x="1246512" y="549957"/>
                  <a:pt x="1247904" y="549339"/>
                </a:cubicBezTo>
                <a:cubicBezTo>
                  <a:pt x="1249295" y="548720"/>
                  <a:pt x="1250346" y="548411"/>
                  <a:pt x="1251056" y="548411"/>
                </a:cubicBezTo>
                <a:cubicBezTo>
                  <a:pt x="1251471" y="548411"/>
                  <a:pt x="1251840" y="548514"/>
                  <a:pt x="1252166" y="548720"/>
                </a:cubicBezTo>
                <a:cubicBezTo>
                  <a:pt x="1252491" y="548927"/>
                  <a:pt x="1252743" y="549236"/>
                  <a:pt x="1252920" y="549648"/>
                </a:cubicBezTo>
                <a:cubicBezTo>
                  <a:pt x="1253098" y="550061"/>
                  <a:pt x="1253231" y="550635"/>
                  <a:pt x="1253320" y="551371"/>
                </a:cubicBezTo>
                <a:cubicBezTo>
                  <a:pt x="1253409" y="552108"/>
                  <a:pt x="1253453" y="553006"/>
                  <a:pt x="1253453" y="554066"/>
                </a:cubicBezTo>
                <a:cubicBezTo>
                  <a:pt x="1253453" y="554832"/>
                  <a:pt x="1253424" y="555495"/>
                  <a:pt x="1253365" y="556055"/>
                </a:cubicBezTo>
                <a:cubicBezTo>
                  <a:pt x="1253306" y="556614"/>
                  <a:pt x="1253233" y="557115"/>
                  <a:pt x="1253144" y="557557"/>
                </a:cubicBezTo>
                <a:cubicBezTo>
                  <a:pt x="1253056" y="557999"/>
                  <a:pt x="1252909" y="558396"/>
                  <a:pt x="1252702" y="558750"/>
                </a:cubicBezTo>
                <a:cubicBezTo>
                  <a:pt x="1252496" y="559103"/>
                  <a:pt x="1252231" y="559442"/>
                  <a:pt x="1251907" y="559766"/>
                </a:cubicBezTo>
                <a:cubicBezTo>
                  <a:pt x="1251583" y="560090"/>
                  <a:pt x="1250626" y="560620"/>
                  <a:pt x="1249035" y="561357"/>
                </a:cubicBezTo>
                <a:cubicBezTo>
                  <a:pt x="1247444" y="562093"/>
                  <a:pt x="1245383" y="562815"/>
                  <a:pt x="1242849" y="563522"/>
                </a:cubicBezTo>
                <a:cubicBezTo>
                  <a:pt x="1240316" y="564229"/>
                  <a:pt x="1237385" y="564862"/>
                  <a:pt x="1234057" y="565422"/>
                </a:cubicBezTo>
                <a:cubicBezTo>
                  <a:pt x="1230729" y="565981"/>
                  <a:pt x="1227179" y="566261"/>
                  <a:pt x="1223409" y="566261"/>
                </a:cubicBezTo>
                <a:cubicBezTo>
                  <a:pt x="1216870" y="566261"/>
                  <a:pt x="1211140" y="565348"/>
                  <a:pt x="1206221" y="563522"/>
                </a:cubicBezTo>
                <a:cubicBezTo>
                  <a:pt x="1201302" y="561695"/>
                  <a:pt x="1197164" y="558986"/>
                  <a:pt x="1193806" y="555392"/>
                </a:cubicBezTo>
                <a:cubicBezTo>
                  <a:pt x="1190448" y="551798"/>
                  <a:pt x="1187915" y="547292"/>
                  <a:pt x="1186206" y="541872"/>
                </a:cubicBezTo>
                <a:cubicBezTo>
                  <a:pt x="1184498" y="536452"/>
                  <a:pt x="1183644" y="530149"/>
                  <a:pt x="1183644" y="522961"/>
                </a:cubicBezTo>
                <a:cubicBezTo>
                  <a:pt x="1183644" y="516128"/>
                  <a:pt x="1184527" y="509986"/>
                  <a:pt x="1186295" y="504537"/>
                </a:cubicBezTo>
                <a:cubicBezTo>
                  <a:pt x="1188062" y="499088"/>
                  <a:pt x="1190610" y="494463"/>
                  <a:pt x="1193938" y="490663"/>
                </a:cubicBezTo>
                <a:cubicBezTo>
                  <a:pt x="1197267" y="486864"/>
                  <a:pt x="1201288" y="483948"/>
                  <a:pt x="1206001" y="481915"/>
                </a:cubicBezTo>
                <a:cubicBezTo>
                  <a:pt x="1210713" y="479883"/>
                  <a:pt x="1215986" y="478866"/>
                  <a:pt x="1221818" y="478866"/>
                </a:cubicBezTo>
                <a:close/>
                <a:moveTo>
                  <a:pt x="1059893" y="478866"/>
                </a:moveTo>
                <a:cubicBezTo>
                  <a:pt x="1066138" y="478866"/>
                  <a:pt x="1071455" y="479868"/>
                  <a:pt x="1075843" y="481871"/>
                </a:cubicBezTo>
                <a:cubicBezTo>
                  <a:pt x="1080232" y="483874"/>
                  <a:pt x="1083841" y="486569"/>
                  <a:pt x="1086668" y="489956"/>
                </a:cubicBezTo>
                <a:cubicBezTo>
                  <a:pt x="1089496" y="493344"/>
                  <a:pt x="1091573" y="497320"/>
                  <a:pt x="1092898" y="501886"/>
                </a:cubicBezTo>
                <a:cubicBezTo>
                  <a:pt x="1094224" y="506452"/>
                  <a:pt x="1094886" y="511326"/>
                  <a:pt x="1094886" y="516511"/>
                </a:cubicBezTo>
                <a:lnTo>
                  <a:pt x="1094886" y="519162"/>
                </a:lnTo>
                <a:cubicBezTo>
                  <a:pt x="1094886" y="521459"/>
                  <a:pt x="1094310" y="523094"/>
                  <a:pt x="1093156" y="524066"/>
                </a:cubicBezTo>
                <a:cubicBezTo>
                  <a:pt x="1092002" y="525038"/>
                  <a:pt x="1090685" y="525524"/>
                  <a:pt x="1089205" y="525524"/>
                </a:cubicBezTo>
                <a:lnTo>
                  <a:pt x="1036829" y="525524"/>
                </a:lnTo>
                <a:cubicBezTo>
                  <a:pt x="1036829" y="529942"/>
                  <a:pt x="1037273" y="533919"/>
                  <a:pt x="1038161" y="537454"/>
                </a:cubicBezTo>
                <a:cubicBezTo>
                  <a:pt x="1039049" y="540988"/>
                  <a:pt x="1040529" y="544022"/>
                  <a:pt x="1042601" y="546555"/>
                </a:cubicBezTo>
                <a:cubicBezTo>
                  <a:pt x="1044673" y="549089"/>
                  <a:pt x="1047366" y="551033"/>
                  <a:pt x="1050682" y="552388"/>
                </a:cubicBezTo>
                <a:cubicBezTo>
                  <a:pt x="1053997" y="553742"/>
                  <a:pt x="1058052" y="554420"/>
                  <a:pt x="1062846" y="554420"/>
                </a:cubicBezTo>
                <a:cubicBezTo>
                  <a:pt x="1066635" y="554420"/>
                  <a:pt x="1070010" y="554111"/>
                  <a:pt x="1072969" y="553492"/>
                </a:cubicBezTo>
                <a:cubicBezTo>
                  <a:pt x="1075929" y="552874"/>
                  <a:pt x="1078490" y="552181"/>
                  <a:pt x="1080650" y="551415"/>
                </a:cubicBezTo>
                <a:cubicBezTo>
                  <a:pt x="1082811" y="550650"/>
                  <a:pt x="1084587" y="549957"/>
                  <a:pt x="1085979" y="549339"/>
                </a:cubicBezTo>
                <a:cubicBezTo>
                  <a:pt x="1087370" y="548720"/>
                  <a:pt x="1088421" y="548411"/>
                  <a:pt x="1089131" y="548411"/>
                </a:cubicBezTo>
                <a:cubicBezTo>
                  <a:pt x="1089546" y="548411"/>
                  <a:pt x="1089916" y="548514"/>
                  <a:pt x="1090241" y="548720"/>
                </a:cubicBezTo>
                <a:cubicBezTo>
                  <a:pt x="1090566" y="548927"/>
                  <a:pt x="1090818" y="549236"/>
                  <a:pt x="1090995" y="549648"/>
                </a:cubicBezTo>
                <a:cubicBezTo>
                  <a:pt x="1091173" y="550061"/>
                  <a:pt x="1091306" y="550635"/>
                  <a:pt x="1091395" y="551371"/>
                </a:cubicBezTo>
                <a:cubicBezTo>
                  <a:pt x="1091484" y="552108"/>
                  <a:pt x="1091528" y="553006"/>
                  <a:pt x="1091528" y="554066"/>
                </a:cubicBezTo>
                <a:cubicBezTo>
                  <a:pt x="1091528" y="554832"/>
                  <a:pt x="1091499" y="555495"/>
                  <a:pt x="1091440" y="556055"/>
                </a:cubicBezTo>
                <a:cubicBezTo>
                  <a:pt x="1091381" y="556614"/>
                  <a:pt x="1091308" y="557115"/>
                  <a:pt x="1091219" y="557557"/>
                </a:cubicBezTo>
                <a:cubicBezTo>
                  <a:pt x="1091131" y="557999"/>
                  <a:pt x="1090984" y="558396"/>
                  <a:pt x="1090777" y="558750"/>
                </a:cubicBezTo>
                <a:cubicBezTo>
                  <a:pt x="1090571" y="559103"/>
                  <a:pt x="1090306" y="559442"/>
                  <a:pt x="1089982" y="559766"/>
                </a:cubicBezTo>
                <a:cubicBezTo>
                  <a:pt x="1089658" y="560090"/>
                  <a:pt x="1088701" y="560620"/>
                  <a:pt x="1087110" y="561357"/>
                </a:cubicBezTo>
                <a:cubicBezTo>
                  <a:pt x="1085519" y="562093"/>
                  <a:pt x="1083458" y="562815"/>
                  <a:pt x="1080924" y="563522"/>
                </a:cubicBezTo>
                <a:cubicBezTo>
                  <a:pt x="1078391" y="564229"/>
                  <a:pt x="1075460" y="564862"/>
                  <a:pt x="1072132" y="565422"/>
                </a:cubicBezTo>
                <a:cubicBezTo>
                  <a:pt x="1068804" y="565981"/>
                  <a:pt x="1065254" y="566261"/>
                  <a:pt x="1061484" y="566261"/>
                </a:cubicBezTo>
                <a:cubicBezTo>
                  <a:pt x="1054945" y="566261"/>
                  <a:pt x="1049215" y="565348"/>
                  <a:pt x="1044296" y="563522"/>
                </a:cubicBezTo>
                <a:cubicBezTo>
                  <a:pt x="1039377" y="561695"/>
                  <a:pt x="1035239" y="558986"/>
                  <a:pt x="1031881" y="555392"/>
                </a:cubicBezTo>
                <a:cubicBezTo>
                  <a:pt x="1028523" y="551798"/>
                  <a:pt x="1025990" y="547292"/>
                  <a:pt x="1024281" y="541872"/>
                </a:cubicBezTo>
                <a:cubicBezTo>
                  <a:pt x="1022573" y="536452"/>
                  <a:pt x="1021719" y="530149"/>
                  <a:pt x="1021719" y="522961"/>
                </a:cubicBezTo>
                <a:cubicBezTo>
                  <a:pt x="1021719" y="516128"/>
                  <a:pt x="1022602" y="509986"/>
                  <a:pt x="1024370" y="504537"/>
                </a:cubicBezTo>
                <a:cubicBezTo>
                  <a:pt x="1026137" y="499088"/>
                  <a:pt x="1028685" y="494463"/>
                  <a:pt x="1032013" y="490663"/>
                </a:cubicBezTo>
                <a:cubicBezTo>
                  <a:pt x="1035342" y="486864"/>
                  <a:pt x="1039363" y="483948"/>
                  <a:pt x="1044076" y="481915"/>
                </a:cubicBezTo>
                <a:cubicBezTo>
                  <a:pt x="1048788" y="479883"/>
                  <a:pt x="1054061" y="478866"/>
                  <a:pt x="1059893" y="478866"/>
                </a:cubicBezTo>
                <a:close/>
                <a:moveTo>
                  <a:pt x="850343" y="478866"/>
                </a:moveTo>
                <a:cubicBezTo>
                  <a:pt x="856588" y="478866"/>
                  <a:pt x="861905" y="479868"/>
                  <a:pt x="866293" y="481871"/>
                </a:cubicBezTo>
                <a:cubicBezTo>
                  <a:pt x="870682" y="483874"/>
                  <a:pt x="874291" y="486569"/>
                  <a:pt x="877118" y="489956"/>
                </a:cubicBezTo>
                <a:cubicBezTo>
                  <a:pt x="879946" y="493344"/>
                  <a:pt x="882023" y="497320"/>
                  <a:pt x="883348" y="501886"/>
                </a:cubicBezTo>
                <a:cubicBezTo>
                  <a:pt x="884674" y="506452"/>
                  <a:pt x="885336" y="511326"/>
                  <a:pt x="885336" y="516511"/>
                </a:cubicBezTo>
                <a:lnTo>
                  <a:pt x="885336" y="519162"/>
                </a:lnTo>
                <a:cubicBezTo>
                  <a:pt x="885336" y="521459"/>
                  <a:pt x="884760" y="523094"/>
                  <a:pt x="883606" y="524066"/>
                </a:cubicBezTo>
                <a:cubicBezTo>
                  <a:pt x="882452" y="525038"/>
                  <a:pt x="881135" y="525524"/>
                  <a:pt x="879655" y="525524"/>
                </a:cubicBezTo>
                <a:lnTo>
                  <a:pt x="827279" y="525524"/>
                </a:lnTo>
                <a:cubicBezTo>
                  <a:pt x="827279" y="529942"/>
                  <a:pt x="827723" y="533919"/>
                  <a:pt x="828611" y="537454"/>
                </a:cubicBezTo>
                <a:cubicBezTo>
                  <a:pt x="829499" y="540988"/>
                  <a:pt x="830979" y="544022"/>
                  <a:pt x="833051" y="546555"/>
                </a:cubicBezTo>
                <a:cubicBezTo>
                  <a:pt x="835123" y="549089"/>
                  <a:pt x="837816" y="551033"/>
                  <a:pt x="841132" y="552388"/>
                </a:cubicBezTo>
                <a:cubicBezTo>
                  <a:pt x="844447" y="553742"/>
                  <a:pt x="848502" y="554420"/>
                  <a:pt x="853297" y="554420"/>
                </a:cubicBezTo>
                <a:cubicBezTo>
                  <a:pt x="857085" y="554420"/>
                  <a:pt x="860460" y="554111"/>
                  <a:pt x="863419" y="553492"/>
                </a:cubicBezTo>
                <a:cubicBezTo>
                  <a:pt x="866379" y="552874"/>
                  <a:pt x="868940" y="552181"/>
                  <a:pt x="871100" y="551415"/>
                </a:cubicBezTo>
                <a:cubicBezTo>
                  <a:pt x="873261" y="550650"/>
                  <a:pt x="875037" y="549957"/>
                  <a:pt x="876429" y="549339"/>
                </a:cubicBezTo>
                <a:cubicBezTo>
                  <a:pt x="877820" y="548720"/>
                  <a:pt x="878871" y="548411"/>
                  <a:pt x="879582" y="548411"/>
                </a:cubicBezTo>
                <a:cubicBezTo>
                  <a:pt x="879996" y="548411"/>
                  <a:pt x="880366" y="548514"/>
                  <a:pt x="880691" y="548720"/>
                </a:cubicBezTo>
                <a:cubicBezTo>
                  <a:pt x="881016" y="548927"/>
                  <a:pt x="881268" y="549236"/>
                  <a:pt x="881446" y="549648"/>
                </a:cubicBezTo>
                <a:cubicBezTo>
                  <a:pt x="881623" y="550061"/>
                  <a:pt x="881756" y="550635"/>
                  <a:pt x="881845" y="551371"/>
                </a:cubicBezTo>
                <a:cubicBezTo>
                  <a:pt x="881934" y="552108"/>
                  <a:pt x="881979" y="553006"/>
                  <a:pt x="881979" y="554066"/>
                </a:cubicBezTo>
                <a:cubicBezTo>
                  <a:pt x="881979" y="554832"/>
                  <a:pt x="881949" y="555495"/>
                  <a:pt x="881890" y="556055"/>
                </a:cubicBezTo>
                <a:cubicBezTo>
                  <a:pt x="881831" y="556614"/>
                  <a:pt x="881758" y="557115"/>
                  <a:pt x="881669" y="557557"/>
                </a:cubicBezTo>
                <a:cubicBezTo>
                  <a:pt x="881581" y="557999"/>
                  <a:pt x="881434" y="558396"/>
                  <a:pt x="881227" y="558750"/>
                </a:cubicBezTo>
                <a:cubicBezTo>
                  <a:pt x="881021" y="559103"/>
                  <a:pt x="880756" y="559442"/>
                  <a:pt x="880432" y="559766"/>
                </a:cubicBezTo>
                <a:cubicBezTo>
                  <a:pt x="880108" y="560090"/>
                  <a:pt x="879151" y="560620"/>
                  <a:pt x="877560" y="561357"/>
                </a:cubicBezTo>
                <a:cubicBezTo>
                  <a:pt x="875970" y="562093"/>
                  <a:pt x="873908" y="562815"/>
                  <a:pt x="871374" y="563522"/>
                </a:cubicBezTo>
                <a:cubicBezTo>
                  <a:pt x="868841" y="564229"/>
                  <a:pt x="865911" y="564862"/>
                  <a:pt x="862582" y="565422"/>
                </a:cubicBezTo>
                <a:cubicBezTo>
                  <a:pt x="859254" y="565981"/>
                  <a:pt x="855704" y="566261"/>
                  <a:pt x="851934" y="566261"/>
                </a:cubicBezTo>
                <a:cubicBezTo>
                  <a:pt x="845395" y="566261"/>
                  <a:pt x="839666" y="565348"/>
                  <a:pt x="834746" y="563522"/>
                </a:cubicBezTo>
                <a:cubicBezTo>
                  <a:pt x="829827" y="561695"/>
                  <a:pt x="825689" y="558986"/>
                  <a:pt x="822331" y="555392"/>
                </a:cubicBezTo>
                <a:cubicBezTo>
                  <a:pt x="818973" y="551798"/>
                  <a:pt x="816440" y="547292"/>
                  <a:pt x="814731" y="541872"/>
                </a:cubicBezTo>
                <a:cubicBezTo>
                  <a:pt x="813023" y="536452"/>
                  <a:pt x="812169" y="530149"/>
                  <a:pt x="812169" y="522961"/>
                </a:cubicBezTo>
                <a:cubicBezTo>
                  <a:pt x="812169" y="516128"/>
                  <a:pt x="813053" y="509986"/>
                  <a:pt x="814820" y="504537"/>
                </a:cubicBezTo>
                <a:cubicBezTo>
                  <a:pt x="816587" y="499088"/>
                  <a:pt x="819135" y="494463"/>
                  <a:pt x="822463" y="490663"/>
                </a:cubicBezTo>
                <a:cubicBezTo>
                  <a:pt x="825792" y="486864"/>
                  <a:pt x="829813" y="483948"/>
                  <a:pt x="834526" y="481915"/>
                </a:cubicBezTo>
                <a:cubicBezTo>
                  <a:pt x="839238" y="479883"/>
                  <a:pt x="844511" y="478866"/>
                  <a:pt x="850343" y="478866"/>
                </a:cubicBezTo>
                <a:close/>
                <a:moveTo>
                  <a:pt x="762251" y="478866"/>
                </a:moveTo>
                <a:cubicBezTo>
                  <a:pt x="767553" y="478866"/>
                  <a:pt x="772015" y="479765"/>
                  <a:pt x="775638" y="481562"/>
                </a:cubicBezTo>
                <a:cubicBezTo>
                  <a:pt x="779261" y="483358"/>
                  <a:pt x="782192" y="485759"/>
                  <a:pt x="784431" y="488764"/>
                </a:cubicBezTo>
                <a:cubicBezTo>
                  <a:pt x="786670" y="491768"/>
                  <a:pt x="788275" y="495288"/>
                  <a:pt x="789247" y="499323"/>
                </a:cubicBezTo>
                <a:cubicBezTo>
                  <a:pt x="790219" y="503359"/>
                  <a:pt x="790705" y="508204"/>
                  <a:pt x="790705" y="513860"/>
                </a:cubicBezTo>
                <a:lnTo>
                  <a:pt x="790705" y="562373"/>
                </a:lnTo>
                <a:cubicBezTo>
                  <a:pt x="790705" y="562844"/>
                  <a:pt x="790587" y="563242"/>
                  <a:pt x="790352" y="563566"/>
                </a:cubicBezTo>
                <a:cubicBezTo>
                  <a:pt x="790116" y="563890"/>
                  <a:pt x="789733" y="564170"/>
                  <a:pt x="789203" y="564405"/>
                </a:cubicBezTo>
                <a:cubicBezTo>
                  <a:pt x="788673" y="564641"/>
                  <a:pt x="787936" y="564818"/>
                  <a:pt x="786994" y="564936"/>
                </a:cubicBezTo>
                <a:cubicBezTo>
                  <a:pt x="786051" y="565053"/>
                  <a:pt x="784873" y="565112"/>
                  <a:pt x="783459" y="565112"/>
                </a:cubicBezTo>
                <a:cubicBezTo>
                  <a:pt x="781986" y="565112"/>
                  <a:pt x="780779" y="565053"/>
                  <a:pt x="779836" y="564936"/>
                </a:cubicBezTo>
                <a:cubicBezTo>
                  <a:pt x="778893" y="564818"/>
                  <a:pt x="778157" y="564641"/>
                  <a:pt x="777627" y="564405"/>
                </a:cubicBezTo>
                <a:cubicBezTo>
                  <a:pt x="777096" y="564170"/>
                  <a:pt x="776714" y="563890"/>
                  <a:pt x="776478" y="563566"/>
                </a:cubicBezTo>
                <a:cubicBezTo>
                  <a:pt x="776242" y="563242"/>
                  <a:pt x="776124" y="562844"/>
                  <a:pt x="776124" y="562373"/>
                </a:cubicBezTo>
                <a:lnTo>
                  <a:pt x="776124" y="515804"/>
                </a:lnTo>
                <a:cubicBezTo>
                  <a:pt x="776124" y="511268"/>
                  <a:pt x="775771" y="507615"/>
                  <a:pt x="775064" y="504846"/>
                </a:cubicBezTo>
                <a:cubicBezTo>
                  <a:pt x="774357" y="502077"/>
                  <a:pt x="773326" y="499692"/>
                  <a:pt x="771971" y="497689"/>
                </a:cubicBezTo>
                <a:cubicBezTo>
                  <a:pt x="770616" y="495686"/>
                  <a:pt x="768864" y="494154"/>
                  <a:pt x="766713" y="493093"/>
                </a:cubicBezTo>
                <a:cubicBezTo>
                  <a:pt x="764563" y="492033"/>
                  <a:pt x="762074" y="491503"/>
                  <a:pt x="759246" y="491503"/>
                </a:cubicBezTo>
                <a:cubicBezTo>
                  <a:pt x="755594" y="491503"/>
                  <a:pt x="751941" y="492799"/>
                  <a:pt x="748289" y="495391"/>
                </a:cubicBezTo>
                <a:cubicBezTo>
                  <a:pt x="744636" y="497983"/>
                  <a:pt x="740807" y="501783"/>
                  <a:pt x="736801" y="506790"/>
                </a:cubicBezTo>
                <a:lnTo>
                  <a:pt x="736801" y="562373"/>
                </a:lnTo>
                <a:cubicBezTo>
                  <a:pt x="736801" y="562844"/>
                  <a:pt x="736683" y="563242"/>
                  <a:pt x="736448" y="563566"/>
                </a:cubicBezTo>
                <a:cubicBezTo>
                  <a:pt x="736212" y="563890"/>
                  <a:pt x="735829" y="564170"/>
                  <a:pt x="735299" y="564405"/>
                </a:cubicBezTo>
                <a:cubicBezTo>
                  <a:pt x="734769" y="564641"/>
                  <a:pt x="734032" y="564818"/>
                  <a:pt x="733090" y="564936"/>
                </a:cubicBezTo>
                <a:cubicBezTo>
                  <a:pt x="732147" y="565053"/>
                  <a:pt x="730940" y="565112"/>
                  <a:pt x="729467" y="565112"/>
                </a:cubicBezTo>
                <a:cubicBezTo>
                  <a:pt x="728053" y="565112"/>
                  <a:pt x="726875" y="565053"/>
                  <a:pt x="725932" y="564936"/>
                </a:cubicBezTo>
                <a:cubicBezTo>
                  <a:pt x="724990" y="564818"/>
                  <a:pt x="724238" y="564641"/>
                  <a:pt x="723679" y="564405"/>
                </a:cubicBezTo>
                <a:cubicBezTo>
                  <a:pt x="723119" y="564170"/>
                  <a:pt x="722736" y="563890"/>
                  <a:pt x="722530" y="563566"/>
                </a:cubicBezTo>
                <a:cubicBezTo>
                  <a:pt x="722324" y="563242"/>
                  <a:pt x="722221" y="562844"/>
                  <a:pt x="722221" y="562373"/>
                </a:cubicBezTo>
                <a:lnTo>
                  <a:pt x="722221" y="482843"/>
                </a:lnTo>
                <a:cubicBezTo>
                  <a:pt x="722221" y="482372"/>
                  <a:pt x="722309" y="481974"/>
                  <a:pt x="722486" y="481650"/>
                </a:cubicBezTo>
                <a:cubicBezTo>
                  <a:pt x="722663" y="481326"/>
                  <a:pt x="723016" y="481031"/>
                  <a:pt x="723546" y="480766"/>
                </a:cubicBezTo>
                <a:cubicBezTo>
                  <a:pt x="724076" y="480501"/>
                  <a:pt x="724754" y="480324"/>
                  <a:pt x="725579" y="480236"/>
                </a:cubicBezTo>
                <a:cubicBezTo>
                  <a:pt x="726403" y="480148"/>
                  <a:pt x="727493" y="480104"/>
                  <a:pt x="728848" y="480104"/>
                </a:cubicBezTo>
                <a:cubicBezTo>
                  <a:pt x="730144" y="480104"/>
                  <a:pt x="731219" y="480148"/>
                  <a:pt x="732074" y="480236"/>
                </a:cubicBezTo>
                <a:cubicBezTo>
                  <a:pt x="732928" y="480324"/>
                  <a:pt x="733591" y="480501"/>
                  <a:pt x="734062" y="480766"/>
                </a:cubicBezTo>
                <a:cubicBezTo>
                  <a:pt x="734533" y="481031"/>
                  <a:pt x="734872" y="481326"/>
                  <a:pt x="735078" y="481650"/>
                </a:cubicBezTo>
                <a:cubicBezTo>
                  <a:pt x="735284" y="481974"/>
                  <a:pt x="735387" y="482372"/>
                  <a:pt x="735387" y="482843"/>
                </a:cubicBezTo>
                <a:lnTo>
                  <a:pt x="735387" y="493359"/>
                </a:lnTo>
                <a:cubicBezTo>
                  <a:pt x="739865" y="488351"/>
                  <a:pt x="744327" y="484684"/>
                  <a:pt x="748775" y="482357"/>
                </a:cubicBezTo>
                <a:cubicBezTo>
                  <a:pt x="753223" y="480030"/>
                  <a:pt x="757715" y="478866"/>
                  <a:pt x="762251" y="478866"/>
                </a:cubicBezTo>
                <a:close/>
                <a:moveTo>
                  <a:pt x="661964" y="478866"/>
                </a:moveTo>
                <a:cubicBezTo>
                  <a:pt x="668503" y="478866"/>
                  <a:pt x="674203" y="479838"/>
                  <a:pt x="679063" y="481783"/>
                </a:cubicBezTo>
                <a:cubicBezTo>
                  <a:pt x="683923" y="483727"/>
                  <a:pt x="687973" y="486554"/>
                  <a:pt x="691213" y="490266"/>
                </a:cubicBezTo>
                <a:cubicBezTo>
                  <a:pt x="694454" y="493977"/>
                  <a:pt x="696884" y="498484"/>
                  <a:pt x="698504" y="503786"/>
                </a:cubicBezTo>
                <a:cubicBezTo>
                  <a:pt x="700124" y="509088"/>
                  <a:pt x="700934" y="515067"/>
                  <a:pt x="700934" y="521724"/>
                </a:cubicBezTo>
                <a:cubicBezTo>
                  <a:pt x="700934" y="528205"/>
                  <a:pt x="700079" y="534169"/>
                  <a:pt x="698371" y="539619"/>
                </a:cubicBezTo>
                <a:cubicBezTo>
                  <a:pt x="696663" y="545068"/>
                  <a:pt x="694115" y="549766"/>
                  <a:pt x="690727" y="553713"/>
                </a:cubicBezTo>
                <a:cubicBezTo>
                  <a:pt x="687340" y="557660"/>
                  <a:pt x="683098" y="560738"/>
                  <a:pt x="678003" y="562947"/>
                </a:cubicBezTo>
                <a:cubicBezTo>
                  <a:pt x="672907" y="565157"/>
                  <a:pt x="667001" y="566261"/>
                  <a:pt x="660285" y="566261"/>
                </a:cubicBezTo>
                <a:cubicBezTo>
                  <a:pt x="653746" y="566261"/>
                  <a:pt x="648046" y="565289"/>
                  <a:pt x="643186" y="563345"/>
                </a:cubicBezTo>
                <a:cubicBezTo>
                  <a:pt x="638326" y="561401"/>
                  <a:pt x="634276" y="558573"/>
                  <a:pt x="631036" y="554862"/>
                </a:cubicBezTo>
                <a:cubicBezTo>
                  <a:pt x="627796" y="551150"/>
                  <a:pt x="625380" y="546644"/>
                  <a:pt x="623790" y="541342"/>
                </a:cubicBezTo>
                <a:cubicBezTo>
                  <a:pt x="622199" y="536040"/>
                  <a:pt x="621404" y="530031"/>
                  <a:pt x="621404" y="523315"/>
                </a:cubicBezTo>
                <a:cubicBezTo>
                  <a:pt x="621404" y="516835"/>
                  <a:pt x="622243" y="510870"/>
                  <a:pt x="623922" y="505421"/>
                </a:cubicBezTo>
                <a:cubicBezTo>
                  <a:pt x="625601" y="499971"/>
                  <a:pt x="628134" y="495273"/>
                  <a:pt x="631522" y="491326"/>
                </a:cubicBezTo>
                <a:cubicBezTo>
                  <a:pt x="634909" y="487379"/>
                  <a:pt x="639136" y="484316"/>
                  <a:pt x="644202" y="482136"/>
                </a:cubicBezTo>
                <a:cubicBezTo>
                  <a:pt x="649269" y="479956"/>
                  <a:pt x="655189" y="478866"/>
                  <a:pt x="661964" y="478866"/>
                </a:cubicBezTo>
                <a:close/>
                <a:moveTo>
                  <a:pt x="455488" y="478866"/>
                </a:moveTo>
                <a:cubicBezTo>
                  <a:pt x="461203" y="478866"/>
                  <a:pt x="466063" y="479514"/>
                  <a:pt x="470069" y="480810"/>
                </a:cubicBezTo>
                <a:cubicBezTo>
                  <a:pt x="474075" y="482107"/>
                  <a:pt x="477315" y="484006"/>
                  <a:pt x="479789" y="486510"/>
                </a:cubicBezTo>
                <a:cubicBezTo>
                  <a:pt x="482263" y="489014"/>
                  <a:pt x="484060" y="492121"/>
                  <a:pt x="485179" y="495833"/>
                </a:cubicBezTo>
                <a:cubicBezTo>
                  <a:pt x="486299" y="499544"/>
                  <a:pt x="486858" y="503874"/>
                  <a:pt x="486858" y="508823"/>
                </a:cubicBezTo>
                <a:lnTo>
                  <a:pt x="486858" y="562461"/>
                </a:lnTo>
                <a:cubicBezTo>
                  <a:pt x="486858" y="563168"/>
                  <a:pt x="486623" y="563698"/>
                  <a:pt x="486151" y="564052"/>
                </a:cubicBezTo>
                <a:cubicBezTo>
                  <a:pt x="485680" y="564405"/>
                  <a:pt x="485032" y="564670"/>
                  <a:pt x="484207" y="564847"/>
                </a:cubicBezTo>
                <a:cubicBezTo>
                  <a:pt x="483383" y="565024"/>
                  <a:pt x="482175" y="565112"/>
                  <a:pt x="480584" y="565112"/>
                </a:cubicBezTo>
                <a:cubicBezTo>
                  <a:pt x="479053" y="565112"/>
                  <a:pt x="477830" y="565024"/>
                  <a:pt x="476917" y="564847"/>
                </a:cubicBezTo>
                <a:cubicBezTo>
                  <a:pt x="476004" y="564670"/>
                  <a:pt x="475341" y="564405"/>
                  <a:pt x="474929" y="564052"/>
                </a:cubicBezTo>
                <a:cubicBezTo>
                  <a:pt x="474517" y="563698"/>
                  <a:pt x="474310" y="563168"/>
                  <a:pt x="474310" y="562461"/>
                </a:cubicBezTo>
                <a:lnTo>
                  <a:pt x="474310" y="554508"/>
                </a:lnTo>
                <a:cubicBezTo>
                  <a:pt x="470835" y="558220"/>
                  <a:pt x="466961" y="561106"/>
                  <a:pt x="462690" y="563168"/>
                </a:cubicBezTo>
                <a:cubicBezTo>
                  <a:pt x="458419" y="565230"/>
                  <a:pt x="453898" y="566261"/>
                  <a:pt x="449126" y="566261"/>
                </a:cubicBezTo>
                <a:cubicBezTo>
                  <a:pt x="444943" y="566261"/>
                  <a:pt x="441158" y="565716"/>
                  <a:pt x="437771" y="564626"/>
                </a:cubicBezTo>
                <a:cubicBezTo>
                  <a:pt x="434383" y="563536"/>
                  <a:pt x="431497" y="561961"/>
                  <a:pt x="429111" y="559899"/>
                </a:cubicBezTo>
                <a:cubicBezTo>
                  <a:pt x="426725" y="557837"/>
                  <a:pt x="424869" y="555304"/>
                  <a:pt x="423544" y="552299"/>
                </a:cubicBezTo>
                <a:cubicBezTo>
                  <a:pt x="422218" y="549295"/>
                  <a:pt x="421555" y="545878"/>
                  <a:pt x="421555" y="542049"/>
                </a:cubicBezTo>
                <a:cubicBezTo>
                  <a:pt x="421555" y="537571"/>
                  <a:pt x="422469" y="533683"/>
                  <a:pt x="424295" y="530384"/>
                </a:cubicBezTo>
                <a:cubicBezTo>
                  <a:pt x="426121" y="527085"/>
                  <a:pt x="428743" y="524346"/>
                  <a:pt x="432159" y="522166"/>
                </a:cubicBezTo>
                <a:cubicBezTo>
                  <a:pt x="435576" y="519986"/>
                  <a:pt x="439759" y="518352"/>
                  <a:pt x="444707" y="517262"/>
                </a:cubicBezTo>
                <a:cubicBezTo>
                  <a:pt x="449656" y="516172"/>
                  <a:pt x="455223" y="515627"/>
                  <a:pt x="461409" y="515627"/>
                </a:cubicBezTo>
                <a:lnTo>
                  <a:pt x="472366" y="515627"/>
                </a:lnTo>
                <a:lnTo>
                  <a:pt x="472366" y="509441"/>
                </a:lnTo>
                <a:cubicBezTo>
                  <a:pt x="472366" y="506378"/>
                  <a:pt x="472042" y="503668"/>
                  <a:pt x="471394" y="501312"/>
                </a:cubicBezTo>
                <a:cubicBezTo>
                  <a:pt x="470746" y="498955"/>
                  <a:pt x="469701" y="496996"/>
                  <a:pt x="468257" y="495435"/>
                </a:cubicBezTo>
                <a:cubicBezTo>
                  <a:pt x="466814" y="493874"/>
                  <a:pt x="464943" y="492696"/>
                  <a:pt x="462646" y="491901"/>
                </a:cubicBezTo>
                <a:cubicBezTo>
                  <a:pt x="460348" y="491105"/>
                  <a:pt x="457521" y="490708"/>
                  <a:pt x="454163" y="490708"/>
                </a:cubicBezTo>
                <a:cubicBezTo>
                  <a:pt x="450569" y="490708"/>
                  <a:pt x="447344" y="491135"/>
                  <a:pt x="444487" y="491989"/>
                </a:cubicBezTo>
                <a:cubicBezTo>
                  <a:pt x="441629" y="492843"/>
                  <a:pt x="439126" y="493786"/>
                  <a:pt x="436975" y="494817"/>
                </a:cubicBezTo>
                <a:cubicBezTo>
                  <a:pt x="434825" y="495848"/>
                  <a:pt x="433028" y="496790"/>
                  <a:pt x="431585" y="497644"/>
                </a:cubicBezTo>
                <a:cubicBezTo>
                  <a:pt x="430142" y="498499"/>
                  <a:pt x="429067" y="498926"/>
                  <a:pt x="428360" y="498926"/>
                </a:cubicBezTo>
                <a:cubicBezTo>
                  <a:pt x="427888" y="498926"/>
                  <a:pt x="427476" y="498808"/>
                  <a:pt x="427123" y="498572"/>
                </a:cubicBezTo>
                <a:cubicBezTo>
                  <a:pt x="426769" y="498337"/>
                  <a:pt x="426460" y="497983"/>
                  <a:pt x="426195" y="497512"/>
                </a:cubicBezTo>
                <a:cubicBezTo>
                  <a:pt x="425930" y="497041"/>
                  <a:pt x="425738" y="496437"/>
                  <a:pt x="425620" y="495700"/>
                </a:cubicBezTo>
                <a:cubicBezTo>
                  <a:pt x="425502" y="494964"/>
                  <a:pt x="425444" y="494154"/>
                  <a:pt x="425444" y="493270"/>
                </a:cubicBezTo>
                <a:cubicBezTo>
                  <a:pt x="425444" y="491797"/>
                  <a:pt x="425547" y="490634"/>
                  <a:pt x="425753" y="489780"/>
                </a:cubicBezTo>
                <a:cubicBezTo>
                  <a:pt x="425959" y="488926"/>
                  <a:pt x="426460" y="488115"/>
                  <a:pt x="427255" y="487350"/>
                </a:cubicBezTo>
                <a:cubicBezTo>
                  <a:pt x="428050" y="486584"/>
                  <a:pt x="429420" y="485685"/>
                  <a:pt x="431364" y="484654"/>
                </a:cubicBezTo>
                <a:cubicBezTo>
                  <a:pt x="433308" y="483624"/>
                  <a:pt x="435547" y="482681"/>
                  <a:pt x="438080" y="481827"/>
                </a:cubicBezTo>
                <a:cubicBezTo>
                  <a:pt x="440613" y="480972"/>
                  <a:pt x="443382" y="480266"/>
                  <a:pt x="446386" y="479706"/>
                </a:cubicBezTo>
                <a:cubicBezTo>
                  <a:pt x="449391" y="479146"/>
                  <a:pt x="452425" y="478866"/>
                  <a:pt x="455488" y="478866"/>
                </a:cubicBezTo>
                <a:close/>
                <a:moveTo>
                  <a:pt x="395176" y="478866"/>
                </a:moveTo>
                <a:cubicBezTo>
                  <a:pt x="395941" y="478866"/>
                  <a:pt x="396810" y="478911"/>
                  <a:pt x="397782" y="478999"/>
                </a:cubicBezTo>
                <a:cubicBezTo>
                  <a:pt x="398755" y="479087"/>
                  <a:pt x="399771" y="479249"/>
                  <a:pt x="400831" y="479485"/>
                </a:cubicBezTo>
                <a:cubicBezTo>
                  <a:pt x="401892" y="479721"/>
                  <a:pt x="402849" y="479986"/>
                  <a:pt x="403703" y="480280"/>
                </a:cubicBezTo>
                <a:cubicBezTo>
                  <a:pt x="404557" y="480575"/>
                  <a:pt x="405161" y="480869"/>
                  <a:pt x="405515" y="481164"/>
                </a:cubicBezTo>
                <a:cubicBezTo>
                  <a:pt x="405868" y="481459"/>
                  <a:pt x="406104" y="481738"/>
                  <a:pt x="406221" y="482003"/>
                </a:cubicBezTo>
                <a:cubicBezTo>
                  <a:pt x="406339" y="482269"/>
                  <a:pt x="406442" y="482607"/>
                  <a:pt x="406531" y="483020"/>
                </a:cubicBezTo>
                <a:cubicBezTo>
                  <a:pt x="406619" y="483432"/>
                  <a:pt x="406678" y="484036"/>
                  <a:pt x="406708" y="484831"/>
                </a:cubicBezTo>
                <a:cubicBezTo>
                  <a:pt x="406737" y="485626"/>
                  <a:pt x="406752" y="486702"/>
                  <a:pt x="406752" y="488057"/>
                </a:cubicBezTo>
                <a:cubicBezTo>
                  <a:pt x="406752" y="489353"/>
                  <a:pt x="406722" y="490442"/>
                  <a:pt x="406663" y="491326"/>
                </a:cubicBezTo>
                <a:cubicBezTo>
                  <a:pt x="406604" y="492210"/>
                  <a:pt x="406487" y="492902"/>
                  <a:pt x="406310" y="493403"/>
                </a:cubicBezTo>
                <a:cubicBezTo>
                  <a:pt x="406133" y="493904"/>
                  <a:pt x="405912" y="494286"/>
                  <a:pt x="405647" y="494552"/>
                </a:cubicBezTo>
                <a:cubicBezTo>
                  <a:pt x="405382" y="494817"/>
                  <a:pt x="405014" y="494949"/>
                  <a:pt x="404543" y="494949"/>
                </a:cubicBezTo>
                <a:cubicBezTo>
                  <a:pt x="404071" y="494949"/>
                  <a:pt x="403497" y="494817"/>
                  <a:pt x="402819" y="494552"/>
                </a:cubicBezTo>
                <a:cubicBezTo>
                  <a:pt x="402142" y="494286"/>
                  <a:pt x="401376" y="494021"/>
                  <a:pt x="400522" y="493756"/>
                </a:cubicBezTo>
                <a:cubicBezTo>
                  <a:pt x="399668" y="493491"/>
                  <a:pt x="398710" y="493241"/>
                  <a:pt x="397650" y="493005"/>
                </a:cubicBezTo>
                <a:cubicBezTo>
                  <a:pt x="396589" y="492769"/>
                  <a:pt x="395441" y="492652"/>
                  <a:pt x="394204" y="492652"/>
                </a:cubicBezTo>
                <a:cubicBezTo>
                  <a:pt x="392731" y="492652"/>
                  <a:pt x="391288" y="492946"/>
                  <a:pt x="389874" y="493535"/>
                </a:cubicBezTo>
                <a:cubicBezTo>
                  <a:pt x="388460" y="494124"/>
                  <a:pt x="386972" y="495096"/>
                  <a:pt x="385411" y="496451"/>
                </a:cubicBezTo>
                <a:cubicBezTo>
                  <a:pt x="383850" y="497806"/>
                  <a:pt x="382215" y="499603"/>
                  <a:pt x="380507" y="501842"/>
                </a:cubicBezTo>
                <a:cubicBezTo>
                  <a:pt x="378798" y="504080"/>
                  <a:pt x="376913" y="506820"/>
                  <a:pt x="374851" y="510060"/>
                </a:cubicBezTo>
                <a:lnTo>
                  <a:pt x="374851" y="562373"/>
                </a:lnTo>
                <a:cubicBezTo>
                  <a:pt x="374851" y="562844"/>
                  <a:pt x="374733" y="563242"/>
                  <a:pt x="374498" y="563566"/>
                </a:cubicBezTo>
                <a:cubicBezTo>
                  <a:pt x="374262" y="563890"/>
                  <a:pt x="373879" y="564170"/>
                  <a:pt x="373349" y="564405"/>
                </a:cubicBezTo>
                <a:cubicBezTo>
                  <a:pt x="372819" y="564641"/>
                  <a:pt x="372082" y="564818"/>
                  <a:pt x="371140" y="564936"/>
                </a:cubicBezTo>
                <a:cubicBezTo>
                  <a:pt x="370197" y="565053"/>
                  <a:pt x="368990" y="565112"/>
                  <a:pt x="367517" y="565112"/>
                </a:cubicBezTo>
                <a:cubicBezTo>
                  <a:pt x="366103" y="565112"/>
                  <a:pt x="364925" y="565053"/>
                  <a:pt x="363982" y="564936"/>
                </a:cubicBezTo>
                <a:cubicBezTo>
                  <a:pt x="363040" y="564818"/>
                  <a:pt x="362289" y="564641"/>
                  <a:pt x="361729" y="564405"/>
                </a:cubicBezTo>
                <a:cubicBezTo>
                  <a:pt x="361169" y="564170"/>
                  <a:pt x="360786" y="563890"/>
                  <a:pt x="360580" y="563566"/>
                </a:cubicBezTo>
                <a:cubicBezTo>
                  <a:pt x="360374" y="563242"/>
                  <a:pt x="360271" y="562844"/>
                  <a:pt x="360271" y="562373"/>
                </a:cubicBezTo>
                <a:lnTo>
                  <a:pt x="360271" y="482843"/>
                </a:lnTo>
                <a:cubicBezTo>
                  <a:pt x="360271" y="482372"/>
                  <a:pt x="360359" y="481974"/>
                  <a:pt x="360536" y="481650"/>
                </a:cubicBezTo>
                <a:cubicBezTo>
                  <a:pt x="360713" y="481326"/>
                  <a:pt x="361066" y="481031"/>
                  <a:pt x="361596" y="480766"/>
                </a:cubicBezTo>
                <a:cubicBezTo>
                  <a:pt x="362127" y="480501"/>
                  <a:pt x="362804" y="480324"/>
                  <a:pt x="363629" y="480236"/>
                </a:cubicBezTo>
                <a:cubicBezTo>
                  <a:pt x="364454" y="480148"/>
                  <a:pt x="365543" y="480104"/>
                  <a:pt x="366898" y="480104"/>
                </a:cubicBezTo>
                <a:cubicBezTo>
                  <a:pt x="368194" y="480104"/>
                  <a:pt x="369270" y="480148"/>
                  <a:pt x="370124" y="480236"/>
                </a:cubicBezTo>
                <a:cubicBezTo>
                  <a:pt x="370978" y="480324"/>
                  <a:pt x="371641" y="480501"/>
                  <a:pt x="372112" y="480766"/>
                </a:cubicBezTo>
                <a:cubicBezTo>
                  <a:pt x="372583" y="481031"/>
                  <a:pt x="372922" y="481326"/>
                  <a:pt x="373128" y="481650"/>
                </a:cubicBezTo>
                <a:cubicBezTo>
                  <a:pt x="373334" y="481974"/>
                  <a:pt x="373437" y="482372"/>
                  <a:pt x="373437" y="482843"/>
                </a:cubicBezTo>
                <a:lnTo>
                  <a:pt x="373437" y="494419"/>
                </a:lnTo>
                <a:cubicBezTo>
                  <a:pt x="375617" y="491238"/>
                  <a:pt x="377664" y="488646"/>
                  <a:pt x="379579" y="486643"/>
                </a:cubicBezTo>
                <a:cubicBezTo>
                  <a:pt x="381494" y="484640"/>
                  <a:pt x="383305" y="483064"/>
                  <a:pt x="385013" y="481915"/>
                </a:cubicBezTo>
                <a:cubicBezTo>
                  <a:pt x="386722" y="480766"/>
                  <a:pt x="388416" y="479971"/>
                  <a:pt x="390095" y="479529"/>
                </a:cubicBezTo>
                <a:cubicBezTo>
                  <a:pt x="391774" y="479087"/>
                  <a:pt x="393467" y="478866"/>
                  <a:pt x="395176" y="478866"/>
                </a:cubicBezTo>
                <a:close/>
                <a:moveTo>
                  <a:pt x="251487" y="478866"/>
                </a:moveTo>
                <a:cubicBezTo>
                  <a:pt x="253608" y="478866"/>
                  <a:pt x="255728" y="479043"/>
                  <a:pt x="257849" y="479397"/>
                </a:cubicBezTo>
                <a:cubicBezTo>
                  <a:pt x="259970" y="479750"/>
                  <a:pt x="261885" y="480192"/>
                  <a:pt x="263593" y="480722"/>
                </a:cubicBezTo>
                <a:cubicBezTo>
                  <a:pt x="265301" y="481252"/>
                  <a:pt x="266759" y="481827"/>
                  <a:pt x="267967" y="482445"/>
                </a:cubicBezTo>
                <a:cubicBezTo>
                  <a:pt x="269175" y="483064"/>
                  <a:pt x="270088" y="483609"/>
                  <a:pt x="270706" y="484080"/>
                </a:cubicBezTo>
                <a:cubicBezTo>
                  <a:pt x="271325" y="484551"/>
                  <a:pt x="271737" y="484964"/>
                  <a:pt x="271944" y="485317"/>
                </a:cubicBezTo>
                <a:cubicBezTo>
                  <a:pt x="272150" y="485671"/>
                  <a:pt x="272297" y="486068"/>
                  <a:pt x="272385" y="486510"/>
                </a:cubicBezTo>
                <a:cubicBezTo>
                  <a:pt x="272474" y="486952"/>
                  <a:pt x="272562" y="487497"/>
                  <a:pt x="272651" y="488145"/>
                </a:cubicBezTo>
                <a:cubicBezTo>
                  <a:pt x="272739" y="488793"/>
                  <a:pt x="272783" y="489588"/>
                  <a:pt x="272783" y="490531"/>
                </a:cubicBezTo>
                <a:cubicBezTo>
                  <a:pt x="272783" y="491532"/>
                  <a:pt x="272739" y="492401"/>
                  <a:pt x="272651" y="493138"/>
                </a:cubicBezTo>
                <a:cubicBezTo>
                  <a:pt x="272562" y="493874"/>
                  <a:pt x="272415" y="494478"/>
                  <a:pt x="272209" y="494949"/>
                </a:cubicBezTo>
                <a:cubicBezTo>
                  <a:pt x="272003" y="495420"/>
                  <a:pt x="271752" y="495759"/>
                  <a:pt x="271458" y="495965"/>
                </a:cubicBezTo>
                <a:cubicBezTo>
                  <a:pt x="271163" y="496172"/>
                  <a:pt x="270839" y="496275"/>
                  <a:pt x="270486" y="496275"/>
                </a:cubicBezTo>
                <a:cubicBezTo>
                  <a:pt x="269955" y="496275"/>
                  <a:pt x="269190" y="495951"/>
                  <a:pt x="268188" y="495303"/>
                </a:cubicBezTo>
                <a:cubicBezTo>
                  <a:pt x="267187" y="494655"/>
                  <a:pt x="265891" y="493962"/>
                  <a:pt x="264300" y="493226"/>
                </a:cubicBezTo>
                <a:cubicBezTo>
                  <a:pt x="262709" y="492490"/>
                  <a:pt x="260839" y="491797"/>
                  <a:pt x="258689" y="491149"/>
                </a:cubicBezTo>
                <a:cubicBezTo>
                  <a:pt x="256538" y="490501"/>
                  <a:pt x="254079" y="490177"/>
                  <a:pt x="251310" y="490177"/>
                </a:cubicBezTo>
                <a:cubicBezTo>
                  <a:pt x="248836" y="490177"/>
                  <a:pt x="246656" y="490457"/>
                  <a:pt x="244771" y="491017"/>
                </a:cubicBezTo>
                <a:cubicBezTo>
                  <a:pt x="242886" y="491577"/>
                  <a:pt x="241339" y="492372"/>
                  <a:pt x="240132" y="493403"/>
                </a:cubicBezTo>
                <a:cubicBezTo>
                  <a:pt x="238924" y="494434"/>
                  <a:pt x="238011" y="495656"/>
                  <a:pt x="237392" y="497070"/>
                </a:cubicBezTo>
                <a:cubicBezTo>
                  <a:pt x="236774" y="498484"/>
                  <a:pt x="236464" y="500016"/>
                  <a:pt x="236464" y="501665"/>
                </a:cubicBezTo>
                <a:cubicBezTo>
                  <a:pt x="236464" y="503963"/>
                  <a:pt x="237054" y="505892"/>
                  <a:pt x="238232" y="507453"/>
                </a:cubicBezTo>
                <a:cubicBezTo>
                  <a:pt x="239410" y="509014"/>
                  <a:pt x="240942" y="510384"/>
                  <a:pt x="242827" y="511562"/>
                </a:cubicBezTo>
                <a:cubicBezTo>
                  <a:pt x="244712" y="512740"/>
                  <a:pt x="246862" y="513801"/>
                  <a:pt x="249278" y="514743"/>
                </a:cubicBezTo>
                <a:cubicBezTo>
                  <a:pt x="251693" y="515686"/>
                  <a:pt x="254152" y="516658"/>
                  <a:pt x="256656" y="517659"/>
                </a:cubicBezTo>
                <a:cubicBezTo>
                  <a:pt x="259160" y="518661"/>
                  <a:pt x="261634" y="519780"/>
                  <a:pt x="264079" y="521017"/>
                </a:cubicBezTo>
                <a:cubicBezTo>
                  <a:pt x="266524" y="522254"/>
                  <a:pt x="268689" y="523757"/>
                  <a:pt x="270574" y="525524"/>
                </a:cubicBezTo>
                <a:cubicBezTo>
                  <a:pt x="272459" y="527291"/>
                  <a:pt x="273976" y="529412"/>
                  <a:pt x="275125" y="531886"/>
                </a:cubicBezTo>
                <a:cubicBezTo>
                  <a:pt x="276274" y="534361"/>
                  <a:pt x="276848" y="537306"/>
                  <a:pt x="276848" y="540723"/>
                </a:cubicBezTo>
                <a:cubicBezTo>
                  <a:pt x="276848" y="544788"/>
                  <a:pt x="276097" y="548411"/>
                  <a:pt x="274595" y="551592"/>
                </a:cubicBezTo>
                <a:cubicBezTo>
                  <a:pt x="273092" y="554773"/>
                  <a:pt x="270957" y="557454"/>
                  <a:pt x="268188" y="559634"/>
                </a:cubicBezTo>
                <a:cubicBezTo>
                  <a:pt x="265419" y="561813"/>
                  <a:pt x="262120" y="563463"/>
                  <a:pt x="258291" y="564582"/>
                </a:cubicBezTo>
                <a:cubicBezTo>
                  <a:pt x="254462" y="565701"/>
                  <a:pt x="250250" y="566261"/>
                  <a:pt x="245655" y="566261"/>
                </a:cubicBezTo>
                <a:cubicBezTo>
                  <a:pt x="242827" y="566261"/>
                  <a:pt x="240132" y="566040"/>
                  <a:pt x="237569" y="565598"/>
                </a:cubicBezTo>
                <a:cubicBezTo>
                  <a:pt x="235006" y="565157"/>
                  <a:pt x="232709" y="564597"/>
                  <a:pt x="230676" y="563919"/>
                </a:cubicBezTo>
                <a:cubicBezTo>
                  <a:pt x="228644" y="563242"/>
                  <a:pt x="226921" y="562535"/>
                  <a:pt x="225507" y="561799"/>
                </a:cubicBezTo>
                <a:cubicBezTo>
                  <a:pt x="224093" y="561062"/>
                  <a:pt x="223062" y="560399"/>
                  <a:pt x="222414" y="559810"/>
                </a:cubicBezTo>
                <a:cubicBezTo>
                  <a:pt x="221766" y="559221"/>
                  <a:pt x="221295" y="558396"/>
                  <a:pt x="221000" y="557336"/>
                </a:cubicBezTo>
                <a:cubicBezTo>
                  <a:pt x="220706" y="556276"/>
                  <a:pt x="220558" y="554832"/>
                  <a:pt x="220558" y="553006"/>
                </a:cubicBezTo>
                <a:cubicBezTo>
                  <a:pt x="220558" y="551887"/>
                  <a:pt x="220617" y="550944"/>
                  <a:pt x="220735" y="550178"/>
                </a:cubicBezTo>
                <a:cubicBezTo>
                  <a:pt x="220853" y="549413"/>
                  <a:pt x="221000" y="548794"/>
                  <a:pt x="221177" y="548323"/>
                </a:cubicBezTo>
                <a:cubicBezTo>
                  <a:pt x="221354" y="547851"/>
                  <a:pt x="221604" y="547513"/>
                  <a:pt x="221928" y="547306"/>
                </a:cubicBezTo>
                <a:cubicBezTo>
                  <a:pt x="222252" y="547100"/>
                  <a:pt x="222620" y="546997"/>
                  <a:pt x="223033" y="546997"/>
                </a:cubicBezTo>
                <a:cubicBezTo>
                  <a:pt x="223681" y="546997"/>
                  <a:pt x="224638" y="547395"/>
                  <a:pt x="225905" y="548190"/>
                </a:cubicBezTo>
                <a:cubicBezTo>
                  <a:pt x="227171" y="548985"/>
                  <a:pt x="228732" y="549854"/>
                  <a:pt x="230588" y="550797"/>
                </a:cubicBezTo>
                <a:cubicBezTo>
                  <a:pt x="232444" y="551740"/>
                  <a:pt x="234638" y="552608"/>
                  <a:pt x="237171" y="553404"/>
                </a:cubicBezTo>
                <a:cubicBezTo>
                  <a:pt x="239705" y="554199"/>
                  <a:pt x="242621" y="554597"/>
                  <a:pt x="245920" y="554597"/>
                </a:cubicBezTo>
                <a:cubicBezTo>
                  <a:pt x="248394" y="554597"/>
                  <a:pt x="250633" y="554332"/>
                  <a:pt x="252635" y="553801"/>
                </a:cubicBezTo>
                <a:cubicBezTo>
                  <a:pt x="254638" y="553271"/>
                  <a:pt x="256376" y="552491"/>
                  <a:pt x="257849" y="551460"/>
                </a:cubicBezTo>
                <a:cubicBezTo>
                  <a:pt x="259322" y="550429"/>
                  <a:pt x="260456" y="549118"/>
                  <a:pt x="261251" y="547527"/>
                </a:cubicBezTo>
                <a:cubicBezTo>
                  <a:pt x="262047" y="545937"/>
                  <a:pt x="262444" y="544052"/>
                  <a:pt x="262444" y="541872"/>
                </a:cubicBezTo>
                <a:cubicBezTo>
                  <a:pt x="262444" y="539633"/>
                  <a:pt x="261870" y="537748"/>
                  <a:pt x="260721" y="536216"/>
                </a:cubicBezTo>
                <a:cubicBezTo>
                  <a:pt x="259572" y="534685"/>
                  <a:pt x="258055" y="533330"/>
                  <a:pt x="256170" y="532152"/>
                </a:cubicBezTo>
                <a:cubicBezTo>
                  <a:pt x="254285" y="530973"/>
                  <a:pt x="252164" y="529928"/>
                  <a:pt x="249808" y="529015"/>
                </a:cubicBezTo>
                <a:cubicBezTo>
                  <a:pt x="247451" y="528101"/>
                  <a:pt x="245021" y="527144"/>
                  <a:pt x="242518" y="526143"/>
                </a:cubicBezTo>
                <a:cubicBezTo>
                  <a:pt x="240014" y="525141"/>
                  <a:pt x="237569" y="524007"/>
                  <a:pt x="235183" y="522740"/>
                </a:cubicBezTo>
                <a:cubicBezTo>
                  <a:pt x="232797" y="521474"/>
                  <a:pt x="230662" y="519927"/>
                  <a:pt x="228776" y="518101"/>
                </a:cubicBezTo>
                <a:cubicBezTo>
                  <a:pt x="226891" y="516275"/>
                  <a:pt x="225374" y="514095"/>
                  <a:pt x="224226" y="511562"/>
                </a:cubicBezTo>
                <a:cubicBezTo>
                  <a:pt x="223077" y="509029"/>
                  <a:pt x="222502" y="505995"/>
                  <a:pt x="222502" y="502460"/>
                </a:cubicBezTo>
                <a:cubicBezTo>
                  <a:pt x="222502" y="499338"/>
                  <a:pt x="223106" y="496348"/>
                  <a:pt x="224314" y="493491"/>
                </a:cubicBezTo>
                <a:cubicBezTo>
                  <a:pt x="225522" y="490634"/>
                  <a:pt x="227333" y="488130"/>
                  <a:pt x="229748" y="485980"/>
                </a:cubicBezTo>
                <a:cubicBezTo>
                  <a:pt x="232164" y="483830"/>
                  <a:pt x="235183" y="482107"/>
                  <a:pt x="238806" y="480810"/>
                </a:cubicBezTo>
                <a:cubicBezTo>
                  <a:pt x="242429" y="479514"/>
                  <a:pt x="246656" y="478866"/>
                  <a:pt x="251487" y="478866"/>
                </a:cubicBezTo>
                <a:close/>
                <a:moveTo>
                  <a:pt x="1599688" y="458807"/>
                </a:moveTo>
                <a:cubicBezTo>
                  <a:pt x="1601161" y="458807"/>
                  <a:pt x="1602369" y="458866"/>
                  <a:pt x="1603311" y="458984"/>
                </a:cubicBezTo>
                <a:cubicBezTo>
                  <a:pt x="1604254" y="459102"/>
                  <a:pt x="1604990" y="459293"/>
                  <a:pt x="1605520" y="459558"/>
                </a:cubicBezTo>
                <a:cubicBezTo>
                  <a:pt x="1606051" y="459823"/>
                  <a:pt x="1606433" y="460133"/>
                  <a:pt x="1606669" y="460486"/>
                </a:cubicBezTo>
                <a:cubicBezTo>
                  <a:pt x="1606905" y="460840"/>
                  <a:pt x="1607023" y="461223"/>
                  <a:pt x="1607023" y="461635"/>
                </a:cubicBezTo>
                <a:lnTo>
                  <a:pt x="1607023" y="480545"/>
                </a:lnTo>
                <a:lnTo>
                  <a:pt x="1627435" y="480545"/>
                </a:lnTo>
                <a:cubicBezTo>
                  <a:pt x="1627907" y="480545"/>
                  <a:pt x="1628319" y="480649"/>
                  <a:pt x="1628672" y="480855"/>
                </a:cubicBezTo>
                <a:cubicBezTo>
                  <a:pt x="1629026" y="481061"/>
                  <a:pt x="1629335" y="481414"/>
                  <a:pt x="1629600" y="481915"/>
                </a:cubicBezTo>
                <a:cubicBezTo>
                  <a:pt x="1629865" y="482416"/>
                  <a:pt x="1630057" y="483049"/>
                  <a:pt x="1630175" y="483815"/>
                </a:cubicBezTo>
                <a:cubicBezTo>
                  <a:pt x="1630292" y="484581"/>
                  <a:pt x="1630351" y="485523"/>
                  <a:pt x="1630351" y="486643"/>
                </a:cubicBezTo>
                <a:cubicBezTo>
                  <a:pt x="1630351" y="488764"/>
                  <a:pt x="1630086" y="490295"/>
                  <a:pt x="1629556" y="491238"/>
                </a:cubicBezTo>
                <a:cubicBezTo>
                  <a:pt x="1629026" y="492180"/>
                  <a:pt x="1628319" y="492652"/>
                  <a:pt x="1627435" y="492652"/>
                </a:cubicBezTo>
                <a:lnTo>
                  <a:pt x="1607023" y="492652"/>
                </a:lnTo>
                <a:lnTo>
                  <a:pt x="1607023" y="537012"/>
                </a:lnTo>
                <a:cubicBezTo>
                  <a:pt x="1607023" y="542490"/>
                  <a:pt x="1607833" y="546629"/>
                  <a:pt x="1609453" y="549427"/>
                </a:cubicBezTo>
                <a:cubicBezTo>
                  <a:pt x="1611073" y="552226"/>
                  <a:pt x="1613974" y="553625"/>
                  <a:pt x="1618157" y="553625"/>
                </a:cubicBezTo>
                <a:cubicBezTo>
                  <a:pt x="1619512" y="553625"/>
                  <a:pt x="1620719" y="553492"/>
                  <a:pt x="1621780" y="553227"/>
                </a:cubicBezTo>
                <a:cubicBezTo>
                  <a:pt x="1622840" y="552962"/>
                  <a:pt x="1623783" y="552682"/>
                  <a:pt x="1624608" y="552388"/>
                </a:cubicBezTo>
                <a:cubicBezTo>
                  <a:pt x="1625432" y="552093"/>
                  <a:pt x="1626139" y="551813"/>
                  <a:pt x="1626728" y="551548"/>
                </a:cubicBezTo>
                <a:cubicBezTo>
                  <a:pt x="1627318" y="551283"/>
                  <a:pt x="1627848" y="551150"/>
                  <a:pt x="1628319" y="551150"/>
                </a:cubicBezTo>
                <a:cubicBezTo>
                  <a:pt x="1628614" y="551150"/>
                  <a:pt x="1628893" y="551224"/>
                  <a:pt x="1629158" y="551371"/>
                </a:cubicBezTo>
                <a:cubicBezTo>
                  <a:pt x="1629424" y="551519"/>
                  <a:pt x="1629630" y="551798"/>
                  <a:pt x="1629777" y="552211"/>
                </a:cubicBezTo>
                <a:cubicBezTo>
                  <a:pt x="1629924" y="552623"/>
                  <a:pt x="1630057" y="553183"/>
                  <a:pt x="1630175" y="553890"/>
                </a:cubicBezTo>
                <a:cubicBezTo>
                  <a:pt x="1630292" y="554597"/>
                  <a:pt x="1630351" y="555480"/>
                  <a:pt x="1630351" y="556541"/>
                </a:cubicBezTo>
                <a:cubicBezTo>
                  <a:pt x="1630351" y="558249"/>
                  <a:pt x="1630234" y="559604"/>
                  <a:pt x="1629998" y="560606"/>
                </a:cubicBezTo>
                <a:cubicBezTo>
                  <a:pt x="1629762" y="561607"/>
                  <a:pt x="1629409" y="562344"/>
                  <a:pt x="1628937" y="562815"/>
                </a:cubicBezTo>
                <a:cubicBezTo>
                  <a:pt x="1628466" y="563286"/>
                  <a:pt x="1627759" y="563728"/>
                  <a:pt x="1626817" y="564140"/>
                </a:cubicBezTo>
                <a:cubicBezTo>
                  <a:pt x="1625874" y="564553"/>
                  <a:pt x="1624799" y="564891"/>
                  <a:pt x="1623591" y="565157"/>
                </a:cubicBezTo>
                <a:cubicBezTo>
                  <a:pt x="1622384" y="565422"/>
                  <a:pt x="1621102" y="565643"/>
                  <a:pt x="1619747" y="565819"/>
                </a:cubicBezTo>
                <a:cubicBezTo>
                  <a:pt x="1618392" y="565996"/>
                  <a:pt x="1617037" y="566084"/>
                  <a:pt x="1615682" y="566084"/>
                </a:cubicBezTo>
                <a:cubicBezTo>
                  <a:pt x="1611559" y="566084"/>
                  <a:pt x="1608024" y="565539"/>
                  <a:pt x="1605078" y="564450"/>
                </a:cubicBezTo>
                <a:cubicBezTo>
                  <a:pt x="1602133" y="563360"/>
                  <a:pt x="1599718" y="561710"/>
                  <a:pt x="1597832" y="559501"/>
                </a:cubicBezTo>
                <a:cubicBezTo>
                  <a:pt x="1595947" y="557292"/>
                  <a:pt x="1594578" y="554494"/>
                  <a:pt x="1593723" y="551106"/>
                </a:cubicBezTo>
                <a:cubicBezTo>
                  <a:pt x="1592869" y="547719"/>
                  <a:pt x="1592442" y="543728"/>
                  <a:pt x="1592442" y="539133"/>
                </a:cubicBezTo>
                <a:lnTo>
                  <a:pt x="1592442" y="492652"/>
                </a:lnTo>
                <a:lnTo>
                  <a:pt x="1581308" y="492652"/>
                </a:lnTo>
                <a:cubicBezTo>
                  <a:pt x="1580424" y="492652"/>
                  <a:pt x="1579717" y="492180"/>
                  <a:pt x="1579187" y="491238"/>
                </a:cubicBezTo>
                <a:cubicBezTo>
                  <a:pt x="1578657" y="490295"/>
                  <a:pt x="1578392" y="488764"/>
                  <a:pt x="1578392" y="486643"/>
                </a:cubicBezTo>
                <a:cubicBezTo>
                  <a:pt x="1578392" y="485523"/>
                  <a:pt x="1578465" y="484581"/>
                  <a:pt x="1578613" y="483815"/>
                </a:cubicBezTo>
                <a:cubicBezTo>
                  <a:pt x="1578760" y="483049"/>
                  <a:pt x="1578951" y="482416"/>
                  <a:pt x="1579187" y="481915"/>
                </a:cubicBezTo>
                <a:cubicBezTo>
                  <a:pt x="1579423" y="481414"/>
                  <a:pt x="1579732" y="481061"/>
                  <a:pt x="1580115" y="480855"/>
                </a:cubicBezTo>
                <a:cubicBezTo>
                  <a:pt x="1580498" y="480649"/>
                  <a:pt x="1580925" y="480545"/>
                  <a:pt x="1581396" y="480545"/>
                </a:cubicBezTo>
                <a:lnTo>
                  <a:pt x="1592442" y="480545"/>
                </a:lnTo>
                <a:lnTo>
                  <a:pt x="1592442" y="461635"/>
                </a:lnTo>
                <a:cubicBezTo>
                  <a:pt x="1592442" y="461223"/>
                  <a:pt x="1592545" y="460840"/>
                  <a:pt x="1592751" y="460486"/>
                </a:cubicBezTo>
                <a:cubicBezTo>
                  <a:pt x="1592958" y="460133"/>
                  <a:pt x="1593340" y="459823"/>
                  <a:pt x="1593900" y="459558"/>
                </a:cubicBezTo>
                <a:cubicBezTo>
                  <a:pt x="1594460" y="459293"/>
                  <a:pt x="1595211" y="459102"/>
                  <a:pt x="1596153" y="458984"/>
                </a:cubicBezTo>
                <a:cubicBezTo>
                  <a:pt x="1597096" y="458866"/>
                  <a:pt x="1598274" y="458807"/>
                  <a:pt x="1599688" y="458807"/>
                </a:cubicBezTo>
                <a:close/>
                <a:moveTo>
                  <a:pt x="313813" y="458807"/>
                </a:moveTo>
                <a:cubicBezTo>
                  <a:pt x="315286" y="458807"/>
                  <a:pt x="316494" y="458866"/>
                  <a:pt x="317436" y="458984"/>
                </a:cubicBezTo>
                <a:cubicBezTo>
                  <a:pt x="318379" y="459102"/>
                  <a:pt x="319115" y="459293"/>
                  <a:pt x="319645" y="459558"/>
                </a:cubicBezTo>
                <a:cubicBezTo>
                  <a:pt x="320176" y="459823"/>
                  <a:pt x="320559" y="460133"/>
                  <a:pt x="320794" y="460486"/>
                </a:cubicBezTo>
                <a:cubicBezTo>
                  <a:pt x="321030" y="460840"/>
                  <a:pt x="321148" y="461223"/>
                  <a:pt x="321148" y="461635"/>
                </a:cubicBezTo>
                <a:lnTo>
                  <a:pt x="321148" y="480545"/>
                </a:lnTo>
                <a:lnTo>
                  <a:pt x="341560" y="480545"/>
                </a:lnTo>
                <a:cubicBezTo>
                  <a:pt x="342032" y="480545"/>
                  <a:pt x="342444" y="480649"/>
                  <a:pt x="342797" y="480855"/>
                </a:cubicBezTo>
                <a:cubicBezTo>
                  <a:pt x="343151" y="481061"/>
                  <a:pt x="343460" y="481414"/>
                  <a:pt x="343725" y="481915"/>
                </a:cubicBezTo>
                <a:cubicBezTo>
                  <a:pt x="343990" y="482416"/>
                  <a:pt x="344182" y="483049"/>
                  <a:pt x="344300" y="483815"/>
                </a:cubicBezTo>
                <a:cubicBezTo>
                  <a:pt x="344418" y="484581"/>
                  <a:pt x="344476" y="485523"/>
                  <a:pt x="344476" y="486643"/>
                </a:cubicBezTo>
                <a:cubicBezTo>
                  <a:pt x="344476" y="488764"/>
                  <a:pt x="344211" y="490295"/>
                  <a:pt x="343681" y="491238"/>
                </a:cubicBezTo>
                <a:cubicBezTo>
                  <a:pt x="343151" y="492180"/>
                  <a:pt x="342444" y="492652"/>
                  <a:pt x="341560" y="492652"/>
                </a:cubicBezTo>
                <a:lnTo>
                  <a:pt x="321148" y="492652"/>
                </a:lnTo>
                <a:lnTo>
                  <a:pt x="321148" y="537012"/>
                </a:lnTo>
                <a:cubicBezTo>
                  <a:pt x="321148" y="542490"/>
                  <a:pt x="321958" y="546629"/>
                  <a:pt x="323578" y="549427"/>
                </a:cubicBezTo>
                <a:cubicBezTo>
                  <a:pt x="325198" y="552226"/>
                  <a:pt x="328099" y="553625"/>
                  <a:pt x="332282" y="553625"/>
                </a:cubicBezTo>
                <a:cubicBezTo>
                  <a:pt x="333637" y="553625"/>
                  <a:pt x="334844" y="553492"/>
                  <a:pt x="335905" y="553227"/>
                </a:cubicBezTo>
                <a:cubicBezTo>
                  <a:pt x="336965" y="552962"/>
                  <a:pt x="337908" y="552682"/>
                  <a:pt x="338733" y="552388"/>
                </a:cubicBezTo>
                <a:cubicBezTo>
                  <a:pt x="339557" y="552093"/>
                  <a:pt x="340264" y="551813"/>
                  <a:pt x="340853" y="551548"/>
                </a:cubicBezTo>
                <a:cubicBezTo>
                  <a:pt x="341443" y="551283"/>
                  <a:pt x="341973" y="551150"/>
                  <a:pt x="342444" y="551150"/>
                </a:cubicBezTo>
                <a:cubicBezTo>
                  <a:pt x="342739" y="551150"/>
                  <a:pt x="343018" y="551224"/>
                  <a:pt x="343283" y="551371"/>
                </a:cubicBezTo>
                <a:cubicBezTo>
                  <a:pt x="343549" y="551519"/>
                  <a:pt x="343755" y="551798"/>
                  <a:pt x="343902" y="552211"/>
                </a:cubicBezTo>
                <a:cubicBezTo>
                  <a:pt x="344049" y="552623"/>
                  <a:pt x="344182" y="553183"/>
                  <a:pt x="344300" y="553890"/>
                </a:cubicBezTo>
                <a:cubicBezTo>
                  <a:pt x="344418" y="554597"/>
                  <a:pt x="344476" y="555480"/>
                  <a:pt x="344476" y="556541"/>
                </a:cubicBezTo>
                <a:cubicBezTo>
                  <a:pt x="344476" y="558249"/>
                  <a:pt x="344359" y="559604"/>
                  <a:pt x="344123" y="560606"/>
                </a:cubicBezTo>
                <a:cubicBezTo>
                  <a:pt x="343887" y="561607"/>
                  <a:pt x="343534" y="562344"/>
                  <a:pt x="343063" y="562815"/>
                </a:cubicBezTo>
                <a:cubicBezTo>
                  <a:pt x="342591" y="563286"/>
                  <a:pt x="341884" y="563728"/>
                  <a:pt x="340942" y="564140"/>
                </a:cubicBezTo>
                <a:cubicBezTo>
                  <a:pt x="339999" y="564553"/>
                  <a:pt x="338924" y="564891"/>
                  <a:pt x="337716" y="565157"/>
                </a:cubicBezTo>
                <a:cubicBezTo>
                  <a:pt x="336509" y="565422"/>
                  <a:pt x="335227" y="565643"/>
                  <a:pt x="333872" y="565819"/>
                </a:cubicBezTo>
                <a:cubicBezTo>
                  <a:pt x="332517" y="565996"/>
                  <a:pt x="331163" y="566084"/>
                  <a:pt x="329808" y="566084"/>
                </a:cubicBezTo>
                <a:cubicBezTo>
                  <a:pt x="325684" y="566084"/>
                  <a:pt x="322149" y="565539"/>
                  <a:pt x="319204" y="564450"/>
                </a:cubicBezTo>
                <a:cubicBezTo>
                  <a:pt x="316258" y="563360"/>
                  <a:pt x="313843" y="561710"/>
                  <a:pt x="311957" y="559501"/>
                </a:cubicBezTo>
                <a:cubicBezTo>
                  <a:pt x="310072" y="557292"/>
                  <a:pt x="308703" y="554494"/>
                  <a:pt x="307848" y="551106"/>
                </a:cubicBezTo>
                <a:cubicBezTo>
                  <a:pt x="306994" y="547719"/>
                  <a:pt x="306567" y="543728"/>
                  <a:pt x="306567" y="539133"/>
                </a:cubicBezTo>
                <a:lnTo>
                  <a:pt x="306567" y="492652"/>
                </a:lnTo>
                <a:lnTo>
                  <a:pt x="295433" y="492652"/>
                </a:lnTo>
                <a:cubicBezTo>
                  <a:pt x="294549" y="492652"/>
                  <a:pt x="293842" y="492180"/>
                  <a:pt x="293312" y="491238"/>
                </a:cubicBezTo>
                <a:cubicBezTo>
                  <a:pt x="292782" y="490295"/>
                  <a:pt x="292517" y="488764"/>
                  <a:pt x="292517" y="486643"/>
                </a:cubicBezTo>
                <a:cubicBezTo>
                  <a:pt x="292517" y="485523"/>
                  <a:pt x="292590" y="484581"/>
                  <a:pt x="292738" y="483815"/>
                </a:cubicBezTo>
                <a:cubicBezTo>
                  <a:pt x="292885" y="483049"/>
                  <a:pt x="293076" y="482416"/>
                  <a:pt x="293312" y="481915"/>
                </a:cubicBezTo>
                <a:cubicBezTo>
                  <a:pt x="293548" y="481414"/>
                  <a:pt x="293857" y="481061"/>
                  <a:pt x="294240" y="480855"/>
                </a:cubicBezTo>
                <a:cubicBezTo>
                  <a:pt x="294623" y="480649"/>
                  <a:pt x="295050" y="480545"/>
                  <a:pt x="295521" y="480545"/>
                </a:cubicBezTo>
                <a:lnTo>
                  <a:pt x="306567" y="480545"/>
                </a:lnTo>
                <a:lnTo>
                  <a:pt x="306567" y="461635"/>
                </a:lnTo>
                <a:cubicBezTo>
                  <a:pt x="306567" y="461223"/>
                  <a:pt x="306670" y="460840"/>
                  <a:pt x="306876" y="460486"/>
                </a:cubicBezTo>
                <a:cubicBezTo>
                  <a:pt x="307083" y="460133"/>
                  <a:pt x="307466" y="459823"/>
                  <a:pt x="308025" y="459558"/>
                </a:cubicBezTo>
                <a:cubicBezTo>
                  <a:pt x="308585" y="459293"/>
                  <a:pt x="309336" y="459102"/>
                  <a:pt x="310279" y="458984"/>
                </a:cubicBezTo>
                <a:cubicBezTo>
                  <a:pt x="311221" y="458866"/>
                  <a:pt x="312399" y="458807"/>
                  <a:pt x="313813" y="458807"/>
                </a:cubicBezTo>
                <a:close/>
                <a:moveTo>
                  <a:pt x="7599" y="449705"/>
                </a:moveTo>
                <a:cubicBezTo>
                  <a:pt x="9072" y="449705"/>
                  <a:pt x="10294" y="449779"/>
                  <a:pt x="11266" y="449926"/>
                </a:cubicBezTo>
                <a:cubicBezTo>
                  <a:pt x="12239" y="450074"/>
                  <a:pt x="13019" y="450250"/>
                  <a:pt x="13608" y="450457"/>
                </a:cubicBezTo>
                <a:cubicBezTo>
                  <a:pt x="14197" y="450663"/>
                  <a:pt x="14610" y="450943"/>
                  <a:pt x="14845" y="451296"/>
                </a:cubicBezTo>
                <a:cubicBezTo>
                  <a:pt x="15081" y="451649"/>
                  <a:pt x="15199" y="452062"/>
                  <a:pt x="15199" y="452533"/>
                </a:cubicBezTo>
                <a:lnTo>
                  <a:pt x="15199" y="562285"/>
                </a:lnTo>
                <a:cubicBezTo>
                  <a:pt x="15199" y="562756"/>
                  <a:pt x="15081" y="563168"/>
                  <a:pt x="14845" y="563522"/>
                </a:cubicBezTo>
                <a:cubicBezTo>
                  <a:pt x="14610" y="563875"/>
                  <a:pt x="14197" y="564155"/>
                  <a:pt x="13608" y="564361"/>
                </a:cubicBezTo>
                <a:cubicBezTo>
                  <a:pt x="13019" y="564567"/>
                  <a:pt x="12239" y="564744"/>
                  <a:pt x="11266" y="564891"/>
                </a:cubicBezTo>
                <a:cubicBezTo>
                  <a:pt x="10294" y="565039"/>
                  <a:pt x="9072" y="565112"/>
                  <a:pt x="7599" y="565112"/>
                </a:cubicBezTo>
                <a:cubicBezTo>
                  <a:pt x="6185" y="565112"/>
                  <a:pt x="4978" y="565039"/>
                  <a:pt x="3976" y="564891"/>
                </a:cubicBezTo>
                <a:cubicBezTo>
                  <a:pt x="2975" y="564744"/>
                  <a:pt x="2179" y="564567"/>
                  <a:pt x="1590" y="564361"/>
                </a:cubicBezTo>
                <a:cubicBezTo>
                  <a:pt x="1001" y="564155"/>
                  <a:pt x="589" y="563875"/>
                  <a:pt x="353" y="563522"/>
                </a:cubicBezTo>
                <a:cubicBezTo>
                  <a:pt x="118" y="563168"/>
                  <a:pt x="0" y="562756"/>
                  <a:pt x="0" y="562285"/>
                </a:cubicBezTo>
                <a:lnTo>
                  <a:pt x="0" y="452533"/>
                </a:lnTo>
                <a:cubicBezTo>
                  <a:pt x="0" y="452062"/>
                  <a:pt x="132" y="451649"/>
                  <a:pt x="397" y="451296"/>
                </a:cubicBezTo>
                <a:cubicBezTo>
                  <a:pt x="662" y="450943"/>
                  <a:pt x="1104" y="450663"/>
                  <a:pt x="1723" y="450457"/>
                </a:cubicBezTo>
                <a:cubicBezTo>
                  <a:pt x="2341" y="450250"/>
                  <a:pt x="3137" y="450074"/>
                  <a:pt x="4109" y="449926"/>
                </a:cubicBezTo>
                <a:cubicBezTo>
                  <a:pt x="5081" y="449779"/>
                  <a:pt x="6244" y="449705"/>
                  <a:pt x="7599" y="449705"/>
                </a:cubicBezTo>
                <a:close/>
                <a:moveTo>
                  <a:pt x="596205" y="447320"/>
                </a:moveTo>
                <a:cubicBezTo>
                  <a:pt x="599622" y="447320"/>
                  <a:pt x="601964" y="447923"/>
                  <a:pt x="603230" y="449131"/>
                </a:cubicBezTo>
                <a:cubicBezTo>
                  <a:pt x="604497" y="450339"/>
                  <a:pt x="605130" y="452622"/>
                  <a:pt x="605130" y="455979"/>
                </a:cubicBezTo>
                <a:cubicBezTo>
                  <a:pt x="605130" y="459396"/>
                  <a:pt x="604482" y="461723"/>
                  <a:pt x="603186" y="462960"/>
                </a:cubicBezTo>
                <a:cubicBezTo>
                  <a:pt x="601890" y="464198"/>
                  <a:pt x="599504" y="464816"/>
                  <a:pt x="596028" y="464816"/>
                </a:cubicBezTo>
                <a:cubicBezTo>
                  <a:pt x="592612" y="464816"/>
                  <a:pt x="590270" y="464212"/>
                  <a:pt x="589003" y="463005"/>
                </a:cubicBezTo>
                <a:cubicBezTo>
                  <a:pt x="587737" y="461797"/>
                  <a:pt x="587103" y="459514"/>
                  <a:pt x="587103" y="456156"/>
                </a:cubicBezTo>
                <a:cubicBezTo>
                  <a:pt x="587103" y="452739"/>
                  <a:pt x="587752" y="450412"/>
                  <a:pt x="589048" y="449175"/>
                </a:cubicBezTo>
                <a:cubicBezTo>
                  <a:pt x="590344" y="447938"/>
                  <a:pt x="592729" y="447320"/>
                  <a:pt x="596205" y="447320"/>
                </a:cubicBezTo>
                <a:close/>
                <a:moveTo>
                  <a:pt x="992479" y="441841"/>
                </a:moveTo>
                <a:cubicBezTo>
                  <a:pt x="993952" y="441841"/>
                  <a:pt x="995159" y="441914"/>
                  <a:pt x="996102" y="442062"/>
                </a:cubicBezTo>
                <a:cubicBezTo>
                  <a:pt x="997044" y="442209"/>
                  <a:pt x="997781" y="442386"/>
                  <a:pt x="998311" y="442592"/>
                </a:cubicBezTo>
                <a:cubicBezTo>
                  <a:pt x="998841" y="442798"/>
                  <a:pt x="999239" y="443093"/>
                  <a:pt x="999504" y="443476"/>
                </a:cubicBezTo>
                <a:cubicBezTo>
                  <a:pt x="999769" y="443858"/>
                  <a:pt x="999902" y="444256"/>
                  <a:pt x="999902" y="444669"/>
                </a:cubicBezTo>
                <a:lnTo>
                  <a:pt x="999902" y="562373"/>
                </a:lnTo>
                <a:cubicBezTo>
                  <a:pt x="999902" y="562844"/>
                  <a:pt x="999798" y="563257"/>
                  <a:pt x="999592" y="563610"/>
                </a:cubicBezTo>
                <a:cubicBezTo>
                  <a:pt x="999386" y="563964"/>
                  <a:pt x="999033" y="564243"/>
                  <a:pt x="998532" y="564450"/>
                </a:cubicBezTo>
                <a:cubicBezTo>
                  <a:pt x="998031" y="564656"/>
                  <a:pt x="997368" y="564818"/>
                  <a:pt x="996544" y="564936"/>
                </a:cubicBezTo>
                <a:cubicBezTo>
                  <a:pt x="995719" y="565053"/>
                  <a:pt x="994717" y="565112"/>
                  <a:pt x="993539" y="565112"/>
                </a:cubicBezTo>
                <a:cubicBezTo>
                  <a:pt x="992302" y="565112"/>
                  <a:pt x="991271" y="565053"/>
                  <a:pt x="990446" y="564936"/>
                </a:cubicBezTo>
                <a:cubicBezTo>
                  <a:pt x="989622" y="564818"/>
                  <a:pt x="988944" y="564656"/>
                  <a:pt x="988414" y="564450"/>
                </a:cubicBezTo>
                <a:cubicBezTo>
                  <a:pt x="987884" y="564243"/>
                  <a:pt x="987501" y="563964"/>
                  <a:pt x="987265" y="563610"/>
                </a:cubicBezTo>
                <a:cubicBezTo>
                  <a:pt x="987030" y="563257"/>
                  <a:pt x="986912" y="562844"/>
                  <a:pt x="986912" y="562373"/>
                </a:cubicBezTo>
                <a:lnTo>
                  <a:pt x="986912" y="551857"/>
                </a:lnTo>
                <a:cubicBezTo>
                  <a:pt x="982729" y="556393"/>
                  <a:pt x="978384" y="559928"/>
                  <a:pt x="973878" y="562461"/>
                </a:cubicBezTo>
                <a:cubicBezTo>
                  <a:pt x="969371" y="564995"/>
                  <a:pt x="964437" y="566261"/>
                  <a:pt x="959076" y="566261"/>
                </a:cubicBezTo>
                <a:cubicBezTo>
                  <a:pt x="953244" y="566261"/>
                  <a:pt x="948266" y="565127"/>
                  <a:pt x="944142" y="562859"/>
                </a:cubicBezTo>
                <a:cubicBezTo>
                  <a:pt x="940018" y="560591"/>
                  <a:pt x="936675" y="557528"/>
                  <a:pt x="934113" y="553669"/>
                </a:cubicBezTo>
                <a:cubicBezTo>
                  <a:pt x="931550" y="549810"/>
                  <a:pt x="929680" y="545274"/>
                  <a:pt x="928501" y="540060"/>
                </a:cubicBezTo>
                <a:cubicBezTo>
                  <a:pt x="927323" y="534847"/>
                  <a:pt x="926734" y="529353"/>
                  <a:pt x="926734" y="523580"/>
                </a:cubicBezTo>
                <a:cubicBezTo>
                  <a:pt x="926734" y="516746"/>
                  <a:pt x="927470" y="510575"/>
                  <a:pt x="928943" y="505067"/>
                </a:cubicBezTo>
                <a:cubicBezTo>
                  <a:pt x="930416" y="499559"/>
                  <a:pt x="932596" y="494861"/>
                  <a:pt x="935482" y="490973"/>
                </a:cubicBezTo>
                <a:cubicBezTo>
                  <a:pt x="938369" y="487085"/>
                  <a:pt x="941948" y="484095"/>
                  <a:pt x="946219" y="482003"/>
                </a:cubicBezTo>
                <a:cubicBezTo>
                  <a:pt x="950490" y="479912"/>
                  <a:pt x="955424" y="478866"/>
                  <a:pt x="961020" y="478866"/>
                </a:cubicBezTo>
                <a:cubicBezTo>
                  <a:pt x="965674" y="478866"/>
                  <a:pt x="969931" y="479883"/>
                  <a:pt x="973789" y="481915"/>
                </a:cubicBezTo>
                <a:cubicBezTo>
                  <a:pt x="977648" y="483948"/>
                  <a:pt x="981462" y="486937"/>
                  <a:pt x="985233" y="490884"/>
                </a:cubicBezTo>
                <a:lnTo>
                  <a:pt x="985233" y="444669"/>
                </a:lnTo>
                <a:cubicBezTo>
                  <a:pt x="985233" y="444256"/>
                  <a:pt x="985336" y="443858"/>
                  <a:pt x="985542" y="443476"/>
                </a:cubicBezTo>
                <a:cubicBezTo>
                  <a:pt x="985748" y="443093"/>
                  <a:pt x="986146" y="442798"/>
                  <a:pt x="986735" y="442592"/>
                </a:cubicBezTo>
                <a:cubicBezTo>
                  <a:pt x="987324" y="442386"/>
                  <a:pt x="988075" y="442209"/>
                  <a:pt x="988988" y="442062"/>
                </a:cubicBezTo>
                <a:cubicBezTo>
                  <a:pt x="989901" y="441914"/>
                  <a:pt x="991065" y="441841"/>
                  <a:pt x="992479" y="441841"/>
                </a:cubicBezTo>
                <a:close/>
                <a:moveTo>
                  <a:pt x="1558142" y="441487"/>
                </a:moveTo>
                <a:cubicBezTo>
                  <a:pt x="1559615" y="441487"/>
                  <a:pt x="1560822" y="441546"/>
                  <a:pt x="1561765" y="441664"/>
                </a:cubicBezTo>
                <a:cubicBezTo>
                  <a:pt x="1562708" y="441782"/>
                  <a:pt x="1563444" y="441959"/>
                  <a:pt x="1563974" y="442194"/>
                </a:cubicBezTo>
                <a:cubicBezTo>
                  <a:pt x="1564504" y="442430"/>
                  <a:pt x="1564887" y="442724"/>
                  <a:pt x="1565123" y="443078"/>
                </a:cubicBezTo>
                <a:cubicBezTo>
                  <a:pt x="1565359" y="443431"/>
                  <a:pt x="1565476" y="443844"/>
                  <a:pt x="1565476" y="444315"/>
                </a:cubicBezTo>
                <a:lnTo>
                  <a:pt x="1565476" y="562373"/>
                </a:lnTo>
                <a:cubicBezTo>
                  <a:pt x="1565476" y="562844"/>
                  <a:pt x="1565359" y="563242"/>
                  <a:pt x="1565123" y="563566"/>
                </a:cubicBezTo>
                <a:cubicBezTo>
                  <a:pt x="1564887" y="563890"/>
                  <a:pt x="1564504" y="564170"/>
                  <a:pt x="1563974" y="564405"/>
                </a:cubicBezTo>
                <a:cubicBezTo>
                  <a:pt x="1563444" y="564641"/>
                  <a:pt x="1562708" y="564818"/>
                  <a:pt x="1561765" y="564936"/>
                </a:cubicBezTo>
                <a:cubicBezTo>
                  <a:pt x="1560822" y="565053"/>
                  <a:pt x="1559615" y="565112"/>
                  <a:pt x="1558142" y="565112"/>
                </a:cubicBezTo>
                <a:cubicBezTo>
                  <a:pt x="1556728" y="565112"/>
                  <a:pt x="1555550" y="565053"/>
                  <a:pt x="1554607" y="564936"/>
                </a:cubicBezTo>
                <a:cubicBezTo>
                  <a:pt x="1553665" y="564818"/>
                  <a:pt x="1552913" y="564641"/>
                  <a:pt x="1552354" y="564405"/>
                </a:cubicBezTo>
                <a:cubicBezTo>
                  <a:pt x="1551794" y="564170"/>
                  <a:pt x="1551411" y="563890"/>
                  <a:pt x="1551205" y="563566"/>
                </a:cubicBezTo>
                <a:cubicBezTo>
                  <a:pt x="1550999" y="563242"/>
                  <a:pt x="1550896" y="562844"/>
                  <a:pt x="1550896" y="562373"/>
                </a:cubicBezTo>
                <a:lnTo>
                  <a:pt x="1550896" y="444315"/>
                </a:lnTo>
                <a:cubicBezTo>
                  <a:pt x="1550896" y="443844"/>
                  <a:pt x="1550999" y="443431"/>
                  <a:pt x="1551205" y="443078"/>
                </a:cubicBezTo>
                <a:cubicBezTo>
                  <a:pt x="1551411" y="442724"/>
                  <a:pt x="1551794" y="442430"/>
                  <a:pt x="1552354" y="442194"/>
                </a:cubicBezTo>
                <a:cubicBezTo>
                  <a:pt x="1552913" y="441959"/>
                  <a:pt x="1553665" y="441782"/>
                  <a:pt x="1554607" y="441664"/>
                </a:cubicBezTo>
                <a:cubicBezTo>
                  <a:pt x="1555550" y="441546"/>
                  <a:pt x="1556728" y="441487"/>
                  <a:pt x="1558142" y="441487"/>
                </a:cubicBezTo>
                <a:close/>
                <a:moveTo>
                  <a:pt x="1158092" y="441487"/>
                </a:moveTo>
                <a:cubicBezTo>
                  <a:pt x="1159565" y="441487"/>
                  <a:pt x="1160772" y="441546"/>
                  <a:pt x="1161715" y="441664"/>
                </a:cubicBezTo>
                <a:cubicBezTo>
                  <a:pt x="1162658" y="441782"/>
                  <a:pt x="1163394" y="441959"/>
                  <a:pt x="1163924" y="442194"/>
                </a:cubicBezTo>
                <a:cubicBezTo>
                  <a:pt x="1164454" y="442430"/>
                  <a:pt x="1164837" y="442724"/>
                  <a:pt x="1165073" y="443078"/>
                </a:cubicBezTo>
                <a:cubicBezTo>
                  <a:pt x="1165309" y="443431"/>
                  <a:pt x="1165426" y="443844"/>
                  <a:pt x="1165426" y="444315"/>
                </a:cubicBezTo>
                <a:lnTo>
                  <a:pt x="1165426" y="562373"/>
                </a:lnTo>
                <a:cubicBezTo>
                  <a:pt x="1165426" y="562844"/>
                  <a:pt x="1165309" y="563242"/>
                  <a:pt x="1165073" y="563566"/>
                </a:cubicBezTo>
                <a:cubicBezTo>
                  <a:pt x="1164837" y="563890"/>
                  <a:pt x="1164454" y="564170"/>
                  <a:pt x="1163924" y="564405"/>
                </a:cubicBezTo>
                <a:cubicBezTo>
                  <a:pt x="1163394" y="564641"/>
                  <a:pt x="1162658" y="564818"/>
                  <a:pt x="1161715" y="564936"/>
                </a:cubicBezTo>
                <a:cubicBezTo>
                  <a:pt x="1160772" y="565053"/>
                  <a:pt x="1159565" y="565112"/>
                  <a:pt x="1158092" y="565112"/>
                </a:cubicBezTo>
                <a:cubicBezTo>
                  <a:pt x="1156678" y="565112"/>
                  <a:pt x="1155500" y="565053"/>
                  <a:pt x="1154557" y="564936"/>
                </a:cubicBezTo>
                <a:cubicBezTo>
                  <a:pt x="1153615" y="564818"/>
                  <a:pt x="1152863" y="564641"/>
                  <a:pt x="1152304" y="564405"/>
                </a:cubicBezTo>
                <a:cubicBezTo>
                  <a:pt x="1151744" y="564170"/>
                  <a:pt x="1151361" y="563890"/>
                  <a:pt x="1151155" y="563566"/>
                </a:cubicBezTo>
                <a:cubicBezTo>
                  <a:pt x="1150949" y="563242"/>
                  <a:pt x="1150846" y="562844"/>
                  <a:pt x="1150846" y="562373"/>
                </a:cubicBezTo>
                <a:lnTo>
                  <a:pt x="1150846" y="444315"/>
                </a:lnTo>
                <a:cubicBezTo>
                  <a:pt x="1150846" y="443844"/>
                  <a:pt x="1150949" y="443431"/>
                  <a:pt x="1151155" y="443078"/>
                </a:cubicBezTo>
                <a:cubicBezTo>
                  <a:pt x="1151361" y="442724"/>
                  <a:pt x="1151744" y="442430"/>
                  <a:pt x="1152304" y="442194"/>
                </a:cubicBezTo>
                <a:cubicBezTo>
                  <a:pt x="1152863" y="441959"/>
                  <a:pt x="1153615" y="441782"/>
                  <a:pt x="1154557" y="441664"/>
                </a:cubicBezTo>
                <a:cubicBezTo>
                  <a:pt x="1155500" y="441546"/>
                  <a:pt x="1156678" y="441487"/>
                  <a:pt x="1158092" y="441487"/>
                </a:cubicBezTo>
                <a:close/>
                <a:moveTo>
                  <a:pt x="1119992" y="441487"/>
                </a:moveTo>
                <a:cubicBezTo>
                  <a:pt x="1121465" y="441487"/>
                  <a:pt x="1122672" y="441546"/>
                  <a:pt x="1123615" y="441664"/>
                </a:cubicBezTo>
                <a:cubicBezTo>
                  <a:pt x="1124558" y="441782"/>
                  <a:pt x="1125294" y="441959"/>
                  <a:pt x="1125824" y="442194"/>
                </a:cubicBezTo>
                <a:cubicBezTo>
                  <a:pt x="1126354" y="442430"/>
                  <a:pt x="1126737" y="442724"/>
                  <a:pt x="1126973" y="443078"/>
                </a:cubicBezTo>
                <a:cubicBezTo>
                  <a:pt x="1127209" y="443431"/>
                  <a:pt x="1127326" y="443844"/>
                  <a:pt x="1127326" y="444315"/>
                </a:cubicBezTo>
                <a:lnTo>
                  <a:pt x="1127326" y="562373"/>
                </a:lnTo>
                <a:cubicBezTo>
                  <a:pt x="1127326" y="562844"/>
                  <a:pt x="1127209" y="563242"/>
                  <a:pt x="1126973" y="563566"/>
                </a:cubicBezTo>
                <a:cubicBezTo>
                  <a:pt x="1126737" y="563890"/>
                  <a:pt x="1126354" y="564170"/>
                  <a:pt x="1125824" y="564405"/>
                </a:cubicBezTo>
                <a:cubicBezTo>
                  <a:pt x="1125294" y="564641"/>
                  <a:pt x="1124558" y="564818"/>
                  <a:pt x="1123615" y="564936"/>
                </a:cubicBezTo>
                <a:cubicBezTo>
                  <a:pt x="1122672" y="565053"/>
                  <a:pt x="1121465" y="565112"/>
                  <a:pt x="1119992" y="565112"/>
                </a:cubicBezTo>
                <a:cubicBezTo>
                  <a:pt x="1118578" y="565112"/>
                  <a:pt x="1117400" y="565053"/>
                  <a:pt x="1116457" y="564936"/>
                </a:cubicBezTo>
                <a:cubicBezTo>
                  <a:pt x="1115515" y="564818"/>
                  <a:pt x="1114763" y="564641"/>
                  <a:pt x="1114204" y="564405"/>
                </a:cubicBezTo>
                <a:cubicBezTo>
                  <a:pt x="1113644" y="564170"/>
                  <a:pt x="1113261" y="563890"/>
                  <a:pt x="1113055" y="563566"/>
                </a:cubicBezTo>
                <a:cubicBezTo>
                  <a:pt x="1112849" y="563242"/>
                  <a:pt x="1112746" y="562844"/>
                  <a:pt x="1112746" y="562373"/>
                </a:cubicBezTo>
                <a:lnTo>
                  <a:pt x="1112746" y="444315"/>
                </a:lnTo>
                <a:cubicBezTo>
                  <a:pt x="1112746" y="443844"/>
                  <a:pt x="1112849" y="443431"/>
                  <a:pt x="1113055" y="443078"/>
                </a:cubicBezTo>
                <a:cubicBezTo>
                  <a:pt x="1113261" y="442724"/>
                  <a:pt x="1113644" y="442430"/>
                  <a:pt x="1114204" y="442194"/>
                </a:cubicBezTo>
                <a:cubicBezTo>
                  <a:pt x="1114763" y="441959"/>
                  <a:pt x="1115515" y="441782"/>
                  <a:pt x="1116457" y="441664"/>
                </a:cubicBezTo>
                <a:cubicBezTo>
                  <a:pt x="1117400" y="441546"/>
                  <a:pt x="1118578" y="441487"/>
                  <a:pt x="1119992" y="441487"/>
                </a:cubicBezTo>
                <a:close/>
                <a:moveTo>
                  <a:pt x="100817" y="441487"/>
                </a:moveTo>
                <a:cubicBezTo>
                  <a:pt x="102290" y="441487"/>
                  <a:pt x="103497" y="441546"/>
                  <a:pt x="104440" y="441664"/>
                </a:cubicBezTo>
                <a:cubicBezTo>
                  <a:pt x="105382" y="441782"/>
                  <a:pt x="106119" y="441959"/>
                  <a:pt x="106649" y="442194"/>
                </a:cubicBezTo>
                <a:cubicBezTo>
                  <a:pt x="107179" y="442430"/>
                  <a:pt x="107562" y="442724"/>
                  <a:pt x="107798" y="443078"/>
                </a:cubicBezTo>
                <a:cubicBezTo>
                  <a:pt x="108033" y="443431"/>
                  <a:pt x="108151" y="443844"/>
                  <a:pt x="108151" y="444315"/>
                </a:cubicBezTo>
                <a:lnTo>
                  <a:pt x="108151" y="562373"/>
                </a:lnTo>
                <a:cubicBezTo>
                  <a:pt x="108151" y="562844"/>
                  <a:pt x="108033" y="563242"/>
                  <a:pt x="107798" y="563566"/>
                </a:cubicBezTo>
                <a:cubicBezTo>
                  <a:pt x="107562" y="563890"/>
                  <a:pt x="107179" y="564170"/>
                  <a:pt x="106649" y="564405"/>
                </a:cubicBezTo>
                <a:cubicBezTo>
                  <a:pt x="106119" y="564641"/>
                  <a:pt x="105382" y="564818"/>
                  <a:pt x="104440" y="564936"/>
                </a:cubicBezTo>
                <a:cubicBezTo>
                  <a:pt x="103497" y="565053"/>
                  <a:pt x="102290" y="565112"/>
                  <a:pt x="100817" y="565112"/>
                </a:cubicBezTo>
                <a:cubicBezTo>
                  <a:pt x="99403" y="565112"/>
                  <a:pt x="98225" y="565053"/>
                  <a:pt x="97282" y="564936"/>
                </a:cubicBezTo>
                <a:cubicBezTo>
                  <a:pt x="96340" y="564818"/>
                  <a:pt x="95588" y="564641"/>
                  <a:pt x="95029" y="564405"/>
                </a:cubicBezTo>
                <a:cubicBezTo>
                  <a:pt x="94469" y="564170"/>
                  <a:pt x="94086" y="563890"/>
                  <a:pt x="93880" y="563566"/>
                </a:cubicBezTo>
                <a:cubicBezTo>
                  <a:pt x="93674" y="563242"/>
                  <a:pt x="93571" y="562844"/>
                  <a:pt x="93571" y="562373"/>
                </a:cubicBezTo>
                <a:lnTo>
                  <a:pt x="93571" y="444315"/>
                </a:lnTo>
                <a:cubicBezTo>
                  <a:pt x="93571" y="443844"/>
                  <a:pt x="93674" y="443431"/>
                  <a:pt x="93880" y="443078"/>
                </a:cubicBezTo>
                <a:cubicBezTo>
                  <a:pt x="94086" y="442724"/>
                  <a:pt x="94469" y="442430"/>
                  <a:pt x="95029" y="442194"/>
                </a:cubicBezTo>
                <a:cubicBezTo>
                  <a:pt x="95588" y="441959"/>
                  <a:pt x="96340" y="441782"/>
                  <a:pt x="97282" y="441664"/>
                </a:cubicBezTo>
                <a:cubicBezTo>
                  <a:pt x="98225" y="441546"/>
                  <a:pt x="99403" y="441487"/>
                  <a:pt x="100817" y="441487"/>
                </a:cubicBezTo>
                <a:close/>
                <a:moveTo>
                  <a:pt x="62717" y="441487"/>
                </a:moveTo>
                <a:cubicBezTo>
                  <a:pt x="64190" y="441487"/>
                  <a:pt x="65397" y="441546"/>
                  <a:pt x="66340" y="441664"/>
                </a:cubicBezTo>
                <a:cubicBezTo>
                  <a:pt x="67282" y="441782"/>
                  <a:pt x="68019" y="441959"/>
                  <a:pt x="68549" y="442194"/>
                </a:cubicBezTo>
                <a:cubicBezTo>
                  <a:pt x="69079" y="442430"/>
                  <a:pt x="69462" y="442724"/>
                  <a:pt x="69698" y="443078"/>
                </a:cubicBezTo>
                <a:cubicBezTo>
                  <a:pt x="69933" y="443431"/>
                  <a:pt x="70051" y="443844"/>
                  <a:pt x="70051" y="444315"/>
                </a:cubicBezTo>
                <a:lnTo>
                  <a:pt x="70051" y="562373"/>
                </a:lnTo>
                <a:cubicBezTo>
                  <a:pt x="70051" y="562844"/>
                  <a:pt x="69933" y="563242"/>
                  <a:pt x="69698" y="563566"/>
                </a:cubicBezTo>
                <a:cubicBezTo>
                  <a:pt x="69462" y="563890"/>
                  <a:pt x="69079" y="564170"/>
                  <a:pt x="68549" y="564405"/>
                </a:cubicBezTo>
                <a:cubicBezTo>
                  <a:pt x="68019" y="564641"/>
                  <a:pt x="67282" y="564818"/>
                  <a:pt x="66340" y="564936"/>
                </a:cubicBezTo>
                <a:cubicBezTo>
                  <a:pt x="65397" y="565053"/>
                  <a:pt x="64190" y="565112"/>
                  <a:pt x="62717" y="565112"/>
                </a:cubicBezTo>
                <a:cubicBezTo>
                  <a:pt x="61303" y="565112"/>
                  <a:pt x="60125" y="565053"/>
                  <a:pt x="59182" y="564936"/>
                </a:cubicBezTo>
                <a:cubicBezTo>
                  <a:pt x="58240" y="564818"/>
                  <a:pt x="57488" y="564641"/>
                  <a:pt x="56929" y="564405"/>
                </a:cubicBezTo>
                <a:cubicBezTo>
                  <a:pt x="56369" y="564170"/>
                  <a:pt x="55986" y="563890"/>
                  <a:pt x="55780" y="563566"/>
                </a:cubicBezTo>
                <a:cubicBezTo>
                  <a:pt x="55574" y="563242"/>
                  <a:pt x="55471" y="562844"/>
                  <a:pt x="55471" y="562373"/>
                </a:cubicBezTo>
                <a:lnTo>
                  <a:pt x="55471" y="444315"/>
                </a:lnTo>
                <a:cubicBezTo>
                  <a:pt x="55471" y="443844"/>
                  <a:pt x="55574" y="443431"/>
                  <a:pt x="55780" y="443078"/>
                </a:cubicBezTo>
                <a:cubicBezTo>
                  <a:pt x="55986" y="442724"/>
                  <a:pt x="56369" y="442430"/>
                  <a:pt x="56929" y="442194"/>
                </a:cubicBezTo>
                <a:cubicBezTo>
                  <a:pt x="57488" y="441959"/>
                  <a:pt x="58240" y="441782"/>
                  <a:pt x="59182" y="441664"/>
                </a:cubicBezTo>
                <a:cubicBezTo>
                  <a:pt x="60125" y="441546"/>
                  <a:pt x="61303" y="441487"/>
                  <a:pt x="62717" y="441487"/>
                </a:cubicBezTo>
                <a:close/>
                <a:moveTo>
                  <a:pt x="609432" y="123941"/>
                </a:moveTo>
                <a:cubicBezTo>
                  <a:pt x="604325" y="123941"/>
                  <a:pt x="599972" y="124318"/>
                  <a:pt x="596372" y="125071"/>
                </a:cubicBezTo>
                <a:cubicBezTo>
                  <a:pt x="592772" y="125825"/>
                  <a:pt x="589842" y="126955"/>
                  <a:pt x="587582" y="128462"/>
                </a:cubicBezTo>
                <a:cubicBezTo>
                  <a:pt x="585322" y="129968"/>
                  <a:pt x="583668" y="131789"/>
                  <a:pt x="582622" y="133924"/>
                </a:cubicBezTo>
                <a:cubicBezTo>
                  <a:pt x="581575" y="136059"/>
                  <a:pt x="581052" y="138507"/>
                  <a:pt x="581052" y="141270"/>
                </a:cubicBezTo>
                <a:cubicBezTo>
                  <a:pt x="581052" y="145958"/>
                  <a:pt x="582538" y="149642"/>
                  <a:pt x="585510" y="152321"/>
                </a:cubicBezTo>
                <a:cubicBezTo>
                  <a:pt x="588482" y="154999"/>
                  <a:pt x="592605" y="156339"/>
                  <a:pt x="597879" y="156339"/>
                </a:cubicBezTo>
                <a:cubicBezTo>
                  <a:pt x="602316" y="156339"/>
                  <a:pt x="606397" y="155209"/>
                  <a:pt x="610122" y="152948"/>
                </a:cubicBezTo>
                <a:cubicBezTo>
                  <a:pt x="613848" y="150688"/>
                  <a:pt x="617636" y="147381"/>
                  <a:pt x="621487" y="143028"/>
                </a:cubicBezTo>
                <a:lnTo>
                  <a:pt x="621487" y="123941"/>
                </a:lnTo>
                <a:close/>
                <a:moveTo>
                  <a:pt x="729741" y="79111"/>
                </a:moveTo>
                <a:cubicBezTo>
                  <a:pt x="725639" y="79111"/>
                  <a:pt x="722102" y="80137"/>
                  <a:pt x="719130" y="82188"/>
                </a:cubicBezTo>
                <a:cubicBezTo>
                  <a:pt x="716158" y="84239"/>
                  <a:pt x="713772" y="86980"/>
                  <a:pt x="711972" y="90413"/>
                </a:cubicBezTo>
                <a:cubicBezTo>
                  <a:pt x="710172" y="93845"/>
                  <a:pt x="708833" y="97675"/>
                  <a:pt x="707954" y="101903"/>
                </a:cubicBezTo>
                <a:cubicBezTo>
                  <a:pt x="707075" y="106130"/>
                  <a:pt x="706635" y="110463"/>
                  <a:pt x="706635" y="114900"/>
                </a:cubicBezTo>
                <a:cubicBezTo>
                  <a:pt x="706635" y="119588"/>
                  <a:pt x="707012" y="124150"/>
                  <a:pt x="707765" y="128587"/>
                </a:cubicBezTo>
                <a:cubicBezTo>
                  <a:pt x="708519" y="133024"/>
                  <a:pt x="709754" y="136980"/>
                  <a:pt x="711470" y="140454"/>
                </a:cubicBezTo>
                <a:cubicBezTo>
                  <a:pt x="713186" y="143928"/>
                  <a:pt x="715467" y="146712"/>
                  <a:pt x="718313" y="148805"/>
                </a:cubicBezTo>
                <a:cubicBezTo>
                  <a:pt x="721160" y="150897"/>
                  <a:pt x="724760" y="151944"/>
                  <a:pt x="729113" y="151944"/>
                </a:cubicBezTo>
                <a:cubicBezTo>
                  <a:pt x="731289" y="151944"/>
                  <a:pt x="733403" y="151630"/>
                  <a:pt x="735454" y="151002"/>
                </a:cubicBezTo>
                <a:cubicBezTo>
                  <a:pt x="737505" y="150374"/>
                  <a:pt x="739598" y="149349"/>
                  <a:pt x="741733" y="147925"/>
                </a:cubicBezTo>
                <a:cubicBezTo>
                  <a:pt x="743868" y="146502"/>
                  <a:pt x="746065" y="144640"/>
                  <a:pt x="748326" y="142337"/>
                </a:cubicBezTo>
                <a:cubicBezTo>
                  <a:pt x="750586" y="140035"/>
                  <a:pt x="753056" y="137210"/>
                  <a:pt x="755734" y="133861"/>
                </a:cubicBezTo>
                <a:lnTo>
                  <a:pt x="755734" y="96691"/>
                </a:lnTo>
                <a:cubicBezTo>
                  <a:pt x="751214" y="90999"/>
                  <a:pt x="746881" y="86646"/>
                  <a:pt x="742738" y="83632"/>
                </a:cubicBezTo>
                <a:cubicBezTo>
                  <a:pt x="738594" y="80618"/>
                  <a:pt x="734261" y="79111"/>
                  <a:pt x="729741" y="79111"/>
                </a:cubicBezTo>
                <a:close/>
                <a:moveTo>
                  <a:pt x="864095" y="74716"/>
                </a:moveTo>
                <a:cubicBezTo>
                  <a:pt x="860077" y="74716"/>
                  <a:pt x="856582" y="75469"/>
                  <a:pt x="853610" y="76976"/>
                </a:cubicBezTo>
                <a:cubicBezTo>
                  <a:pt x="850638" y="78483"/>
                  <a:pt x="848168" y="80513"/>
                  <a:pt x="846201" y="83067"/>
                </a:cubicBezTo>
                <a:cubicBezTo>
                  <a:pt x="844234" y="85620"/>
                  <a:pt x="842727" y="88634"/>
                  <a:pt x="841680" y="92108"/>
                </a:cubicBezTo>
                <a:cubicBezTo>
                  <a:pt x="840634" y="95582"/>
                  <a:pt x="840027" y="99287"/>
                  <a:pt x="839860" y="103221"/>
                </a:cubicBezTo>
                <a:lnTo>
                  <a:pt x="887075" y="103221"/>
                </a:lnTo>
                <a:cubicBezTo>
                  <a:pt x="887326" y="94347"/>
                  <a:pt x="885547" y="87378"/>
                  <a:pt x="881738" y="82313"/>
                </a:cubicBezTo>
                <a:cubicBezTo>
                  <a:pt x="877929" y="77248"/>
                  <a:pt x="872048" y="74716"/>
                  <a:pt x="864095" y="74716"/>
                </a:cubicBezTo>
                <a:close/>
                <a:moveTo>
                  <a:pt x="1387198" y="52364"/>
                </a:moveTo>
                <a:cubicBezTo>
                  <a:pt x="1390714" y="52364"/>
                  <a:pt x="1394126" y="52615"/>
                  <a:pt x="1397432" y="53117"/>
                </a:cubicBezTo>
                <a:cubicBezTo>
                  <a:pt x="1400739" y="53620"/>
                  <a:pt x="1403732" y="54247"/>
                  <a:pt x="1406411" y="55001"/>
                </a:cubicBezTo>
                <a:cubicBezTo>
                  <a:pt x="1409090" y="55754"/>
                  <a:pt x="1411350" y="56571"/>
                  <a:pt x="1413192" y="57450"/>
                </a:cubicBezTo>
                <a:cubicBezTo>
                  <a:pt x="1415034" y="58329"/>
                  <a:pt x="1416352" y="59082"/>
                  <a:pt x="1417148" y="59710"/>
                </a:cubicBezTo>
                <a:cubicBezTo>
                  <a:pt x="1417943" y="60338"/>
                  <a:pt x="1418508" y="60966"/>
                  <a:pt x="1418843" y="61594"/>
                </a:cubicBezTo>
                <a:cubicBezTo>
                  <a:pt x="1419178" y="62221"/>
                  <a:pt x="1419429" y="62975"/>
                  <a:pt x="1419596" y="63854"/>
                </a:cubicBezTo>
                <a:cubicBezTo>
                  <a:pt x="1419764" y="64733"/>
                  <a:pt x="1419910" y="65821"/>
                  <a:pt x="1420036" y="67119"/>
                </a:cubicBezTo>
                <a:cubicBezTo>
                  <a:pt x="1420161" y="68416"/>
                  <a:pt x="1420224" y="70028"/>
                  <a:pt x="1420224" y="71953"/>
                </a:cubicBezTo>
                <a:cubicBezTo>
                  <a:pt x="1420224" y="74214"/>
                  <a:pt x="1420161" y="76055"/>
                  <a:pt x="1420036" y="77479"/>
                </a:cubicBezTo>
                <a:cubicBezTo>
                  <a:pt x="1419910" y="78902"/>
                  <a:pt x="1419701" y="80032"/>
                  <a:pt x="1419408" y="80869"/>
                </a:cubicBezTo>
                <a:cubicBezTo>
                  <a:pt x="1419115" y="81706"/>
                  <a:pt x="1418717" y="82271"/>
                  <a:pt x="1418215" y="82564"/>
                </a:cubicBezTo>
                <a:cubicBezTo>
                  <a:pt x="1417713" y="82857"/>
                  <a:pt x="1417127" y="83004"/>
                  <a:pt x="1416457" y="83004"/>
                </a:cubicBezTo>
                <a:cubicBezTo>
                  <a:pt x="1415703" y="83004"/>
                  <a:pt x="1414531" y="82564"/>
                  <a:pt x="1412941" y="81685"/>
                </a:cubicBezTo>
                <a:cubicBezTo>
                  <a:pt x="1411350" y="80806"/>
                  <a:pt x="1409362" y="79865"/>
                  <a:pt x="1406976" y="78860"/>
                </a:cubicBezTo>
                <a:cubicBezTo>
                  <a:pt x="1404590" y="77855"/>
                  <a:pt x="1401828" y="76914"/>
                  <a:pt x="1398688" y="76035"/>
                </a:cubicBezTo>
                <a:cubicBezTo>
                  <a:pt x="1395549" y="75156"/>
                  <a:pt x="1391970" y="74716"/>
                  <a:pt x="1387952" y="74716"/>
                </a:cubicBezTo>
                <a:cubicBezTo>
                  <a:pt x="1385105" y="74716"/>
                  <a:pt x="1382636" y="75009"/>
                  <a:pt x="1380543" y="75595"/>
                </a:cubicBezTo>
                <a:cubicBezTo>
                  <a:pt x="1378450" y="76181"/>
                  <a:pt x="1376734" y="77018"/>
                  <a:pt x="1375394" y="78106"/>
                </a:cubicBezTo>
                <a:cubicBezTo>
                  <a:pt x="1374055" y="79195"/>
                  <a:pt x="1373050" y="80471"/>
                  <a:pt x="1372381" y="81936"/>
                </a:cubicBezTo>
                <a:cubicBezTo>
                  <a:pt x="1371711" y="83402"/>
                  <a:pt x="1371376" y="84971"/>
                  <a:pt x="1371376" y="86646"/>
                </a:cubicBezTo>
                <a:cubicBezTo>
                  <a:pt x="1371376" y="89241"/>
                  <a:pt x="1372171" y="91417"/>
                  <a:pt x="1373762" y="93175"/>
                </a:cubicBezTo>
                <a:cubicBezTo>
                  <a:pt x="1375352" y="94933"/>
                  <a:pt x="1377445" y="96482"/>
                  <a:pt x="1380041" y="97822"/>
                </a:cubicBezTo>
                <a:cubicBezTo>
                  <a:pt x="1382636" y="99161"/>
                  <a:pt x="1385587" y="100417"/>
                  <a:pt x="1388893" y="101589"/>
                </a:cubicBezTo>
                <a:cubicBezTo>
                  <a:pt x="1392200" y="102761"/>
                  <a:pt x="1395549" y="104037"/>
                  <a:pt x="1398939" y="105419"/>
                </a:cubicBezTo>
                <a:cubicBezTo>
                  <a:pt x="1402330" y="106800"/>
                  <a:pt x="1405678" y="108412"/>
                  <a:pt x="1408985" y="110253"/>
                </a:cubicBezTo>
                <a:cubicBezTo>
                  <a:pt x="1412292" y="112095"/>
                  <a:pt x="1415243" y="114355"/>
                  <a:pt x="1417838" y="117034"/>
                </a:cubicBezTo>
                <a:cubicBezTo>
                  <a:pt x="1420433" y="119713"/>
                  <a:pt x="1422526" y="122915"/>
                  <a:pt x="1424117" y="126641"/>
                </a:cubicBezTo>
                <a:cubicBezTo>
                  <a:pt x="1425708" y="130366"/>
                  <a:pt x="1426503" y="134782"/>
                  <a:pt x="1426503" y="139889"/>
                </a:cubicBezTo>
                <a:cubicBezTo>
                  <a:pt x="1426503" y="146251"/>
                  <a:pt x="1425310" y="151860"/>
                  <a:pt x="1422924" y="156716"/>
                </a:cubicBezTo>
                <a:cubicBezTo>
                  <a:pt x="1420538" y="161571"/>
                  <a:pt x="1417168" y="165631"/>
                  <a:pt x="1412815" y="168896"/>
                </a:cubicBezTo>
                <a:cubicBezTo>
                  <a:pt x="1408462" y="172161"/>
                  <a:pt x="1403314" y="174610"/>
                  <a:pt x="1397370" y="176242"/>
                </a:cubicBezTo>
                <a:cubicBezTo>
                  <a:pt x="1391426" y="177875"/>
                  <a:pt x="1384980" y="178691"/>
                  <a:pt x="1378031" y="178691"/>
                </a:cubicBezTo>
                <a:cubicBezTo>
                  <a:pt x="1373845" y="178691"/>
                  <a:pt x="1369848" y="178377"/>
                  <a:pt x="1366039" y="177749"/>
                </a:cubicBezTo>
                <a:cubicBezTo>
                  <a:pt x="1362230" y="177121"/>
                  <a:pt x="1358819" y="176326"/>
                  <a:pt x="1355805" y="175363"/>
                </a:cubicBezTo>
                <a:cubicBezTo>
                  <a:pt x="1352791" y="174401"/>
                  <a:pt x="1350280" y="173417"/>
                  <a:pt x="1348270" y="172412"/>
                </a:cubicBezTo>
                <a:cubicBezTo>
                  <a:pt x="1346261" y="171408"/>
                  <a:pt x="1344796" y="170466"/>
                  <a:pt x="1343875" y="169587"/>
                </a:cubicBezTo>
                <a:cubicBezTo>
                  <a:pt x="1342954" y="168708"/>
                  <a:pt x="1342243" y="167327"/>
                  <a:pt x="1341741" y="165443"/>
                </a:cubicBezTo>
                <a:cubicBezTo>
                  <a:pt x="1341238" y="163559"/>
                  <a:pt x="1340987" y="160776"/>
                  <a:pt x="1340987" y="157092"/>
                </a:cubicBezTo>
                <a:cubicBezTo>
                  <a:pt x="1340987" y="154665"/>
                  <a:pt x="1341071" y="152718"/>
                  <a:pt x="1341238" y="151253"/>
                </a:cubicBezTo>
                <a:cubicBezTo>
                  <a:pt x="1341406" y="149788"/>
                  <a:pt x="1341657" y="148616"/>
                  <a:pt x="1341992" y="147737"/>
                </a:cubicBezTo>
                <a:cubicBezTo>
                  <a:pt x="1342327" y="146858"/>
                  <a:pt x="1342745" y="146272"/>
                  <a:pt x="1343247" y="145979"/>
                </a:cubicBezTo>
                <a:cubicBezTo>
                  <a:pt x="1343750" y="145686"/>
                  <a:pt x="1344378" y="145540"/>
                  <a:pt x="1345131" y="145540"/>
                </a:cubicBezTo>
                <a:cubicBezTo>
                  <a:pt x="1346052" y="145540"/>
                  <a:pt x="1347412" y="146063"/>
                  <a:pt x="1349212" y="147109"/>
                </a:cubicBezTo>
                <a:cubicBezTo>
                  <a:pt x="1351012" y="148156"/>
                  <a:pt x="1353251" y="149307"/>
                  <a:pt x="1355930" y="150563"/>
                </a:cubicBezTo>
                <a:cubicBezTo>
                  <a:pt x="1358609" y="151818"/>
                  <a:pt x="1361728" y="152990"/>
                  <a:pt x="1365286" y="154079"/>
                </a:cubicBezTo>
                <a:cubicBezTo>
                  <a:pt x="1368844" y="155167"/>
                  <a:pt x="1372883" y="155711"/>
                  <a:pt x="1377403" y="155711"/>
                </a:cubicBezTo>
                <a:cubicBezTo>
                  <a:pt x="1380250" y="155711"/>
                  <a:pt x="1382782" y="155418"/>
                  <a:pt x="1385001" y="154832"/>
                </a:cubicBezTo>
                <a:cubicBezTo>
                  <a:pt x="1387219" y="154246"/>
                  <a:pt x="1389145" y="153409"/>
                  <a:pt x="1390777" y="152321"/>
                </a:cubicBezTo>
                <a:cubicBezTo>
                  <a:pt x="1392410" y="151232"/>
                  <a:pt x="1393644" y="149851"/>
                  <a:pt x="1394482" y="148177"/>
                </a:cubicBezTo>
                <a:cubicBezTo>
                  <a:pt x="1395319" y="146502"/>
                  <a:pt x="1395737" y="144577"/>
                  <a:pt x="1395737" y="142400"/>
                </a:cubicBezTo>
                <a:cubicBezTo>
                  <a:pt x="1395737" y="139889"/>
                  <a:pt x="1394963" y="137733"/>
                  <a:pt x="1393414" y="135933"/>
                </a:cubicBezTo>
                <a:cubicBezTo>
                  <a:pt x="1391865" y="134133"/>
                  <a:pt x="1389814" y="132564"/>
                  <a:pt x="1387261" y="131224"/>
                </a:cubicBezTo>
                <a:cubicBezTo>
                  <a:pt x="1384708" y="129885"/>
                  <a:pt x="1381819" y="128629"/>
                  <a:pt x="1378596" y="127457"/>
                </a:cubicBezTo>
                <a:cubicBezTo>
                  <a:pt x="1375373" y="126285"/>
                  <a:pt x="1372067" y="124987"/>
                  <a:pt x="1368676" y="123564"/>
                </a:cubicBezTo>
                <a:cubicBezTo>
                  <a:pt x="1365286" y="122141"/>
                  <a:pt x="1361979" y="120509"/>
                  <a:pt x="1358756" y="118667"/>
                </a:cubicBezTo>
                <a:cubicBezTo>
                  <a:pt x="1355533" y="116825"/>
                  <a:pt x="1352645" y="114565"/>
                  <a:pt x="1350091" y="111886"/>
                </a:cubicBezTo>
                <a:cubicBezTo>
                  <a:pt x="1347538" y="109207"/>
                  <a:pt x="1345487" y="105984"/>
                  <a:pt x="1343938" y="102217"/>
                </a:cubicBezTo>
                <a:cubicBezTo>
                  <a:pt x="1342389" y="98449"/>
                  <a:pt x="1341615" y="93929"/>
                  <a:pt x="1341615" y="88655"/>
                </a:cubicBezTo>
                <a:cubicBezTo>
                  <a:pt x="1341615" y="83297"/>
                  <a:pt x="1342661" y="78379"/>
                  <a:pt x="1344754" y="73900"/>
                </a:cubicBezTo>
                <a:cubicBezTo>
                  <a:pt x="1346847" y="69421"/>
                  <a:pt x="1349861" y="65591"/>
                  <a:pt x="1353796" y="62410"/>
                </a:cubicBezTo>
                <a:cubicBezTo>
                  <a:pt x="1357730" y="59229"/>
                  <a:pt x="1362523" y="56759"/>
                  <a:pt x="1368174" y="55001"/>
                </a:cubicBezTo>
                <a:cubicBezTo>
                  <a:pt x="1373825" y="53243"/>
                  <a:pt x="1380166" y="52364"/>
                  <a:pt x="1387198" y="52364"/>
                </a:cubicBezTo>
                <a:close/>
                <a:moveTo>
                  <a:pt x="864849" y="52364"/>
                </a:moveTo>
                <a:cubicBezTo>
                  <a:pt x="874225" y="52364"/>
                  <a:pt x="882241" y="53745"/>
                  <a:pt x="888896" y="56508"/>
                </a:cubicBezTo>
                <a:cubicBezTo>
                  <a:pt x="895551" y="59270"/>
                  <a:pt x="901014" y="63100"/>
                  <a:pt x="905283" y="67998"/>
                </a:cubicBezTo>
                <a:cubicBezTo>
                  <a:pt x="909553" y="72895"/>
                  <a:pt x="912692" y="78693"/>
                  <a:pt x="914701" y="85390"/>
                </a:cubicBezTo>
                <a:cubicBezTo>
                  <a:pt x="916711" y="92087"/>
                  <a:pt x="917715" y="99370"/>
                  <a:pt x="917715" y="107240"/>
                </a:cubicBezTo>
                <a:lnTo>
                  <a:pt x="917715" y="112263"/>
                </a:lnTo>
                <a:cubicBezTo>
                  <a:pt x="917715" y="116113"/>
                  <a:pt x="916857" y="118960"/>
                  <a:pt x="915141" y="120802"/>
                </a:cubicBezTo>
                <a:cubicBezTo>
                  <a:pt x="913425" y="122643"/>
                  <a:pt x="911060" y="123564"/>
                  <a:pt x="908046" y="123564"/>
                </a:cubicBezTo>
                <a:lnTo>
                  <a:pt x="839860" y="123564"/>
                </a:lnTo>
                <a:cubicBezTo>
                  <a:pt x="839860" y="128336"/>
                  <a:pt x="840425" y="132668"/>
                  <a:pt x="841555" y="136561"/>
                </a:cubicBezTo>
                <a:cubicBezTo>
                  <a:pt x="842685" y="140454"/>
                  <a:pt x="844485" y="143761"/>
                  <a:pt x="846954" y="146481"/>
                </a:cubicBezTo>
                <a:cubicBezTo>
                  <a:pt x="849424" y="149202"/>
                  <a:pt x="852605" y="151274"/>
                  <a:pt x="856498" y="152697"/>
                </a:cubicBezTo>
                <a:cubicBezTo>
                  <a:pt x="860391" y="154120"/>
                  <a:pt x="865058" y="154832"/>
                  <a:pt x="870499" y="154832"/>
                </a:cubicBezTo>
                <a:cubicBezTo>
                  <a:pt x="876025" y="154832"/>
                  <a:pt x="880880" y="154434"/>
                  <a:pt x="885066" y="153639"/>
                </a:cubicBezTo>
                <a:cubicBezTo>
                  <a:pt x="889252" y="152844"/>
                  <a:pt x="892873" y="151965"/>
                  <a:pt x="895928" y="151002"/>
                </a:cubicBezTo>
                <a:cubicBezTo>
                  <a:pt x="898984" y="150039"/>
                  <a:pt x="901516" y="149160"/>
                  <a:pt x="903525" y="148365"/>
                </a:cubicBezTo>
                <a:cubicBezTo>
                  <a:pt x="905535" y="147570"/>
                  <a:pt x="907167" y="147172"/>
                  <a:pt x="908423" y="147172"/>
                </a:cubicBezTo>
                <a:cubicBezTo>
                  <a:pt x="909176" y="147172"/>
                  <a:pt x="909804" y="147319"/>
                  <a:pt x="910306" y="147612"/>
                </a:cubicBezTo>
                <a:cubicBezTo>
                  <a:pt x="910809" y="147905"/>
                  <a:pt x="911227" y="148428"/>
                  <a:pt x="911562" y="149181"/>
                </a:cubicBezTo>
                <a:cubicBezTo>
                  <a:pt x="911897" y="149935"/>
                  <a:pt x="912127" y="151002"/>
                  <a:pt x="912253" y="152383"/>
                </a:cubicBezTo>
                <a:cubicBezTo>
                  <a:pt x="912378" y="153765"/>
                  <a:pt x="912441" y="155502"/>
                  <a:pt x="912441" y="157595"/>
                </a:cubicBezTo>
                <a:cubicBezTo>
                  <a:pt x="912441" y="159436"/>
                  <a:pt x="912399" y="161006"/>
                  <a:pt x="912315" y="162304"/>
                </a:cubicBezTo>
                <a:cubicBezTo>
                  <a:pt x="912232" y="163601"/>
                  <a:pt x="912106" y="164711"/>
                  <a:pt x="911939" y="165631"/>
                </a:cubicBezTo>
                <a:cubicBezTo>
                  <a:pt x="911771" y="166552"/>
                  <a:pt x="911520" y="167327"/>
                  <a:pt x="911185" y="167954"/>
                </a:cubicBezTo>
                <a:cubicBezTo>
                  <a:pt x="910851" y="168582"/>
                  <a:pt x="910411" y="169189"/>
                  <a:pt x="909867" y="169775"/>
                </a:cubicBezTo>
                <a:cubicBezTo>
                  <a:pt x="909323" y="170361"/>
                  <a:pt x="907837" y="171157"/>
                  <a:pt x="905409" y="172161"/>
                </a:cubicBezTo>
                <a:cubicBezTo>
                  <a:pt x="902981" y="173166"/>
                  <a:pt x="899884" y="174149"/>
                  <a:pt x="896116" y="175112"/>
                </a:cubicBezTo>
                <a:cubicBezTo>
                  <a:pt x="892349" y="176075"/>
                  <a:pt x="888038" y="176912"/>
                  <a:pt x="883182" y="177624"/>
                </a:cubicBezTo>
                <a:cubicBezTo>
                  <a:pt x="878327" y="178335"/>
                  <a:pt x="873136" y="178691"/>
                  <a:pt x="867611" y="178691"/>
                </a:cubicBezTo>
                <a:cubicBezTo>
                  <a:pt x="857649" y="178691"/>
                  <a:pt x="848922" y="177435"/>
                  <a:pt x="841429" y="174924"/>
                </a:cubicBezTo>
                <a:cubicBezTo>
                  <a:pt x="833937" y="172412"/>
                  <a:pt x="827679" y="168603"/>
                  <a:pt x="822656" y="163497"/>
                </a:cubicBezTo>
                <a:cubicBezTo>
                  <a:pt x="817633" y="158390"/>
                  <a:pt x="813887" y="151944"/>
                  <a:pt x="811417" y="144158"/>
                </a:cubicBezTo>
                <a:cubicBezTo>
                  <a:pt x="808947" y="136373"/>
                  <a:pt x="807713" y="127248"/>
                  <a:pt x="807713" y="116783"/>
                </a:cubicBezTo>
                <a:cubicBezTo>
                  <a:pt x="807713" y="106821"/>
                  <a:pt x="809010" y="97843"/>
                  <a:pt x="811605" y="89848"/>
                </a:cubicBezTo>
                <a:cubicBezTo>
                  <a:pt x="814201" y="81853"/>
                  <a:pt x="817968" y="75072"/>
                  <a:pt x="822907" y="69505"/>
                </a:cubicBezTo>
                <a:cubicBezTo>
                  <a:pt x="827846" y="63938"/>
                  <a:pt x="833853" y="59689"/>
                  <a:pt x="840927" y="56759"/>
                </a:cubicBezTo>
                <a:cubicBezTo>
                  <a:pt x="848001" y="53829"/>
                  <a:pt x="855975" y="52364"/>
                  <a:pt x="864849" y="52364"/>
                </a:cubicBezTo>
                <a:close/>
                <a:moveTo>
                  <a:pt x="603027" y="52364"/>
                </a:moveTo>
                <a:cubicBezTo>
                  <a:pt x="611818" y="52364"/>
                  <a:pt x="619331" y="53222"/>
                  <a:pt x="625568" y="54938"/>
                </a:cubicBezTo>
                <a:cubicBezTo>
                  <a:pt x="631805" y="56654"/>
                  <a:pt x="636932" y="59291"/>
                  <a:pt x="640951" y="62849"/>
                </a:cubicBezTo>
                <a:cubicBezTo>
                  <a:pt x="644969" y="66407"/>
                  <a:pt x="647899" y="70991"/>
                  <a:pt x="649741" y="76600"/>
                </a:cubicBezTo>
                <a:cubicBezTo>
                  <a:pt x="651583" y="82209"/>
                  <a:pt x="652504" y="88864"/>
                  <a:pt x="652504" y="96566"/>
                </a:cubicBezTo>
                <a:lnTo>
                  <a:pt x="652504" y="171910"/>
                </a:lnTo>
                <a:cubicBezTo>
                  <a:pt x="652504" y="173082"/>
                  <a:pt x="652085" y="174003"/>
                  <a:pt x="651248" y="174673"/>
                </a:cubicBezTo>
                <a:cubicBezTo>
                  <a:pt x="650411" y="175342"/>
                  <a:pt x="649092" y="175824"/>
                  <a:pt x="647292" y="176117"/>
                </a:cubicBezTo>
                <a:cubicBezTo>
                  <a:pt x="645492" y="176410"/>
                  <a:pt x="642834" y="176556"/>
                  <a:pt x="639318" y="176556"/>
                </a:cubicBezTo>
                <a:cubicBezTo>
                  <a:pt x="635551" y="176556"/>
                  <a:pt x="632809" y="176410"/>
                  <a:pt x="631093" y="176117"/>
                </a:cubicBezTo>
                <a:cubicBezTo>
                  <a:pt x="629377" y="175824"/>
                  <a:pt x="628163" y="175342"/>
                  <a:pt x="627452" y="174673"/>
                </a:cubicBezTo>
                <a:cubicBezTo>
                  <a:pt x="626740" y="174003"/>
                  <a:pt x="626384" y="173082"/>
                  <a:pt x="626384" y="171910"/>
                </a:cubicBezTo>
                <a:lnTo>
                  <a:pt x="626384" y="162994"/>
                </a:lnTo>
                <a:cubicBezTo>
                  <a:pt x="621780" y="167934"/>
                  <a:pt x="616527" y="171784"/>
                  <a:pt x="610625" y="174547"/>
                </a:cubicBezTo>
                <a:cubicBezTo>
                  <a:pt x="604723" y="177310"/>
                  <a:pt x="598172" y="178691"/>
                  <a:pt x="590972" y="178691"/>
                </a:cubicBezTo>
                <a:cubicBezTo>
                  <a:pt x="585029" y="178691"/>
                  <a:pt x="579566" y="177917"/>
                  <a:pt x="574585" y="176368"/>
                </a:cubicBezTo>
                <a:cubicBezTo>
                  <a:pt x="569604" y="174819"/>
                  <a:pt x="565293" y="172517"/>
                  <a:pt x="561651" y="169461"/>
                </a:cubicBezTo>
                <a:cubicBezTo>
                  <a:pt x="558009" y="166406"/>
                  <a:pt x="555184" y="162618"/>
                  <a:pt x="553175" y="158097"/>
                </a:cubicBezTo>
                <a:cubicBezTo>
                  <a:pt x="551166" y="153576"/>
                  <a:pt x="550161" y="148302"/>
                  <a:pt x="550161" y="142275"/>
                </a:cubicBezTo>
                <a:cubicBezTo>
                  <a:pt x="550161" y="135745"/>
                  <a:pt x="551438" y="130073"/>
                  <a:pt x="553991" y="125259"/>
                </a:cubicBezTo>
                <a:cubicBezTo>
                  <a:pt x="556544" y="120446"/>
                  <a:pt x="560353" y="116469"/>
                  <a:pt x="565418" y="113330"/>
                </a:cubicBezTo>
                <a:cubicBezTo>
                  <a:pt x="570483" y="110191"/>
                  <a:pt x="576783" y="107867"/>
                  <a:pt x="584317" y="106361"/>
                </a:cubicBezTo>
                <a:cubicBezTo>
                  <a:pt x="591851" y="104854"/>
                  <a:pt x="600600" y="104100"/>
                  <a:pt x="610562" y="104100"/>
                </a:cubicBezTo>
                <a:lnTo>
                  <a:pt x="621487" y="104100"/>
                </a:lnTo>
                <a:lnTo>
                  <a:pt x="621487" y="97319"/>
                </a:lnTo>
                <a:cubicBezTo>
                  <a:pt x="621487" y="93803"/>
                  <a:pt x="621131" y="90727"/>
                  <a:pt x="620419" y="88090"/>
                </a:cubicBezTo>
                <a:cubicBezTo>
                  <a:pt x="619708" y="85453"/>
                  <a:pt x="618536" y="83255"/>
                  <a:pt x="616903" y="81497"/>
                </a:cubicBezTo>
                <a:cubicBezTo>
                  <a:pt x="615271" y="79739"/>
                  <a:pt x="613094" y="78441"/>
                  <a:pt x="610374" y="77604"/>
                </a:cubicBezTo>
                <a:cubicBezTo>
                  <a:pt x="607653" y="76767"/>
                  <a:pt x="604283" y="76348"/>
                  <a:pt x="600265" y="76348"/>
                </a:cubicBezTo>
                <a:cubicBezTo>
                  <a:pt x="594991" y="76348"/>
                  <a:pt x="590282" y="76934"/>
                  <a:pt x="586138" y="78106"/>
                </a:cubicBezTo>
                <a:cubicBezTo>
                  <a:pt x="581994" y="79279"/>
                  <a:pt x="578331" y="80576"/>
                  <a:pt x="575150" y="81999"/>
                </a:cubicBezTo>
                <a:cubicBezTo>
                  <a:pt x="571969" y="83422"/>
                  <a:pt x="569311" y="84720"/>
                  <a:pt x="567176" y="85892"/>
                </a:cubicBezTo>
                <a:cubicBezTo>
                  <a:pt x="565041" y="87064"/>
                  <a:pt x="563304" y="87650"/>
                  <a:pt x="561965" y="87650"/>
                </a:cubicBezTo>
                <a:cubicBezTo>
                  <a:pt x="561044" y="87650"/>
                  <a:pt x="560228" y="87357"/>
                  <a:pt x="559516" y="86771"/>
                </a:cubicBezTo>
                <a:cubicBezTo>
                  <a:pt x="558805" y="86185"/>
                  <a:pt x="558219" y="85348"/>
                  <a:pt x="557758" y="84260"/>
                </a:cubicBezTo>
                <a:cubicBezTo>
                  <a:pt x="557298" y="83171"/>
                  <a:pt x="556942" y="81832"/>
                  <a:pt x="556691" y="80241"/>
                </a:cubicBezTo>
                <a:cubicBezTo>
                  <a:pt x="556440" y="78651"/>
                  <a:pt x="556314" y="76893"/>
                  <a:pt x="556314" y="74967"/>
                </a:cubicBezTo>
                <a:cubicBezTo>
                  <a:pt x="556314" y="72372"/>
                  <a:pt x="556523" y="70321"/>
                  <a:pt x="556942" y="68814"/>
                </a:cubicBezTo>
                <a:cubicBezTo>
                  <a:pt x="557360" y="67307"/>
                  <a:pt x="558156" y="65947"/>
                  <a:pt x="559328" y="64733"/>
                </a:cubicBezTo>
                <a:cubicBezTo>
                  <a:pt x="560500" y="63519"/>
                  <a:pt x="562551" y="62180"/>
                  <a:pt x="565481" y="60715"/>
                </a:cubicBezTo>
                <a:cubicBezTo>
                  <a:pt x="568411" y="59250"/>
                  <a:pt x="571843" y="57889"/>
                  <a:pt x="575778" y="56633"/>
                </a:cubicBezTo>
                <a:cubicBezTo>
                  <a:pt x="579713" y="55378"/>
                  <a:pt x="584003" y="54352"/>
                  <a:pt x="588649" y="53557"/>
                </a:cubicBezTo>
                <a:cubicBezTo>
                  <a:pt x="593295" y="52762"/>
                  <a:pt x="598088" y="52364"/>
                  <a:pt x="603027" y="52364"/>
                </a:cubicBezTo>
                <a:close/>
                <a:moveTo>
                  <a:pt x="528102" y="52364"/>
                </a:moveTo>
                <a:cubicBezTo>
                  <a:pt x="529190" y="52364"/>
                  <a:pt x="530362" y="52427"/>
                  <a:pt x="531618" y="52552"/>
                </a:cubicBezTo>
                <a:cubicBezTo>
                  <a:pt x="532874" y="52678"/>
                  <a:pt x="534171" y="52887"/>
                  <a:pt x="535511" y="53180"/>
                </a:cubicBezTo>
                <a:cubicBezTo>
                  <a:pt x="536850" y="53473"/>
                  <a:pt x="538022" y="53808"/>
                  <a:pt x="539027" y="54185"/>
                </a:cubicBezTo>
                <a:cubicBezTo>
                  <a:pt x="540031" y="54561"/>
                  <a:pt x="540764" y="54959"/>
                  <a:pt x="541224" y="55378"/>
                </a:cubicBezTo>
                <a:cubicBezTo>
                  <a:pt x="541685" y="55796"/>
                  <a:pt x="542020" y="56257"/>
                  <a:pt x="542229" y="56759"/>
                </a:cubicBezTo>
                <a:cubicBezTo>
                  <a:pt x="542438" y="57261"/>
                  <a:pt x="542626" y="57952"/>
                  <a:pt x="542794" y="58831"/>
                </a:cubicBezTo>
                <a:cubicBezTo>
                  <a:pt x="542961" y="59710"/>
                  <a:pt x="543087" y="61028"/>
                  <a:pt x="543171" y="62787"/>
                </a:cubicBezTo>
                <a:cubicBezTo>
                  <a:pt x="543254" y="64545"/>
                  <a:pt x="543296" y="66930"/>
                  <a:pt x="543296" y="69944"/>
                </a:cubicBezTo>
                <a:cubicBezTo>
                  <a:pt x="543296" y="72958"/>
                  <a:pt x="543213" y="75428"/>
                  <a:pt x="543045" y="77353"/>
                </a:cubicBezTo>
                <a:cubicBezTo>
                  <a:pt x="542878" y="79279"/>
                  <a:pt x="542626" y="80785"/>
                  <a:pt x="542292" y="81874"/>
                </a:cubicBezTo>
                <a:cubicBezTo>
                  <a:pt x="541957" y="82962"/>
                  <a:pt x="541517" y="83715"/>
                  <a:pt x="540973" y="84134"/>
                </a:cubicBezTo>
                <a:cubicBezTo>
                  <a:pt x="540429" y="84553"/>
                  <a:pt x="539738" y="84762"/>
                  <a:pt x="538901" y="84762"/>
                </a:cubicBezTo>
                <a:cubicBezTo>
                  <a:pt x="538231" y="84762"/>
                  <a:pt x="537478" y="84615"/>
                  <a:pt x="536641" y="84322"/>
                </a:cubicBezTo>
                <a:cubicBezTo>
                  <a:pt x="535804" y="84029"/>
                  <a:pt x="534862" y="83715"/>
                  <a:pt x="533815" y="83381"/>
                </a:cubicBezTo>
                <a:cubicBezTo>
                  <a:pt x="532769" y="83046"/>
                  <a:pt x="531618" y="82732"/>
                  <a:pt x="530362" y="82439"/>
                </a:cubicBezTo>
                <a:cubicBezTo>
                  <a:pt x="529106" y="82146"/>
                  <a:pt x="527725" y="81999"/>
                  <a:pt x="526218" y="81999"/>
                </a:cubicBezTo>
                <a:cubicBezTo>
                  <a:pt x="524460" y="81999"/>
                  <a:pt x="522702" y="82355"/>
                  <a:pt x="520944" y="83067"/>
                </a:cubicBezTo>
                <a:cubicBezTo>
                  <a:pt x="519186" y="83778"/>
                  <a:pt x="517365" y="84887"/>
                  <a:pt x="515482" y="86394"/>
                </a:cubicBezTo>
                <a:cubicBezTo>
                  <a:pt x="513598" y="87901"/>
                  <a:pt x="511631" y="89910"/>
                  <a:pt x="509580" y="92422"/>
                </a:cubicBezTo>
                <a:cubicBezTo>
                  <a:pt x="507529" y="94933"/>
                  <a:pt x="505331" y="98031"/>
                  <a:pt x="502987" y="101714"/>
                </a:cubicBezTo>
                <a:lnTo>
                  <a:pt x="502987" y="171533"/>
                </a:lnTo>
                <a:cubicBezTo>
                  <a:pt x="502987" y="172371"/>
                  <a:pt x="502736" y="173103"/>
                  <a:pt x="502234" y="173731"/>
                </a:cubicBezTo>
                <a:cubicBezTo>
                  <a:pt x="501731" y="174359"/>
                  <a:pt x="500873" y="174882"/>
                  <a:pt x="499659" y="175301"/>
                </a:cubicBezTo>
                <a:cubicBezTo>
                  <a:pt x="498445" y="175719"/>
                  <a:pt x="496834" y="176033"/>
                  <a:pt x="494825" y="176242"/>
                </a:cubicBezTo>
                <a:cubicBezTo>
                  <a:pt x="492816" y="176452"/>
                  <a:pt x="490262" y="176556"/>
                  <a:pt x="487165" y="176556"/>
                </a:cubicBezTo>
                <a:cubicBezTo>
                  <a:pt x="484067" y="176556"/>
                  <a:pt x="481514" y="176452"/>
                  <a:pt x="479505" y="176242"/>
                </a:cubicBezTo>
                <a:cubicBezTo>
                  <a:pt x="477496" y="176033"/>
                  <a:pt x="475884" y="175719"/>
                  <a:pt x="474670" y="175301"/>
                </a:cubicBezTo>
                <a:cubicBezTo>
                  <a:pt x="473456" y="174882"/>
                  <a:pt x="472598" y="174359"/>
                  <a:pt x="472096" y="173731"/>
                </a:cubicBezTo>
                <a:cubicBezTo>
                  <a:pt x="471594" y="173103"/>
                  <a:pt x="471342" y="172371"/>
                  <a:pt x="471342" y="171533"/>
                </a:cubicBezTo>
                <a:lnTo>
                  <a:pt x="471342" y="59522"/>
                </a:lnTo>
                <a:cubicBezTo>
                  <a:pt x="471342" y="58684"/>
                  <a:pt x="471552" y="57952"/>
                  <a:pt x="471970" y="57324"/>
                </a:cubicBezTo>
                <a:cubicBezTo>
                  <a:pt x="472389" y="56696"/>
                  <a:pt x="473142" y="56173"/>
                  <a:pt x="474231" y="55754"/>
                </a:cubicBezTo>
                <a:cubicBezTo>
                  <a:pt x="475319" y="55336"/>
                  <a:pt x="476721" y="55022"/>
                  <a:pt x="478437" y="54813"/>
                </a:cubicBezTo>
                <a:cubicBezTo>
                  <a:pt x="480154" y="54603"/>
                  <a:pt x="482309" y="54499"/>
                  <a:pt x="484904" y="54499"/>
                </a:cubicBezTo>
                <a:cubicBezTo>
                  <a:pt x="487583" y="54499"/>
                  <a:pt x="489802" y="54603"/>
                  <a:pt x="491560" y="54813"/>
                </a:cubicBezTo>
                <a:cubicBezTo>
                  <a:pt x="493318" y="55022"/>
                  <a:pt x="494678" y="55336"/>
                  <a:pt x="495641" y="55754"/>
                </a:cubicBezTo>
                <a:cubicBezTo>
                  <a:pt x="496604" y="56173"/>
                  <a:pt x="497294" y="56696"/>
                  <a:pt x="497713" y="57324"/>
                </a:cubicBezTo>
                <a:cubicBezTo>
                  <a:pt x="498132" y="57952"/>
                  <a:pt x="498341" y="58684"/>
                  <a:pt x="498341" y="59522"/>
                </a:cubicBezTo>
                <a:lnTo>
                  <a:pt x="498341" y="73460"/>
                </a:lnTo>
                <a:cubicBezTo>
                  <a:pt x="501271" y="69274"/>
                  <a:pt x="504034" y="65821"/>
                  <a:pt x="506629" y="63100"/>
                </a:cubicBezTo>
                <a:cubicBezTo>
                  <a:pt x="509224" y="60380"/>
                  <a:pt x="511693" y="58224"/>
                  <a:pt x="514038" y="56633"/>
                </a:cubicBezTo>
                <a:cubicBezTo>
                  <a:pt x="516382" y="55043"/>
                  <a:pt x="518726" y="53934"/>
                  <a:pt x="521070" y="53306"/>
                </a:cubicBezTo>
                <a:cubicBezTo>
                  <a:pt x="523414" y="52678"/>
                  <a:pt x="525758" y="52364"/>
                  <a:pt x="528102" y="52364"/>
                </a:cubicBezTo>
                <a:close/>
                <a:moveTo>
                  <a:pt x="1076320" y="37546"/>
                </a:moveTo>
                <a:cubicBezTo>
                  <a:pt x="1068199" y="37546"/>
                  <a:pt x="1061418" y="39074"/>
                  <a:pt x="1055977" y="42130"/>
                </a:cubicBezTo>
                <a:cubicBezTo>
                  <a:pt x="1050535" y="45185"/>
                  <a:pt x="1046140" y="49266"/>
                  <a:pt x="1042791" y="54373"/>
                </a:cubicBezTo>
                <a:cubicBezTo>
                  <a:pt x="1039443" y="59480"/>
                  <a:pt x="1037078" y="65444"/>
                  <a:pt x="1035696" y="72267"/>
                </a:cubicBezTo>
                <a:cubicBezTo>
                  <a:pt x="1034315" y="79090"/>
                  <a:pt x="1033624" y="86311"/>
                  <a:pt x="1033624" y="93929"/>
                </a:cubicBezTo>
                <a:cubicBezTo>
                  <a:pt x="1033624" y="102803"/>
                  <a:pt x="1034294" y="110777"/>
                  <a:pt x="1035634" y="117851"/>
                </a:cubicBezTo>
                <a:cubicBezTo>
                  <a:pt x="1036973" y="124925"/>
                  <a:pt x="1039233" y="130973"/>
                  <a:pt x="1042415" y="135996"/>
                </a:cubicBezTo>
                <a:cubicBezTo>
                  <a:pt x="1045596" y="141019"/>
                  <a:pt x="1049865" y="144849"/>
                  <a:pt x="1055223" y="147486"/>
                </a:cubicBezTo>
                <a:cubicBezTo>
                  <a:pt x="1060581" y="150123"/>
                  <a:pt x="1067320" y="151442"/>
                  <a:pt x="1075441" y="151442"/>
                </a:cubicBezTo>
                <a:cubicBezTo>
                  <a:pt x="1083561" y="151442"/>
                  <a:pt x="1090342" y="149935"/>
                  <a:pt x="1095783" y="146921"/>
                </a:cubicBezTo>
                <a:cubicBezTo>
                  <a:pt x="1101225" y="143907"/>
                  <a:pt x="1105620" y="139805"/>
                  <a:pt x="1108969" y="134615"/>
                </a:cubicBezTo>
                <a:cubicBezTo>
                  <a:pt x="1112317" y="129424"/>
                  <a:pt x="1114682" y="123376"/>
                  <a:pt x="1116064" y="116469"/>
                </a:cubicBezTo>
                <a:cubicBezTo>
                  <a:pt x="1117445" y="109563"/>
                  <a:pt x="1118136" y="102217"/>
                  <a:pt x="1118136" y="94431"/>
                </a:cubicBezTo>
                <a:cubicBezTo>
                  <a:pt x="1118136" y="85892"/>
                  <a:pt x="1117466" y="78127"/>
                  <a:pt x="1116126" y="71137"/>
                </a:cubicBezTo>
                <a:cubicBezTo>
                  <a:pt x="1114787" y="64147"/>
                  <a:pt x="1112506" y="58161"/>
                  <a:pt x="1109283" y="53180"/>
                </a:cubicBezTo>
                <a:cubicBezTo>
                  <a:pt x="1106060" y="48199"/>
                  <a:pt x="1101769" y="44348"/>
                  <a:pt x="1096411" y="41627"/>
                </a:cubicBezTo>
                <a:cubicBezTo>
                  <a:pt x="1091054" y="38907"/>
                  <a:pt x="1084356" y="37546"/>
                  <a:pt x="1076320" y="37546"/>
                </a:cubicBezTo>
                <a:close/>
                <a:moveTo>
                  <a:pt x="347624" y="13310"/>
                </a:moveTo>
                <a:lnTo>
                  <a:pt x="462148" y="13310"/>
                </a:lnTo>
                <a:cubicBezTo>
                  <a:pt x="462901" y="13310"/>
                  <a:pt x="463592" y="13541"/>
                  <a:pt x="464220" y="14001"/>
                </a:cubicBezTo>
                <a:cubicBezTo>
                  <a:pt x="464848" y="14462"/>
                  <a:pt x="465371" y="15215"/>
                  <a:pt x="465789" y="16261"/>
                </a:cubicBezTo>
                <a:cubicBezTo>
                  <a:pt x="466208" y="17308"/>
                  <a:pt x="466522" y="18710"/>
                  <a:pt x="466731" y="20468"/>
                </a:cubicBezTo>
                <a:cubicBezTo>
                  <a:pt x="466940" y="22226"/>
                  <a:pt x="467045" y="24361"/>
                  <a:pt x="467045" y="26872"/>
                </a:cubicBezTo>
                <a:cubicBezTo>
                  <a:pt x="467045" y="29300"/>
                  <a:pt x="466940" y="31372"/>
                  <a:pt x="466731" y="33088"/>
                </a:cubicBezTo>
                <a:cubicBezTo>
                  <a:pt x="466522" y="34804"/>
                  <a:pt x="466208" y="36186"/>
                  <a:pt x="465789" y="37232"/>
                </a:cubicBezTo>
                <a:cubicBezTo>
                  <a:pt x="465371" y="38279"/>
                  <a:pt x="464848" y="39053"/>
                  <a:pt x="464220" y="39555"/>
                </a:cubicBezTo>
                <a:cubicBezTo>
                  <a:pt x="463592" y="40058"/>
                  <a:pt x="462901" y="40309"/>
                  <a:pt x="462148" y="40309"/>
                </a:cubicBezTo>
                <a:lnTo>
                  <a:pt x="421462" y="40309"/>
                </a:lnTo>
                <a:lnTo>
                  <a:pt x="421462" y="171282"/>
                </a:lnTo>
                <a:cubicBezTo>
                  <a:pt x="421462" y="172119"/>
                  <a:pt x="421190" y="172873"/>
                  <a:pt x="420646" y="173543"/>
                </a:cubicBezTo>
                <a:cubicBezTo>
                  <a:pt x="420101" y="174212"/>
                  <a:pt x="419201" y="174756"/>
                  <a:pt x="417946" y="175175"/>
                </a:cubicBezTo>
                <a:cubicBezTo>
                  <a:pt x="416690" y="175594"/>
                  <a:pt x="414995" y="175928"/>
                  <a:pt x="412860" y="176180"/>
                </a:cubicBezTo>
                <a:cubicBezTo>
                  <a:pt x="410725" y="176431"/>
                  <a:pt x="408067" y="176556"/>
                  <a:pt x="404886" y="176556"/>
                </a:cubicBezTo>
                <a:cubicBezTo>
                  <a:pt x="401705" y="176556"/>
                  <a:pt x="399047" y="176431"/>
                  <a:pt x="396912" y="176180"/>
                </a:cubicBezTo>
                <a:cubicBezTo>
                  <a:pt x="394777" y="175928"/>
                  <a:pt x="393082" y="175594"/>
                  <a:pt x="391826" y="175175"/>
                </a:cubicBezTo>
                <a:cubicBezTo>
                  <a:pt x="390571" y="174756"/>
                  <a:pt x="389671" y="174212"/>
                  <a:pt x="389127" y="173543"/>
                </a:cubicBezTo>
                <a:cubicBezTo>
                  <a:pt x="388582" y="172873"/>
                  <a:pt x="388310" y="172119"/>
                  <a:pt x="388310" y="171282"/>
                </a:cubicBezTo>
                <a:lnTo>
                  <a:pt x="388310" y="40309"/>
                </a:lnTo>
                <a:lnTo>
                  <a:pt x="347624" y="40309"/>
                </a:lnTo>
                <a:cubicBezTo>
                  <a:pt x="346787" y="40309"/>
                  <a:pt x="346076" y="40058"/>
                  <a:pt x="345490" y="39555"/>
                </a:cubicBezTo>
                <a:cubicBezTo>
                  <a:pt x="344904" y="39053"/>
                  <a:pt x="344401" y="38279"/>
                  <a:pt x="343983" y="37232"/>
                </a:cubicBezTo>
                <a:cubicBezTo>
                  <a:pt x="343564" y="36186"/>
                  <a:pt x="343250" y="34804"/>
                  <a:pt x="343041" y="33088"/>
                </a:cubicBezTo>
                <a:cubicBezTo>
                  <a:pt x="342832" y="31372"/>
                  <a:pt x="342727" y="29300"/>
                  <a:pt x="342727" y="26872"/>
                </a:cubicBezTo>
                <a:cubicBezTo>
                  <a:pt x="342727" y="24361"/>
                  <a:pt x="342832" y="22226"/>
                  <a:pt x="343041" y="20468"/>
                </a:cubicBezTo>
                <a:cubicBezTo>
                  <a:pt x="343250" y="18710"/>
                  <a:pt x="343564" y="17308"/>
                  <a:pt x="343983" y="16261"/>
                </a:cubicBezTo>
                <a:cubicBezTo>
                  <a:pt x="344401" y="15215"/>
                  <a:pt x="344904" y="14462"/>
                  <a:pt x="345490" y="14001"/>
                </a:cubicBezTo>
                <a:cubicBezTo>
                  <a:pt x="346076" y="13541"/>
                  <a:pt x="346787" y="13310"/>
                  <a:pt x="347624" y="13310"/>
                </a:cubicBezTo>
                <a:close/>
                <a:moveTo>
                  <a:pt x="1077450" y="10422"/>
                </a:moveTo>
                <a:cubicBezTo>
                  <a:pt x="1089756" y="10422"/>
                  <a:pt x="1100618" y="12055"/>
                  <a:pt x="1110036" y="15320"/>
                </a:cubicBezTo>
                <a:cubicBezTo>
                  <a:pt x="1119454" y="18585"/>
                  <a:pt x="1127323" y="23608"/>
                  <a:pt x="1133644" y="30388"/>
                </a:cubicBezTo>
                <a:cubicBezTo>
                  <a:pt x="1139964" y="37169"/>
                  <a:pt x="1144736" y="45729"/>
                  <a:pt x="1147959" y="56068"/>
                </a:cubicBezTo>
                <a:cubicBezTo>
                  <a:pt x="1151182" y="66407"/>
                  <a:pt x="1152794" y="78609"/>
                  <a:pt x="1152794" y="92673"/>
                </a:cubicBezTo>
                <a:cubicBezTo>
                  <a:pt x="1152794" y="106151"/>
                  <a:pt x="1151120" y="118206"/>
                  <a:pt x="1147771" y="128838"/>
                </a:cubicBezTo>
                <a:cubicBezTo>
                  <a:pt x="1144422" y="139470"/>
                  <a:pt x="1139441" y="148491"/>
                  <a:pt x="1132828" y="155899"/>
                </a:cubicBezTo>
                <a:cubicBezTo>
                  <a:pt x="1126214" y="163308"/>
                  <a:pt x="1118031" y="168959"/>
                  <a:pt x="1108278" y="172852"/>
                </a:cubicBezTo>
                <a:cubicBezTo>
                  <a:pt x="1098525" y="176745"/>
                  <a:pt x="1087244" y="178691"/>
                  <a:pt x="1074436" y="178691"/>
                </a:cubicBezTo>
                <a:cubicBezTo>
                  <a:pt x="1061795" y="178691"/>
                  <a:pt x="1050765" y="177038"/>
                  <a:pt x="1041347" y="173731"/>
                </a:cubicBezTo>
                <a:cubicBezTo>
                  <a:pt x="1031929" y="170424"/>
                  <a:pt x="1024081" y="165380"/>
                  <a:pt x="1017802" y="158599"/>
                </a:cubicBezTo>
                <a:cubicBezTo>
                  <a:pt x="1011523" y="151818"/>
                  <a:pt x="1006814" y="143196"/>
                  <a:pt x="1003675" y="132731"/>
                </a:cubicBezTo>
                <a:cubicBezTo>
                  <a:pt x="1000536" y="122267"/>
                  <a:pt x="998966" y="109877"/>
                  <a:pt x="998966" y="95561"/>
                </a:cubicBezTo>
                <a:cubicBezTo>
                  <a:pt x="998966" y="82418"/>
                  <a:pt x="1000640" y="70593"/>
                  <a:pt x="1003989" y="60087"/>
                </a:cubicBezTo>
                <a:cubicBezTo>
                  <a:pt x="1007338" y="49580"/>
                  <a:pt x="1012319" y="40644"/>
                  <a:pt x="1018932" y="33277"/>
                </a:cubicBezTo>
                <a:cubicBezTo>
                  <a:pt x="1025546" y="25910"/>
                  <a:pt x="1033729" y="20259"/>
                  <a:pt x="1043482" y="16324"/>
                </a:cubicBezTo>
                <a:cubicBezTo>
                  <a:pt x="1053235" y="12390"/>
                  <a:pt x="1064557" y="10422"/>
                  <a:pt x="1077450" y="10422"/>
                </a:cubicBezTo>
                <a:close/>
                <a:moveTo>
                  <a:pt x="771431" y="1381"/>
                </a:moveTo>
                <a:cubicBezTo>
                  <a:pt x="774529" y="1381"/>
                  <a:pt x="777082" y="1507"/>
                  <a:pt x="779091" y="1758"/>
                </a:cubicBezTo>
                <a:cubicBezTo>
                  <a:pt x="781100" y="2009"/>
                  <a:pt x="782691" y="2365"/>
                  <a:pt x="783863" y="2825"/>
                </a:cubicBezTo>
                <a:cubicBezTo>
                  <a:pt x="785035" y="3285"/>
                  <a:pt x="785872" y="3851"/>
                  <a:pt x="786374" y="4520"/>
                </a:cubicBezTo>
                <a:cubicBezTo>
                  <a:pt x="786877" y="5190"/>
                  <a:pt x="787128" y="5943"/>
                  <a:pt x="787128" y="6781"/>
                </a:cubicBezTo>
                <a:lnTo>
                  <a:pt x="787128" y="171533"/>
                </a:lnTo>
                <a:cubicBezTo>
                  <a:pt x="787128" y="172454"/>
                  <a:pt x="786919" y="173229"/>
                  <a:pt x="786500" y="173856"/>
                </a:cubicBezTo>
                <a:cubicBezTo>
                  <a:pt x="786081" y="174484"/>
                  <a:pt x="785370" y="175008"/>
                  <a:pt x="784365" y="175426"/>
                </a:cubicBezTo>
                <a:cubicBezTo>
                  <a:pt x="783361" y="175845"/>
                  <a:pt x="782000" y="176138"/>
                  <a:pt x="780284" y="176305"/>
                </a:cubicBezTo>
                <a:cubicBezTo>
                  <a:pt x="778568" y="176473"/>
                  <a:pt x="776454" y="176556"/>
                  <a:pt x="773943" y="176556"/>
                </a:cubicBezTo>
                <a:cubicBezTo>
                  <a:pt x="771264" y="176556"/>
                  <a:pt x="769087" y="176473"/>
                  <a:pt x="767413" y="176305"/>
                </a:cubicBezTo>
                <a:cubicBezTo>
                  <a:pt x="765738" y="176138"/>
                  <a:pt x="764378" y="175845"/>
                  <a:pt x="763332" y="175426"/>
                </a:cubicBezTo>
                <a:cubicBezTo>
                  <a:pt x="762285" y="175008"/>
                  <a:pt x="761532" y="174484"/>
                  <a:pt x="761071" y="173856"/>
                </a:cubicBezTo>
                <a:cubicBezTo>
                  <a:pt x="760611" y="173229"/>
                  <a:pt x="760381" y="172454"/>
                  <a:pt x="760381" y="171533"/>
                </a:cubicBezTo>
                <a:lnTo>
                  <a:pt x="760381" y="159102"/>
                </a:lnTo>
                <a:cubicBezTo>
                  <a:pt x="754604" y="165297"/>
                  <a:pt x="748556" y="170110"/>
                  <a:pt x="742235" y="173543"/>
                </a:cubicBezTo>
                <a:cubicBezTo>
                  <a:pt x="735915" y="176975"/>
                  <a:pt x="728903" y="178691"/>
                  <a:pt x="721202" y="178691"/>
                </a:cubicBezTo>
                <a:cubicBezTo>
                  <a:pt x="712663" y="178691"/>
                  <a:pt x="705442" y="177038"/>
                  <a:pt x="699540" y="173731"/>
                </a:cubicBezTo>
                <a:cubicBezTo>
                  <a:pt x="693638" y="170424"/>
                  <a:pt x="688825" y="165966"/>
                  <a:pt x="685099" y="160357"/>
                </a:cubicBezTo>
                <a:cubicBezTo>
                  <a:pt x="681374" y="154748"/>
                  <a:pt x="678674" y="148198"/>
                  <a:pt x="677000" y="140705"/>
                </a:cubicBezTo>
                <a:cubicBezTo>
                  <a:pt x="675325" y="133212"/>
                  <a:pt x="674488" y="125322"/>
                  <a:pt x="674488" y="117034"/>
                </a:cubicBezTo>
                <a:cubicBezTo>
                  <a:pt x="674488" y="107072"/>
                  <a:pt x="675556" y="98115"/>
                  <a:pt x="677690" y="90162"/>
                </a:cubicBezTo>
                <a:cubicBezTo>
                  <a:pt x="679825" y="82209"/>
                  <a:pt x="682944" y="75428"/>
                  <a:pt x="687046" y="69819"/>
                </a:cubicBezTo>
                <a:cubicBezTo>
                  <a:pt x="691148" y="64210"/>
                  <a:pt x="696254" y="59898"/>
                  <a:pt x="702366" y="56885"/>
                </a:cubicBezTo>
                <a:cubicBezTo>
                  <a:pt x="708477" y="53871"/>
                  <a:pt x="715509" y="52364"/>
                  <a:pt x="723462" y="52364"/>
                </a:cubicBezTo>
                <a:cubicBezTo>
                  <a:pt x="729741" y="52364"/>
                  <a:pt x="735433" y="53641"/>
                  <a:pt x="740540" y="56194"/>
                </a:cubicBezTo>
                <a:cubicBezTo>
                  <a:pt x="745647" y="58747"/>
                  <a:pt x="750711" y="62493"/>
                  <a:pt x="755734" y="67433"/>
                </a:cubicBezTo>
                <a:lnTo>
                  <a:pt x="755734" y="6781"/>
                </a:lnTo>
                <a:cubicBezTo>
                  <a:pt x="755734" y="5943"/>
                  <a:pt x="755965" y="5190"/>
                  <a:pt x="756425" y="4520"/>
                </a:cubicBezTo>
                <a:cubicBezTo>
                  <a:pt x="756886" y="3851"/>
                  <a:pt x="757723" y="3285"/>
                  <a:pt x="758937" y="2825"/>
                </a:cubicBezTo>
                <a:cubicBezTo>
                  <a:pt x="760150" y="2365"/>
                  <a:pt x="761762" y="2009"/>
                  <a:pt x="763771" y="1758"/>
                </a:cubicBezTo>
                <a:cubicBezTo>
                  <a:pt x="765780" y="1507"/>
                  <a:pt x="768334" y="1381"/>
                  <a:pt x="771431" y="1381"/>
                </a:cubicBezTo>
                <a:close/>
                <a:moveTo>
                  <a:pt x="1307375" y="0"/>
                </a:moveTo>
                <a:cubicBezTo>
                  <a:pt x="1310640" y="0"/>
                  <a:pt x="1313738" y="272"/>
                  <a:pt x="1316668" y="816"/>
                </a:cubicBezTo>
                <a:cubicBezTo>
                  <a:pt x="1319598" y="1360"/>
                  <a:pt x="1321900" y="1946"/>
                  <a:pt x="1323574" y="2574"/>
                </a:cubicBezTo>
                <a:cubicBezTo>
                  <a:pt x="1325249" y="3202"/>
                  <a:pt x="1326379" y="3788"/>
                  <a:pt x="1326965" y="4332"/>
                </a:cubicBezTo>
                <a:cubicBezTo>
                  <a:pt x="1327551" y="4876"/>
                  <a:pt x="1328032" y="5671"/>
                  <a:pt x="1328409" y="6718"/>
                </a:cubicBezTo>
                <a:cubicBezTo>
                  <a:pt x="1328786" y="7764"/>
                  <a:pt x="1329058" y="9104"/>
                  <a:pt x="1329225" y="10736"/>
                </a:cubicBezTo>
                <a:cubicBezTo>
                  <a:pt x="1329392" y="12369"/>
                  <a:pt x="1329476" y="14399"/>
                  <a:pt x="1329476" y="16827"/>
                </a:cubicBezTo>
                <a:cubicBezTo>
                  <a:pt x="1329476" y="19254"/>
                  <a:pt x="1329392" y="21201"/>
                  <a:pt x="1329225" y="22666"/>
                </a:cubicBezTo>
                <a:cubicBezTo>
                  <a:pt x="1329058" y="24131"/>
                  <a:pt x="1328806" y="25261"/>
                  <a:pt x="1328472" y="26056"/>
                </a:cubicBezTo>
                <a:cubicBezTo>
                  <a:pt x="1328137" y="26852"/>
                  <a:pt x="1327760" y="27396"/>
                  <a:pt x="1327341" y="27689"/>
                </a:cubicBezTo>
                <a:cubicBezTo>
                  <a:pt x="1326923" y="27982"/>
                  <a:pt x="1326462" y="28128"/>
                  <a:pt x="1325960" y="28128"/>
                </a:cubicBezTo>
                <a:cubicBezTo>
                  <a:pt x="1325374" y="28128"/>
                  <a:pt x="1324725" y="27982"/>
                  <a:pt x="1324014" y="27689"/>
                </a:cubicBezTo>
                <a:cubicBezTo>
                  <a:pt x="1323302" y="27396"/>
                  <a:pt x="1322423" y="27082"/>
                  <a:pt x="1321377" y="26747"/>
                </a:cubicBezTo>
                <a:cubicBezTo>
                  <a:pt x="1320330" y="26412"/>
                  <a:pt x="1319095" y="26098"/>
                  <a:pt x="1317672" y="25805"/>
                </a:cubicBezTo>
                <a:cubicBezTo>
                  <a:pt x="1316249" y="25512"/>
                  <a:pt x="1314575" y="25366"/>
                  <a:pt x="1312649" y="25366"/>
                </a:cubicBezTo>
                <a:cubicBezTo>
                  <a:pt x="1310389" y="25366"/>
                  <a:pt x="1308443" y="25721"/>
                  <a:pt x="1306810" y="26433"/>
                </a:cubicBezTo>
                <a:cubicBezTo>
                  <a:pt x="1305178" y="27144"/>
                  <a:pt x="1303817" y="28275"/>
                  <a:pt x="1302729" y="29823"/>
                </a:cubicBezTo>
                <a:cubicBezTo>
                  <a:pt x="1301641" y="31372"/>
                  <a:pt x="1300845" y="33381"/>
                  <a:pt x="1300343" y="35851"/>
                </a:cubicBezTo>
                <a:cubicBezTo>
                  <a:pt x="1299841" y="38321"/>
                  <a:pt x="1299590" y="41355"/>
                  <a:pt x="1299590" y="44955"/>
                </a:cubicBezTo>
                <a:lnTo>
                  <a:pt x="1299590" y="55252"/>
                </a:lnTo>
                <a:lnTo>
                  <a:pt x="1320058" y="55252"/>
                </a:lnTo>
                <a:cubicBezTo>
                  <a:pt x="1320812" y="55252"/>
                  <a:pt x="1321502" y="55461"/>
                  <a:pt x="1322130" y="55880"/>
                </a:cubicBezTo>
                <a:cubicBezTo>
                  <a:pt x="1322758" y="56299"/>
                  <a:pt x="1323281" y="56989"/>
                  <a:pt x="1323700" y="57952"/>
                </a:cubicBezTo>
                <a:cubicBezTo>
                  <a:pt x="1324118" y="58915"/>
                  <a:pt x="1324432" y="60233"/>
                  <a:pt x="1324642" y="61907"/>
                </a:cubicBezTo>
                <a:cubicBezTo>
                  <a:pt x="1324851" y="63582"/>
                  <a:pt x="1324956" y="65633"/>
                  <a:pt x="1324956" y="68061"/>
                </a:cubicBezTo>
                <a:cubicBezTo>
                  <a:pt x="1324956" y="72665"/>
                  <a:pt x="1324537" y="75951"/>
                  <a:pt x="1323700" y="77918"/>
                </a:cubicBezTo>
                <a:cubicBezTo>
                  <a:pt x="1322863" y="79885"/>
                  <a:pt x="1321649" y="80869"/>
                  <a:pt x="1320058" y="80869"/>
                </a:cubicBezTo>
                <a:lnTo>
                  <a:pt x="1299590" y="80869"/>
                </a:lnTo>
                <a:lnTo>
                  <a:pt x="1299590" y="171533"/>
                </a:lnTo>
                <a:cubicBezTo>
                  <a:pt x="1299590" y="172371"/>
                  <a:pt x="1299338" y="173103"/>
                  <a:pt x="1298836" y="173731"/>
                </a:cubicBezTo>
                <a:cubicBezTo>
                  <a:pt x="1298334" y="174359"/>
                  <a:pt x="1297497" y="174882"/>
                  <a:pt x="1296325" y="175301"/>
                </a:cubicBezTo>
                <a:cubicBezTo>
                  <a:pt x="1295153" y="175719"/>
                  <a:pt x="1293520" y="176033"/>
                  <a:pt x="1291427" y="176242"/>
                </a:cubicBezTo>
                <a:cubicBezTo>
                  <a:pt x="1289334" y="176452"/>
                  <a:pt x="1286781" y="176556"/>
                  <a:pt x="1283767" y="176556"/>
                </a:cubicBezTo>
                <a:cubicBezTo>
                  <a:pt x="1280754" y="176556"/>
                  <a:pt x="1278221" y="176452"/>
                  <a:pt x="1276170" y="176242"/>
                </a:cubicBezTo>
                <a:cubicBezTo>
                  <a:pt x="1274119" y="176033"/>
                  <a:pt x="1272487" y="175719"/>
                  <a:pt x="1271273" y="175301"/>
                </a:cubicBezTo>
                <a:cubicBezTo>
                  <a:pt x="1270059" y="174882"/>
                  <a:pt x="1269222" y="174359"/>
                  <a:pt x="1268761" y="173731"/>
                </a:cubicBezTo>
                <a:cubicBezTo>
                  <a:pt x="1268301" y="173103"/>
                  <a:pt x="1268071" y="172371"/>
                  <a:pt x="1268071" y="171533"/>
                </a:cubicBezTo>
                <a:lnTo>
                  <a:pt x="1268071" y="80869"/>
                </a:lnTo>
                <a:lnTo>
                  <a:pt x="1254006" y="80869"/>
                </a:lnTo>
                <a:cubicBezTo>
                  <a:pt x="1252416" y="80869"/>
                  <a:pt x="1251223" y="79885"/>
                  <a:pt x="1250428" y="77918"/>
                </a:cubicBezTo>
                <a:cubicBezTo>
                  <a:pt x="1249632" y="75951"/>
                  <a:pt x="1249235" y="72665"/>
                  <a:pt x="1249235" y="68061"/>
                </a:cubicBezTo>
                <a:cubicBezTo>
                  <a:pt x="1249235" y="65633"/>
                  <a:pt x="1249339" y="63582"/>
                  <a:pt x="1249548" y="61907"/>
                </a:cubicBezTo>
                <a:cubicBezTo>
                  <a:pt x="1249758" y="60233"/>
                  <a:pt x="1250051" y="58915"/>
                  <a:pt x="1250428" y="57952"/>
                </a:cubicBezTo>
                <a:cubicBezTo>
                  <a:pt x="1250804" y="56989"/>
                  <a:pt x="1251307" y="56299"/>
                  <a:pt x="1251934" y="55880"/>
                </a:cubicBezTo>
                <a:cubicBezTo>
                  <a:pt x="1252562" y="55461"/>
                  <a:pt x="1253295" y="55252"/>
                  <a:pt x="1254132" y="55252"/>
                </a:cubicBezTo>
                <a:lnTo>
                  <a:pt x="1268071" y="55252"/>
                </a:lnTo>
                <a:lnTo>
                  <a:pt x="1268071" y="45834"/>
                </a:lnTo>
                <a:cubicBezTo>
                  <a:pt x="1268071" y="38216"/>
                  <a:pt x="1268824" y="31540"/>
                  <a:pt x="1270331" y="25805"/>
                </a:cubicBezTo>
                <a:cubicBezTo>
                  <a:pt x="1271838" y="20071"/>
                  <a:pt x="1274203" y="15299"/>
                  <a:pt x="1277426" y="11490"/>
                </a:cubicBezTo>
                <a:cubicBezTo>
                  <a:pt x="1280649" y="7681"/>
                  <a:pt x="1284751" y="4813"/>
                  <a:pt x="1289732" y="2888"/>
                </a:cubicBezTo>
                <a:cubicBezTo>
                  <a:pt x="1294713" y="962"/>
                  <a:pt x="1300594" y="0"/>
                  <a:pt x="1307375" y="0"/>
                </a:cubicBezTo>
                <a:close/>
                <a:moveTo>
                  <a:pt x="1221650" y="0"/>
                </a:moveTo>
                <a:cubicBezTo>
                  <a:pt x="1224915" y="0"/>
                  <a:pt x="1228013" y="272"/>
                  <a:pt x="1230943" y="816"/>
                </a:cubicBezTo>
                <a:cubicBezTo>
                  <a:pt x="1233873" y="1360"/>
                  <a:pt x="1236175" y="1946"/>
                  <a:pt x="1237849" y="2574"/>
                </a:cubicBezTo>
                <a:cubicBezTo>
                  <a:pt x="1239524" y="3202"/>
                  <a:pt x="1240654" y="3788"/>
                  <a:pt x="1241240" y="4332"/>
                </a:cubicBezTo>
                <a:cubicBezTo>
                  <a:pt x="1241826" y="4876"/>
                  <a:pt x="1242307" y="5671"/>
                  <a:pt x="1242684" y="6718"/>
                </a:cubicBezTo>
                <a:cubicBezTo>
                  <a:pt x="1243061" y="7764"/>
                  <a:pt x="1243333" y="9104"/>
                  <a:pt x="1243500" y="10736"/>
                </a:cubicBezTo>
                <a:cubicBezTo>
                  <a:pt x="1243667" y="12369"/>
                  <a:pt x="1243751" y="14399"/>
                  <a:pt x="1243751" y="16827"/>
                </a:cubicBezTo>
                <a:cubicBezTo>
                  <a:pt x="1243751" y="19254"/>
                  <a:pt x="1243667" y="21201"/>
                  <a:pt x="1243500" y="22666"/>
                </a:cubicBezTo>
                <a:cubicBezTo>
                  <a:pt x="1243333" y="24131"/>
                  <a:pt x="1243081" y="25261"/>
                  <a:pt x="1242747" y="26056"/>
                </a:cubicBezTo>
                <a:cubicBezTo>
                  <a:pt x="1242412" y="26852"/>
                  <a:pt x="1242035" y="27396"/>
                  <a:pt x="1241616" y="27689"/>
                </a:cubicBezTo>
                <a:cubicBezTo>
                  <a:pt x="1241198" y="27982"/>
                  <a:pt x="1240737" y="28128"/>
                  <a:pt x="1240235" y="28128"/>
                </a:cubicBezTo>
                <a:cubicBezTo>
                  <a:pt x="1239649" y="28128"/>
                  <a:pt x="1239000" y="27982"/>
                  <a:pt x="1238289" y="27689"/>
                </a:cubicBezTo>
                <a:cubicBezTo>
                  <a:pt x="1237577" y="27396"/>
                  <a:pt x="1236698" y="27082"/>
                  <a:pt x="1235652" y="26747"/>
                </a:cubicBezTo>
                <a:cubicBezTo>
                  <a:pt x="1234605" y="26412"/>
                  <a:pt x="1233370" y="26098"/>
                  <a:pt x="1231947" y="25805"/>
                </a:cubicBezTo>
                <a:cubicBezTo>
                  <a:pt x="1230524" y="25512"/>
                  <a:pt x="1228850" y="25366"/>
                  <a:pt x="1226924" y="25366"/>
                </a:cubicBezTo>
                <a:cubicBezTo>
                  <a:pt x="1224664" y="25366"/>
                  <a:pt x="1222718" y="25721"/>
                  <a:pt x="1221085" y="26433"/>
                </a:cubicBezTo>
                <a:cubicBezTo>
                  <a:pt x="1219453" y="27144"/>
                  <a:pt x="1218092" y="28275"/>
                  <a:pt x="1217004" y="29823"/>
                </a:cubicBezTo>
                <a:cubicBezTo>
                  <a:pt x="1215916" y="31372"/>
                  <a:pt x="1215120" y="33381"/>
                  <a:pt x="1214618" y="35851"/>
                </a:cubicBezTo>
                <a:cubicBezTo>
                  <a:pt x="1214116" y="38321"/>
                  <a:pt x="1213865" y="41355"/>
                  <a:pt x="1213865" y="44955"/>
                </a:cubicBezTo>
                <a:lnTo>
                  <a:pt x="1213865" y="55252"/>
                </a:lnTo>
                <a:lnTo>
                  <a:pt x="1234333" y="55252"/>
                </a:lnTo>
                <a:cubicBezTo>
                  <a:pt x="1235087" y="55252"/>
                  <a:pt x="1235777" y="55461"/>
                  <a:pt x="1236405" y="55880"/>
                </a:cubicBezTo>
                <a:cubicBezTo>
                  <a:pt x="1237033" y="56299"/>
                  <a:pt x="1237556" y="56989"/>
                  <a:pt x="1237975" y="57952"/>
                </a:cubicBezTo>
                <a:cubicBezTo>
                  <a:pt x="1238393" y="58915"/>
                  <a:pt x="1238707" y="60233"/>
                  <a:pt x="1238917" y="61907"/>
                </a:cubicBezTo>
                <a:cubicBezTo>
                  <a:pt x="1239126" y="63582"/>
                  <a:pt x="1239231" y="65633"/>
                  <a:pt x="1239231" y="68061"/>
                </a:cubicBezTo>
                <a:cubicBezTo>
                  <a:pt x="1239231" y="72665"/>
                  <a:pt x="1238812" y="75951"/>
                  <a:pt x="1237975" y="77918"/>
                </a:cubicBezTo>
                <a:cubicBezTo>
                  <a:pt x="1237138" y="79885"/>
                  <a:pt x="1235924" y="80869"/>
                  <a:pt x="1234333" y="80869"/>
                </a:cubicBezTo>
                <a:lnTo>
                  <a:pt x="1213865" y="80869"/>
                </a:lnTo>
                <a:lnTo>
                  <a:pt x="1213865" y="171533"/>
                </a:lnTo>
                <a:cubicBezTo>
                  <a:pt x="1213865" y="172371"/>
                  <a:pt x="1213613" y="173103"/>
                  <a:pt x="1213111" y="173731"/>
                </a:cubicBezTo>
                <a:cubicBezTo>
                  <a:pt x="1212609" y="174359"/>
                  <a:pt x="1211772" y="174882"/>
                  <a:pt x="1210600" y="175301"/>
                </a:cubicBezTo>
                <a:cubicBezTo>
                  <a:pt x="1209428" y="175719"/>
                  <a:pt x="1207795" y="176033"/>
                  <a:pt x="1205702" y="176242"/>
                </a:cubicBezTo>
                <a:cubicBezTo>
                  <a:pt x="1203609" y="176452"/>
                  <a:pt x="1201056" y="176556"/>
                  <a:pt x="1198042" y="176556"/>
                </a:cubicBezTo>
                <a:cubicBezTo>
                  <a:pt x="1195029" y="176556"/>
                  <a:pt x="1192496" y="176452"/>
                  <a:pt x="1190445" y="176242"/>
                </a:cubicBezTo>
                <a:cubicBezTo>
                  <a:pt x="1188394" y="176033"/>
                  <a:pt x="1186762" y="175719"/>
                  <a:pt x="1185548" y="175301"/>
                </a:cubicBezTo>
                <a:cubicBezTo>
                  <a:pt x="1184334" y="174882"/>
                  <a:pt x="1183497" y="174359"/>
                  <a:pt x="1183036" y="173731"/>
                </a:cubicBezTo>
                <a:cubicBezTo>
                  <a:pt x="1182576" y="173103"/>
                  <a:pt x="1182346" y="172371"/>
                  <a:pt x="1182346" y="171533"/>
                </a:cubicBezTo>
                <a:lnTo>
                  <a:pt x="1182346" y="80869"/>
                </a:lnTo>
                <a:lnTo>
                  <a:pt x="1168281" y="80869"/>
                </a:lnTo>
                <a:cubicBezTo>
                  <a:pt x="1166691" y="80869"/>
                  <a:pt x="1165498" y="79885"/>
                  <a:pt x="1164703" y="77918"/>
                </a:cubicBezTo>
                <a:cubicBezTo>
                  <a:pt x="1163907" y="75951"/>
                  <a:pt x="1163510" y="72665"/>
                  <a:pt x="1163510" y="68061"/>
                </a:cubicBezTo>
                <a:cubicBezTo>
                  <a:pt x="1163510" y="65633"/>
                  <a:pt x="1163614" y="63582"/>
                  <a:pt x="1163823" y="61907"/>
                </a:cubicBezTo>
                <a:cubicBezTo>
                  <a:pt x="1164033" y="60233"/>
                  <a:pt x="1164326" y="58915"/>
                  <a:pt x="1164703" y="57952"/>
                </a:cubicBezTo>
                <a:cubicBezTo>
                  <a:pt x="1165079" y="56989"/>
                  <a:pt x="1165582" y="56299"/>
                  <a:pt x="1166209" y="55880"/>
                </a:cubicBezTo>
                <a:cubicBezTo>
                  <a:pt x="1166837" y="55461"/>
                  <a:pt x="1167570" y="55252"/>
                  <a:pt x="1168407" y="55252"/>
                </a:cubicBezTo>
                <a:lnTo>
                  <a:pt x="1182346" y="55252"/>
                </a:lnTo>
                <a:lnTo>
                  <a:pt x="1182346" y="45834"/>
                </a:lnTo>
                <a:cubicBezTo>
                  <a:pt x="1182346" y="38216"/>
                  <a:pt x="1183099" y="31540"/>
                  <a:pt x="1184606" y="25805"/>
                </a:cubicBezTo>
                <a:cubicBezTo>
                  <a:pt x="1186113" y="20071"/>
                  <a:pt x="1188478" y="15299"/>
                  <a:pt x="1191701" y="11490"/>
                </a:cubicBezTo>
                <a:cubicBezTo>
                  <a:pt x="1194924" y="7681"/>
                  <a:pt x="1199026" y="4813"/>
                  <a:pt x="1204007" y="2888"/>
                </a:cubicBezTo>
                <a:cubicBezTo>
                  <a:pt x="1208988" y="962"/>
                  <a:pt x="1214869" y="0"/>
                  <a:pt x="12216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8E9E10FE-63D4-4DFE-B090-0503827B70B9}"/>
              </a:ext>
            </a:extLst>
          </p:cNvPr>
          <p:cNvSpPr txBox="1"/>
          <p:nvPr/>
        </p:nvSpPr>
        <p:spPr>
          <a:xfrm>
            <a:off x="2156537" y="5350076"/>
            <a:ext cx="1996771" cy="1257945"/>
          </a:xfrm>
          <a:custGeom>
            <a:avLst/>
            <a:gdLst/>
            <a:ahLst/>
            <a:cxnLst/>
            <a:rect l="l" t="t" r="r" b="b"/>
            <a:pathLst>
              <a:path w="1996771" h="1257945">
                <a:moveTo>
                  <a:pt x="23682" y="1219947"/>
                </a:moveTo>
                <a:cubicBezTo>
                  <a:pt x="21797" y="1221420"/>
                  <a:pt x="20251" y="1222819"/>
                  <a:pt x="19043" y="1224145"/>
                </a:cubicBezTo>
                <a:cubicBezTo>
                  <a:pt x="17835" y="1225470"/>
                  <a:pt x="16878" y="1226737"/>
                  <a:pt x="16171" y="1227945"/>
                </a:cubicBezTo>
                <a:cubicBezTo>
                  <a:pt x="15464" y="1229152"/>
                  <a:pt x="14978" y="1230345"/>
                  <a:pt x="14713" y="1231523"/>
                </a:cubicBezTo>
                <a:cubicBezTo>
                  <a:pt x="14448" y="1232702"/>
                  <a:pt x="14316" y="1233909"/>
                  <a:pt x="14316" y="1235146"/>
                </a:cubicBezTo>
                <a:cubicBezTo>
                  <a:pt x="14316" y="1238976"/>
                  <a:pt x="16260" y="1241877"/>
                  <a:pt x="20148" y="1243851"/>
                </a:cubicBezTo>
                <a:cubicBezTo>
                  <a:pt x="24036" y="1245824"/>
                  <a:pt x="29456" y="1246811"/>
                  <a:pt x="36407" y="1246811"/>
                </a:cubicBezTo>
                <a:cubicBezTo>
                  <a:pt x="40826" y="1246811"/>
                  <a:pt x="44522" y="1246384"/>
                  <a:pt x="47497" y="1245530"/>
                </a:cubicBezTo>
                <a:cubicBezTo>
                  <a:pt x="50472" y="1244675"/>
                  <a:pt x="52873" y="1243541"/>
                  <a:pt x="54699" y="1242127"/>
                </a:cubicBezTo>
                <a:cubicBezTo>
                  <a:pt x="56525" y="1240714"/>
                  <a:pt x="57836" y="1239093"/>
                  <a:pt x="58631" y="1237267"/>
                </a:cubicBezTo>
                <a:cubicBezTo>
                  <a:pt x="59427" y="1235441"/>
                  <a:pt x="59824" y="1233526"/>
                  <a:pt x="59824" y="1231523"/>
                </a:cubicBezTo>
                <a:cubicBezTo>
                  <a:pt x="59824" y="1228107"/>
                  <a:pt x="58425" y="1225470"/>
                  <a:pt x="55627" y="1223615"/>
                </a:cubicBezTo>
                <a:cubicBezTo>
                  <a:pt x="52829" y="1221759"/>
                  <a:pt x="49044" y="1220772"/>
                  <a:pt x="44272" y="1220654"/>
                </a:cubicBezTo>
                <a:close/>
                <a:moveTo>
                  <a:pt x="1060973" y="1187252"/>
                </a:moveTo>
                <a:cubicBezTo>
                  <a:pt x="1056967" y="1187252"/>
                  <a:pt x="1053491" y="1187590"/>
                  <a:pt x="1050545" y="1188268"/>
                </a:cubicBezTo>
                <a:cubicBezTo>
                  <a:pt x="1047600" y="1188945"/>
                  <a:pt x="1045155" y="1189947"/>
                  <a:pt x="1043211" y="1191272"/>
                </a:cubicBezTo>
                <a:cubicBezTo>
                  <a:pt x="1041267" y="1192598"/>
                  <a:pt x="1039838" y="1194188"/>
                  <a:pt x="1038925" y="1196044"/>
                </a:cubicBezTo>
                <a:cubicBezTo>
                  <a:pt x="1038012" y="1197900"/>
                  <a:pt x="1037555" y="1200035"/>
                  <a:pt x="1037555" y="1202451"/>
                </a:cubicBezTo>
                <a:cubicBezTo>
                  <a:pt x="1037555" y="1206575"/>
                  <a:pt x="1038866" y="1209859"/>
                  <a:pt x="1041488" y="1212304"/>
                </a:cubicBezTo>
                <a:cubicBezTo>
                  <a:pt x="1044109" y="1214748"/>
                  <a:pt x="1047777" y="1215971"/>
                  <a:pt x="1052489" y="1215971"/>
                </a:cubicBezTo>
                <a:cubicBezTo>
                  <a:pt x="1056319" y="1215971"/>
                  <a:pt x="1059868" y="1214999"/>
                  <a:pt x="1063138" y="1213055"/>
                </a:cubicBezTo>
                <a:cubicBezTo>
                  <a:pt x="1066407" y="1211111"/>
                  <a:pt x="1069839" y="1208136"/>
                  <a:pt x="1073432" y="1204130"/>
                </a:cubicBezTo>
                <a:lnTo>
                  <a:pt x="1073432" y="1187252"/>
                </a:lnTo>
                <a:close/>
                <a:moveTo>
                  <a:pt x="1285406" y="1152524"/>
                </a:moveTo>
                <a:cubicBezTo>
                  <a:pt x="1283509" y="1152524"/>
                  <a:pt x="1281642" y="1152803"/>
                  <a:pt x="1279805" y="1153363"/>
                </a:cubicBezTo>
                <a:cubicBezTo>
                  <a:pt x="1277967" y="1153923"/>
                  <a:pt x="1276100" y="1154806"/>
                  <a:pt x="1274204" y="1156014"/>
                </a:cubicBezTo>
                <a:cubicBezTo>
                  <a:pt x="1272307" y="1157222"/>
                  <a:pt x="1270321" y="1158812"/>
                  <a:pt x="1268247" y="1160786"/>
                </a:cubicBezTo>
                <a:cubicBezTo>
                  <a:pt x="1266172" y="1162759"/>
                  <a:pt x="1263979" y="1165189"/>
                  <a:pt x="1261667" y="1168076"/>
                </a:cubicBezTo>
                <a:lnTo>
                  <a:pt x="1261667" y="1199711"/>
                </a:lnTo>
                <a:cubicBezTo>
                  <a:pt x="1265698" y="1204601"/>
                  <a:pt x="1269521" y="1208342"/>
                  <a:pt x="1273137" y="1210934"/>
                </a:cubicBezTo>
                <a:cubicBezTo>
                  <a:pt x="1276753" y="1213526"/>
                  <a:pt x="1280546" y="1214822"/>
                  <a:pt x="1284517" y="1214822"/>
                </a:cubicBezTo>
                <a:cubicBezTo>
                  <a:pt x="1288192" y="1214822"/>
                  <a:pt x="1291348" y="1213938"/>
                  <a:pt x="1293985" y="1212171"/>
                </a:cubicBezTo>
                <a:cubicBezTo>
                  <a:pt x="1296623" y="1210404"/>
                  <a:pt x="1298757" y="1208047"/>
                  <a:pt x="1300387" y="1205102"/>
                </a:cubicBezTo>
                <a:cubicBezTo>
                  <a:pt x="1302017" y="1202156"/>
                  <a:pt x="1303218" y="1198857"/>
                  <a:pt x="1303988" y="1195205"/>
                </a:cubicBezTo>
                <a:cubicBezTo>
                  <a:pt x="1304759" y="1191552"/>
                  <a:pt x="1305144" y="1187870"/>
                  <a:pt x="1305144" y="1184159"/>
                </a:cubicBezTo>
                <a:cubicBezTo>
                  <a:pt x="1305144" y="1180094"/>
                  <a:pt x="1304832" y="1176162"/>
                  <a:pt x="1304210" y="1172362"/>
                </a:cubicBezTo>
                <a:cubicBezTo>
                  <a:pt x="1303588" y="1168562"/>
                  <a:pt x="1302521" y="1165189"/>
                  <a:pt x="1301010" y="1162244"/>
                </a:cubicBezTo>
                <a:cubicBezTo>
                  <a:pt x="1299498" y="1159298"/>
                  <a:pt x="1297468" y="1156942"/>
                  <a:pt x="1294919" y="1155175"/>
                </a:cubicBezTo>
                <a:cubicBezTo>
                  <a:pt x="1292371" y="1153407"/>
                  <a:pt x="1289199" y="1152524"/>
                  <a:pt x="1285406" y="1152524"/>
                </a:cubicBezTo>
                <a:close/>
                <a:moveTo>
                  <a:pt x="963248" y="1152524"/>
                </a:moveTo>
                <a:cubicBezTo>
                  <a:pt x="959537" y="1152524"/>
                  <a:pt x="956385" y="1153407"/>
                  <a:pt x="953793" y="1155175"/>
                </a:cubicBezTo>
                <a:cubicBezTo>
                  <a:pt x="951201" y="1156942"/>
                  <a:pt x="949095" y="1159269"/>
                  <a:pt x="947475" y="1162156"/>
                </a:cubicBezTo>
                <a:cubicBezTo>
                  <a:pt x="945855" y="1165042"/>
                  <a:pt x="944677" y="1168312"/>
                  <a:pt x="943940" y="1171964"/>
                </a:cubicBezTo>
                <a:cubicBezTo>
                  <a:pt x="943204" y="1175617"/>
                  <a:pt x="942836" y="1179328"/>
                  <a:pt x="942836" y="1183098"/>
                </a:cubicBezTo>
                <a:cubicBezTo>
                  <a:pt x="942836" y="1187104"/>
                  <a:pt x="943145" y="1191022"/>
                  <a:pt x="943763" y="1194851"/>
                </a:cubicBezTo>
                <a:cubicBezTo>
                  <a:pt x="944382" y="1198680"/>
                  <a:pt x="945457" y="1202083"/>
                  <a:pt x="946989" y="1205058"/>
                </a:cubicBezTo>
                <a:cubicBezTo>
                  <a:pt x="948521" y="1208033"/>
                  <a:pt x="950553" y="1210418"/>
                  <a:pt x="953086" y="1212215"/>
                </a:cubicBezTo>
                <a:cubicBezTo>
                  <a:pt x="955619" y="1214012"/>
                  <a:pt x="958800" y="1214911"/>
                  <a:pt x="962630" y="1214911"/>
                </a:cubicBezTo>
                <a:cubicBezTo>
                  <a:pt x="964574" y="1214911"/>
                  <a:pt x="966444" y="1214645"/>
                  <a:pt x="968241" y="1214115"/>
                </a:cubicBezTo>
                <a:cubicBezTo>
                  <a:pt x="970038" y="1213585"/>
                  <a:pt x="971879" y="1212701"/>
                  <a:pt x="973764" y="1211464"/>
                </a:cubicBezTo>
                <a:cubicBezTo>
                  <a:pt x="975649" y="1210227"/>
                  <a:pt x="977623" y="1208622"/>
                  <a:pt x="979685" y="1206648"/>
                </a:cubicBezTo>
                <a:cubicBezTo>
                  <a:pt x="981746" y="1204675"/>
                  <a:pt x="983926" y="1202245"/>
                  <a:pt x="986224" y="1199358"/>
                </a:cubicBezTo>
                <a:lnTo>
                  <a:pt x="986224" y="1167546"/>
                </a:lnTo>
                <a:cubicBezTo>
                  <a:pt x="982277" y="1162656"/>
                  <a:pt x="978462" y="1158930"/>
                  <a:pt x="974780" y="1156368"/>
                </a:cubicBezTo>
                <a:cubicBezTo>
                  <a:pt x="971098" y="1153805"/>
                  <a:pt x="967254" y="1152524"/>
                  <a:pt x="963248" y="1152524"/>
                </a:cubicBezTo>
                <a:close/>
                <a:moveTo>
                  <a:pt x="696548" y="1152524"/>
                </a:moveTo>
                <a:cubicBezTo>
                  <a:pt x="692837" y="1152524"/>
                  <a:pt x="689685" y="1153407"/>
                  <a:pt x="687093" y="1155175"/>
                </a:cubicBezTo>
                <a:cubicBezTo>
                  <a:pt x="684501" y="1156942"/>
                  <a:pt x="682395" y="1159269"/>
                  <a:pt x="680775" y="1162156"/>
                </a:cubicBezTo>
                <a:cubicBezTo>
                  <a:pt x="679155" y="1165042"/>
                  <a:pt x="677977" y="1168312"/>
                  <a:pt x="677240" y="1171964"/>
                </a:cubicBezTo>
                <a:cubicBezTo>
                  <a:pt x="676504" y="1175617"/>
                  <a:pt x="676136" y="1179328"/>
                  <a:pt x="676136" y="1183098"/>
                </a:cubicBezTo>
                <a:cubicBezTo>
                  <a:pt x="676136" y="1187104"/>
                  <a:pt x="676445" y="1191022"/>
                  <a:pt x="677063" y="1194851"/>
                </a:cubicBezTo>
                <a:cubicBezTo>
                  <a:pt x="677682" y="1198680"/>
                  <a:pt x="678757" y="1202083"/>
                  <a:pt x="680289" y="1205058"/>
                </a:cubicBezTo>
                <a:cubicBezTo>
                  <a:pt x="681820" y="1208033"/>
                  <a:pt x="683853" y="1210418"/>
                  <a:pt x="686386" y="1212215"/>
                </a:cubicBezTo>
                <a:cubicBezTo>
                  <a:pt x="688919" y="1214012"/>
                  <a:pt x="692101" y="1214911"/>
                  <a:pt x="695930" y="1214911"/>
                </a:cubicBezTo>
                <a:cubicBezTo>
                  <a:pt x="697874" y="1214911"/>
                  <a:pt x="699744" y="1214645"/>
                  <a:pt x="701541" y="1214115"/>
                </a:cubicBezTo>
                <a:cubicBezTo>
                  <a:pt x="703338" y="1213585"/>
                  <a:pt x="705179" y="1212701"/>
                  <a:pt x="707064" y="1211464"/>
                </a:cubicBezTo>
                <a:cubicBezTo>
                  <a:pt x="708949" y="1210227"/>
                  <a:pt x="710923" y="1208622"/>
                  <a:pt x="712985" y="1206648"/>
                </a:cubicBezTo>
                <a:cubicBezTo>
                  <a:pt x="715046" y="1204675"/>
                  <a:pt x="717226" y="1202245"/>
                  <a:pt x="719524" y="1199358"/>
                </a:cubicBezTo>
                <a:lnTo>
                  <a:pt x="719524" y="1167546"/>
                </a:lnTo>
                <a:cubicBezTo>
                  <a:pt x="715577" y="1162656"/>
                  <a:pt x="711762" y="1158930"/>
                  <a:pt x="708080" y="1156368"/>
                </a:cubicBezTo>
                <a:cubicBezTo>
                  <a:pt x="704398" y="1153805"/>
                  <a:pt x="700554" y="1152524"/>
                  <a:pt x="696548" y="1152524"/>
                </a:cubicBezTo>
                <a:close/>
                <a:moveTo>
                  <a:pt x="386157" y="1152170"/>
                </a:moveTo>
                <a:cubicBezTo>
                  <a:pt x="381818" y="1152170"/>
                  <a:pt x="378088" y="1152936"/>
                  <a:pt x="374967" y="1154468"/>
                </a:cubicBezTo>
                <a:cubicBezTo>
                  <a:pt x="371846" y="1155999"/>
                  <a:pt x="369275" y="1158164"/>
                  <a:pt x="367254" y="1160963"/>
                </a:cubicBezTo>
                <a:cubicBezTo>
                  <a:pt x="365233" y="1163761"/>
                  <a:pt x="363732" y="1167075"/>
                  <a:pt x="362752" y="1170904"/>
                </a:cubicBezTo>
                <a:cubicBezTo>
                  <a:pt x="361771" y="1174733"/>
                  <a:pt x="361280" y="1178916"/>
                  <a:pt x="361280" y="1183452"/>
                </a:cubicBezTo>
                <a:cubicBezTo>
                  <a:pt x="361280" y="1187811"/>
                  <a:pt x="361682" y="1191906"/>
                  <a:pt x="362484" y="1195735"/>
                </a:cubicBezTo>
                <a:cubicBezTo>
                  <a:pt x="363287" y="1199564"/>
                  <a:pt x="364625" y="1202907"/>
                  <a:pt x="366497" y="1205765"/>
                </a:cubicBezTo>
                <a:cubicBezTo>
                  <a:pt x="368369" y="1208622"/>
                  <a:pt x="370880" y="1210890"/>
                  <a:pt x="374031" y="1212569"/>
                </a:cubicBezTo>
                <a:cubicBezTo>
                  <a:pt x="377181" y="1214248"/>
                  <a:pt x="381104" y="1215087"/>
                  <a:pt x="385801" y="1215087"/>
                </a:cubicBezTo>
                <a:cubicBezTo>
                  <a:pt x="390081" y="1215087"/>
                  <a:pt x="393796" y="1214321"/>
                  <a:pt x="396947" y="1212790"/>
                </a:cubicBezTo>
                <a:cubicBezTo>
                  <a:pt x="400097" y="1211258"/>
                  <a:pt x="402683" y="1209108"/>
                  <a:pt x="404704" y="1206339"/>
                </a:cubicBezTo>
                <a:cubicBezTo>
                  <a:pt x="406725" y="1203570"/>
                  <a:pt x="408211" y="1200271"/>
                  <a:pt x="409162" y="1196442"/>
                </a:cubicBezTo>
                <a:cubicBezTo>
                  <a:pt x="410113" y="1192613"/>
                  <a:pt x="410589" y="1188400"/>
                  <a:pt x="410589" y="1183805"/>
                </a:cubicBezTo>
                <a:cubicBezTo>
                  <a:pt x="410589" y="1179505"/>
                  <a:pt x="410188" y="1175440"/>
                  <a:pt x="409385" y="1171611"/>
                </a:cubicBezTo>
                <a:cubicBezTo>
                  <a:pt x="408582" y="1167782"/>
                  <a:pt x="407260" y="1164424"/>
                  <a:pt x="405417" y="1161537"/>
                </a:cubicBezTo>
                <a:cubicBezTo>
                  <a:pt x="403574" y="1158650"/>
                  <a:pt x="401077" y="1156368"/>
                  <a:pt x="397927" y="1154689"/>
                </a:cubicBezTo>
                <a:cubicBezTo>
                  <a:pt x="394777" y="1153010"/>
                  <a:pt x="390853" y="1152170"/>
                  <a:pt x="386157" y="1152170"/>
                </a:cubicBezTo>
                <a:close/>
                <a:moveTo>
                  <a:pt x="1774512" y="1151375"/>
                </a:moveTo>
                <a:cubicBezTo>
                  <a:pt x="1770896" y="1151375"/>
                  <a:pt x="1767725" y="1152052"/>
                  <a:pt x="1764999" y="1153407"/>
                </a:cubicBezTo>
                <a:cubicBezTo>
                  <a:pt x="1762272" y="1154762"/>
                  <a:pt x="1759990" y="1156559"/>
                  <a:pt x="1758153" y="1158798"/>
                </a:cubicBezTo>
                <a:cubicBezTo>
                  <a:pt x="1756315" y="1161036"/>
                  <a:pt x="1754892" y="1163643"/>
                  <a:pt x="1753885" y="1166618"/>
                </a:cubicBezTo>
                <a:cubicBezTo>
                  <a:pt x="1752877" y="1169593"/>
                  <a:pt x="1752314" y="1172701"/>
                  <a:pt x="1752195" y="1175941"/>
                </a:cubicBezTo>
                <a:lnTo>
                  <a:pt x="1795584" y="1175941"/>
                </a:lnTo>
                <a:cubicBezTo>
                  <a:pt x="1795760" y="1168282"/>
                  <a:pt x="1794056" y="1162273"/>
                  <a:pt x="1790471" y="1157914"/>
                </a:cubicBezTo>
                <a:cubicBezTo>
                  <a:pt x="1786885" y="1153555"/>
                  <a:pt x="1781566" y="1151375"/>
                  <a:pt x="1774512" y="1151375"/>
                </a:cubicBezTo>
                <a:close/>
                <a:moveTo>
                  <a:pt x="1374462" y="1151375"/>
                </a:moveTo>
                <a:cubicBezTo>
                  <a:pt x="1370846" y="1151375"/>
                  <a:pt x="1367675" y="1152052"/>
                  <a:pt x="1364949" y="1153407"/>
                </a:cubicBezTo>
                <a:cubicBezTo>
                  <a:pt x="1362222" y="1154762"/>
                  <a:pt x="1359940" y="1156559"/>
                  <a:pt x="1358103" y="1158798"/>
                </a:cubicBezTo>
                <a:cubicBezTo>
                  <a:pt x="1356265" y="1161036"/>
                  <a:pt x="1354842" y="1163643"/>
                  <a:pt x="1353835" y="1166618"/>
                </a:cubicBezTo>
                <a:cubicBezTo>
                  <a:pt x="1352827" y="1169593"/>
                  <a:pt x="1352264" y="1172701"/>
                  <a:pt x="1352145" y="1175941"/>
                </a:cubicBezTo>
                <a:lnTo>
                  <a:pt x="1395534" y="1175941"/>
                </a:lnTo>
                <a:cubicBezTo>
                  <a:pt x="1395710" y="1168282"/>
                  <a:pt x="1394006" y="1162273"/>
                  <a:pt x="1390421" y="1157914"/>
                </a:cubicBezTo>
                <a:cubicBezTo>
                  <a:pt x="1386835" y="1153555"/>
                  <a:pt x="1381516" y="1151375"/>
                  <a:pt x="1374462" y="1151375"/>
                </a:cubicBezTo>
                <a:close/>
                <a:moveTo>
                  <a:pt x="793437" y="1151375"/>
                </a:moveTo>
                <a:cubicBezTo>
                  <a:pt x="789822" y="1151375"/>
                  <a:pt x="786651" y="1152052"/>
                  <a:pt x="783924" y="1153407"/>
                </a:cubicBezTo>
                <a:cubicBezTo>
                  <a:pt x="781198" y="1154762"/>
                  <a:pt x="778915" y="1156559"/>
                  <a:pt x="777078" y="1158798"/>
                </a:cubicBezTo>
                <a:cubicBezTo>
                  <a:pt x="775240" y="1161036"/>
                  <a:pt x="773817" y="1163643"/>
                  <a:pt x="772810" y="1166618"/>
                </a:cubicBezTo>
                <a:cubicBezTo>
                  <a:pt x="771802" y="1169593"/>
                  <a:pt x="771239" y="1172701"/>
                  <a:pt x="771120" y="1175941"/>
                </a:cubicBezTo>
                <a:lnTo>
                  <a:pt x="814509" y="1175941"/>
                </a:lnTo>
                <a:cubicBezTo>
                  <a:pt x="814685" y="1168282"/>
                  <a:pt x="812981" y="1162273"/>
                  <a:pt x="809396" y="1157914"/>
                </a:cubicBezTo>
                <a:cubicBezTo>
                  <a:pt x="805811" y="1153555"/>
                  <a:pt x="800491" y="1151375"/>
                  <a:pt x="793437" y="1151375"/>
                </a:cubicBezTo>
                <a:close/>
                <a:moveTo>
                  <a:pt x="574362" y="1151375"/>
                </a:moveTo>
                <a:cubicBezTo>
                  <a:pt x="570747" y="1151375"/>
                  <a:pt x="567576" y="1152052"/>
                  <a:pt x="564849" y="1153407"/>
                </a:cubicBezTo>
                <a:cubicBezTo>
                  <a:pt x="562122" y="1154762"/>
                  <a:pt x="559840" y="1156559"/>
                  <a:pt x="558003" y="1158798"/>
                </a:cubicBezTo>
                <a:cubicBezTo>
                  <a:pt x="556165" y="1161036"/>
                  <a:pt x="554742" y="1163643"/>
                  <a:pt x="553735" y="1166618"/>
                </a:cubicBezTo>
                <a:cubicBezTo>
                  <a:pt x="552727" y="1169593"/>
                  <a:pt x="552164" y="1172701"/>
                  <a:pt x="552045" y="1175941"/>
                </a:cubicBezTo>
                <a:lnTo>
                  <a:pt x="595434" y="1175941"/>
                </a:lnTo>
                <a:cubicBezTo>
                  <a:pt x="595610" y="1168282"/>
                  <a:pt x="593906" y="1162273"/>
                  <a:pt x="590321" y="1157914"/>
                </a:cubicBezTo>
                <a:cubicBezTo>
                  <a:pt x="586735" y="1153555"/>
                  <a:pt x="581416" y="1151375"/>
                  <a:pt x="574362" y="1151375"/>
                </a:cubicBezTo>
                <a:close/>
                <a:moveTo>
                  <a:pt x="126687" y="1151375"/>
                </a:moveTo>
                <a:cubicBezTo>
                  <a:pt x="123072" y="1151375"/>
                  <a:pt x="119900" y="1152052"/>
                  <a:pt x="117174" y="1153407"/>
                </a:cubicBezTo>
                <a:cubicBezTo>
                  <a:pt x="114447" y="1154762"/>
                  <a:pt x="112165" y="1156559"/>
                  <a:pt x="110328" y="1158798"/>
                </a:cubicBezTo>
                <a:cubicBezTo>
                  <a:pt x="108490" y="1161036"/>
                  <a:pt x="107067" y="1163643"/>
                  <a:pt x="106060" y="1166618"/>
                </a:cubicBezTo>
                <a:cubicBezTo>
                  <a:pt x="105052" y="1169593"/>
                  <a:pt x="104489" y="1172701"/>
                  <a:pt x="104370" y="1175941"/>
                </a:cubicBezTo>
                <a:lnTo>
                  <a:pt x="147759" y="1175941"/>
                </a:lnTo>
                <a:cubicBezTo>
                  <a:pt x="147935" y="1168282"/>
                  <a:pt x="146231" y="1162273"/>
                  <a:pt x="142646" y="1157914"/>
                </a:cubicBezTo>
                <a:cubicBezTo>
                  <a:pt x="139060" y="1153555"/>
                  <a:pt x="133741" y="1151375"/>
                  <a:pt x="126687" y="1151375"/>
                </a:cubicBezTo>
                <a:close/>
                <a:moveTo>
                  <a:pt x="35347" y="1151286"/>
                </a:moveTo>
                <a:cubicBezTo>
                  <a:pt x="32519" y="1151286"/>
                  <a:pt x="30059" y="1151758"/>
                  <a:pt x="27968" y="1152700"/>
                </a:cubicBezTo>
                <a:cubicBezTo>
                  <a:pt x="25877" y="1153643"/>
                  <a:pt x="24139" y="1154939"/>
                  <a:pt x="22755" y="1156588"/>
                </a:cubicBezTo>
                <a:cubicBezTo>
                  <a:pt x="21370" y="1158238"/>
                  <a:pt x="20339" y="1160138"/>
                  <a:pt x="19662" y="1162288"/>
                </a:cubicBezTo>
                <a:cubicBezTo>
                  <a:pt x="18984" y="1164438"/>
                  <a:pt x="18645" y="1166692"/>
                  <a:pt x="18645" y="1169048"/>
                </a:cubicBezTo>
                <a:cubicBezTo>
                  <a:pt x="18645" y="1174291"/>
                  <a:pt x="20133" y="1178415"/>
                  <a:pt x="23108" y="1181419"/>
                </a:cubicBezTo>
                <a:cubicBezTo>
                  <a:pt x="26083" y="1184424"/>
                  <a:pt x="30251" y="1185926"/>
                  <a:pt x="35612" y="1185926"/>
                </a:cubicBezTo>
                <a:cubicBezTo>
                  <a:pt x="38499" y="1185926"/>
                  <a:pt x="41002" y="1185470"/>
                  <a:pt x="43123" y="1184557"/>
                </a:cubicBezTo>
                <a:cubicBezTo>
                  <a:pt x="45244" y="1183643"/>
                  <a:pt x="46996" y="1182377"/>
                  <a:pt x="48381" y="1180757"/>
                </a:cubicBezTo>
                <a:cubicBezTo>
                  <a:pt x="49765" y="1179137"/>
                  <a:pt x="50796" y="1177266"/>
                  <a:pt x="51474" y="1175145"/>
                </a:cubicBezTo>
                <a:cubicBezTo>
                  <a:pt x="52151" y="1173025"/>
                  <a:pt x="52490" y="1170815"/>
                  <a:pt x="52490" y="1168518"/>
                </a:cubicBezTo>
                <a:cubicBezTo>
                  <a:pt x="52490" y="1163098"/>
                  <a:pt x="51002" y="1158871"/>
                  <a:pt x="48027" y="1155837"/>
                </a:cubicBezTo>
                <a:cubicBezTo>
                  <a:pt x="45052" y="1152803"/>
                  <a:pt x="40826" y="1151286"/>
                  <a:pt x="35347" y="1151286"/>
                </a:cubicBezTo>
                <a:close/>
                <a:moveTo>
                  <a:pt x="1987758" y="1141213"/>
                </a:moveTo>
                <a:cubicBezTo>
                  <a:pt x="1989230" y="1141213"/>
                  <a:pt x="1990438" y="1141272"/>
                  <a:pt x="1991381" y="1141389"/>
                </a:cubicBezTo>
                <a:cubicBezTo>
                  <a:pt x="1992323" y="1141507"/>
                  <a:pt x="1993060" y="1141684"/>
                  <a:pt x="1993590" y="1141920"/>
                </a:cubicBezTo>
                <a:cubicBezTo>
                  <a:pt x="1994120" y="1142155"/>
                  <a:pt x="1994503" y="1142450"/>
                  <a:pt x="1994739" y="1142803"/>
                </a:cubicBezTo>
                <a:cubicBezTo>
                  <a:pt x="1994974" y="1143157"/>
                  <a:pt x="1995092" y="1143540"/>
                  <a:pt x="1995092" y="1143952"/>
                </a:cubicBezTo>
                <a:lnTo>
                  <a:pt x="1995092" y="1223482"/>
                </a:lnTo>
                <a:cubicBezTo>
                  <a:pt x="1995092" y="1223953"/>
                  <a:pt x="1994974" y="1224351"/>
                  <a:pt x="1994739" y="1224675"/>
                </a:cubicBezTo>
                <a:cubicBezTo>
                  <a:pt x="1994503" y="1224999"/>
                  <a:pt x="1994120" y="1225279"/>
                  <a:pt x="1993590" y="1225515"/>
                </a:cubicBezTo>
                <a:cubicBezTo>
                  <a:pt x="1993060" y="1225750"/>
                  <a:pt x="1992323" y="1225927"/>
                  <a:pt x="1991381" y="1226045"/>
                </a:cubicBezTo>
                <a:cubicBezTo>
                  <a:pt x="1990438" y="1226163"/>
                  <a:pt x="1989230" y="1226221"/>
                  <a:pt x="1987758" y="1226221"/>
                </a:cubicBezTo>
                <a:cubicBezTo>
                  <a:pt x="1986344" y="1226221"/>
                  <a:pt x="1985166" y="1226163"/>
                  <a:pt x="1984223" y="1226045"/>
                </a:cubicBezTo>
                <a:cubicBezTo>
                  <a:pt x="1983280" y="1225927"/>
                  <a:pt x="1982529" y="1225750"/>
                  <a:pt x="1981970" y="1225515"/>
                </a:cubicBezTo>
                <a:cubicBezTo>
                  <a:pt x="1981410" y="1225279"/>
                  <a:pt x="1981027" y="1224999"/>
                  <a:pt x="1980821" y="1224675"/>
                </a:cubicBezTo>
                <a:cubicBezTo>
                  <a:pt x="1980615" y="1224351"/>
                  <a:pt x="1980512" y="1223953"/>
                  <a:pt x="1980512" y="1223482"/>
                </a:cubicBezTo>
                <a:lnTo>
                  <a:pt x="1980512" y="1143952"/>
                </a:lnTo>
                <a:cubicBezTo>
                  <a:pt x="1980512" y="1143540"/>
                  <a:pt x="1980615" y="1143157"/>
                  <a:pt x="1980821" y="1142803"/>
                </a:cubicBezTo>
                <a:cubicBezTo>
                  <a:pt x="1981027" y="1142450"/>
                  <a:pt x="1981410" y="1142155"/>
                  <a:pt x="1981970" y="1141920"/>
                </a:cubicBezTo>
                <a:cubicBezTo>
                  <a:pt x="1982529" y="1141684"/>
                  <a:pt x="1983280" y="1141507"/>
                  <a:pt x="1984223" y="1141389"/>
                </a:cubicBezTo>
                <a:cubicBezTo>
                  <a:pt x="1985166" y="1141272"/>
                  <a:pt x="1986344" y="1141213"/>
                  <a:pt x="1987758" y="1141213"/>
                </a:cubicBezTo>
                <a:close/>
                <a:moveTo>
                  <a:pt x="1578183" y="1141213"/>
                </a:moveTo>
                <a:cubicBezTo>
                  <a:pt x="1579656" y="1141213"/>
                  <a:pt x="1580863" y="1141272"/>
                  <a:pt x="1581806" y="1141389"/>
                </a:cubicBezTo>
                <a:cubicBezTo>
                  <a:pt x="1582749" y="1141507"/>
                  <a:pt x="1583485" y="1141684"/>
                  <a:pt x="1584015" y="1141920"/>
                </a:cubicBezTo>
                <a:cubicBezTo>
                  <a:pt x="1584545" y="1142155"/>
                  <a:pt x="1584928" y="1142450"/>
                  <a:pt x="1585164" y="1142803"/>
                </a:cubicBezTo>
                <a:cubicBezTo>
                  <a:pt x="1585400" y="1143157"/>
                  <a:pt x="1585517" y="1143540"/>
                  <a:pt x="1585517" y="1143952"/>
                </a:cubicBezTo>
                <a:lnTo>
                  <a:pt x="1585517" y="1223482"/>
                </a:lnTo>
                <a:cubicBezTo>
                  <a:pt x="1585517" y="1223953"/>
                  <a:pt x="1585400" y="1224351"/>
                  <a:pt x="1585164" y="1224675"/>
                </a:cubicBezTo>
                <a:cubicBezTo>
                  <a:pt x="1584928" y="1224999"/>
                  <a:pt x="1584545" y="1225279"/>
                  <a:pt x="1584015" y="1225515"/>
                </a:cubicBezTo>
                <a:cubicBezTo>
                  <a:pt x="1583485" y="1225750"/>
                  <a:pt x="1582749" y="1225927"/>
                  <a:pt x="1581806" y="1226045"/>
                </a:cubicBezTo>
                <a:cubicBezTo>
                  <a:pt x="1580863" y="1226163"/>
                  <a:pt x="1579656" y="1226221"/>
                  <a:pt x="1578183" y="1226221"/>
                </a:cubicBezTo>
                <a:cubicBezTo>
                  <a:pt x="1576769" y="1226221"/>
                  <a:pt x="1575591" y="1226163"/>
                  <a:pt x="1574648" y="1226045"/>
                </a:cubicBezTo>
                <a:cubicBezTo>
                  <a:pt x="1573705" y="1225927"/>
                  <a:pt x="1572954" y="1225750"/>
                  <a:pt x="1572395" y="1225515"/>
                </a:cubicBezTo>
                <a:cubicBezTo>
                  <a:pt x="1571835" y="1225279"/>
                  <a:pt x="1571452" y="1224999"/>
                  <a:pt x="1571246" y="1224675"/>
                </a:cubicBezTo>
                <a:cubicBezTo>
                  <a:pt x="1571040" y="1224351"/>
                  <a:pt x="1570937" y="1223953"/>
                  <a:pt x="1570937" y="1223482"/>
                </a:cubicBezTo>
                <a:lnTo>
                  <a:pt x="1570937" y="1143952"/>
                </a:lnTo>
                <a:cubicBezTo>
                  <a:pt x="1570937" y="1143540"/>
                  <a:pt x="1571040" y="1143157"/>
                  <a:pt x="1571246" y="1142803"/>
                </a:cubicBezTo>
                <a:cubicBezTo>
                  <a:pt x="1571452" y="1142450"/>
                  <a:pt x="1571835" y="1142155"/>
                  <a:pt x="1572395" y="1141920"/>
                </a:cubicBezTo>
                <a:cubicBezTo>
                  <a:pt x="1572954" y="1141684"/>
                  <a:pt x="1573705" y="1141507"/>
                  <a:pt x="1574648" y="1141389"/>
                </a:cubicBezTo>
                <a:cubicBezTo>
                  <a:pt x="1575591" y="1141272"/>
                  <a:pt x="1576769" y="1141213"/>
                  <a:pt x="1578183" y="1141213"/>
                </a:cubicBezTo>
                <a:close/>
                <a:moveTo>
                  <a:pt x="1178133" y="1141213"/>
                </a:moveTo>
                <a:cubicBezTo>
                  <a:pt x="1179606" y="1141213"/>
                  <a:pt x="1180813" y="1141272"/>
                  <a:pt x="1181756" y="1141389"/>
                </a:cubicBezTo>
                <a:cubicBezTo>
                  <a:pt x="1182699" y="1141507"/>
                  <a:pt x="1183435" y="1141684"/>
                  <a:pt x="1183965" y="1141920"/>
                </a:cubicBezTo>
                <a:cubicBezTo>
                  <a:pt x="1184495" y="1142155"/>
                  <a:pt x="1184878" y="1142450"/>
                  <a:pt x="1185114" y="1142803"/>
                </a:cubicBezTo>
                <a:cubicBezTo>
                  <a:pt x="1185350" y="1143157"/>
                  <a:pt x="1185467" y="1143540"/>
                  <a:pt x="1185467" y="1143952"/>
                </a:cubicBezTo>
                <a:lnTo>
                  <a:pt x="1185467" y="1223482"/>
                </a:lnTo>
                <a:cubicBezTo>
                  <a:pt x="1185467" y="1223953"/>
                  <a:pt x="1185350" y="1224351"/>
                  <a:pt x="1185114" y="1224675"/>
                </a:cubicBezTo>
                <a:cubicBezTo>
                  <a:pt x="1184878" y="1224999"/>
                  <a:pt x="1184495" y="1225279"/>
                  <a:pt x="1183965" y="1225515"/>
                </a:cubicBezTo>
                <a:cubicBezTo>
                  <a:pt x="1183435" y="1225750"/>
                  <a:pt x="1182699" y="1225927"/>
                  <a:pt x="1181756" y="1226045"/>
                </a:cubicBezTo>
                <a:cubicBezTo>
                  <a:pt x="1180813" y="1226163"/>
                  <a:pt x="1179606" y="1226221"/>
                  <a:pt x="1178133" y="1226221"/>
                </a:cubicBezTo>
                <a:cubicBezTo>
                  <a:pt x="1176719" y="1226221"/>
                  <a:pt x="1175541" y="1226163"/>
                  <a:pt x="1174598" y="1226045"/>
                </a:cubicBezTo>
                <a:cubicBezTo>
                  <a:pt x="1173656" y="1225927"/>
                  <a:pt x="1172905" y="1225750"/>
                  <a:pt x="1172345" y="1225515"/>
                </a:cubicBezTo>
                <a:cubicBezTo>
                  <a:pt x="1171785" y="1225279"/>
                  <a:pt x="1171402" y="1224999"/>
                  <a:pt x="1171196" y="1224675"/>
                </a:cubicBezTo>
                <a:cubicBezTo>
                  <a:pt x="1170990" y="1224351"/>
                  <a:pt x="1170887" y="1223953"/>
                  <a:pt x="1170887" y="1223482"/>
                </a:cubicBezTo>
                <a:lnTo>
                  <a:pt x="1170887" y="1143952"/>
                </a:lnTo>
                <a:cubicBezTo>
                  <a:pt x="1170887" y="1143540"/>
                  <a:pt x="1170990" y="1143157"/>
                  <a:pt x="1171196" y="1142803"/>
                </a:cubicBezTo>
                <a:cubicBezTo>
                  <a:pt x="1171402" y="1142450"/>
                  <a:pt x="1171785" y="1142155"/>
                  <a:pt x="1172345" y="1141920"/>
                </a:cubicBezTo>
                <a:cubicBezTo>
                  <a:pt x="1172905" y="1141684"/>
                  <a:pt x="1173656" y="1141507"/>
                  <a:pt x="1174598" y="1141389"/>
                </a:cubicBezTo>
                <a:cubicBezTo>
                  <a:pt x="1175541" y="1141272"/>
                  <a:pt x="1176719" y="1141213"/>
                  <a:pt x="1178133" y="1141213"/>
                </a:cubicBezTo>
                <a:close/>
                <a:moveTo>
                  <a:pt x="854283" y="1141213"/>
                </a:moveTo>
                <a:cubicBezTo>
                  <a:pt x="855756" y="1141213"/>
                  <a:pt x="856963" y="1141272"/>
                  <a:pt x="857906" y="1141389"/>
                </a:cubicBezTo>
                <a:cubicBezTo>
                  <a:pt x="858849" y="1141507"/>
                  <a:pt x="859585" y="1141684"/>
                  <a:pt x="860115" y="1141920"/>
                </a:cubicBezTo>
                <a:cubicBezTo>
                  <a:pt x="860645" y="1142155"/>
                  <a:pt x="861028" y="1142450"/>
                  <a:pt x="861264" y="1142803"/>
                </a:cubicBezTo>
                <a:cubicBezTo>
                  <a:pt x="861499" y="1143157"/>
                  <a:pt x="861617" y="1143540"/>
                  <a:pt x="861617" y="1143952"/>
                </a:cubicBezTo>
                <a:lnTo>
                  <a:pt x="861617" y="1223482"/>
                </a:lnTo>
                <a:cubicBezTo>
                  <a:pt x="861617" y="1223953"/>
                  <a:pt x="861499" y="1224351"/>
                  <a:pt x="861264" y="1224675"/>
                </a:cubicBezTo>
                <a:cubicBezTo>
                  <a:pt x="861028" y="1224999"/>
                  <a:pt x="860645" y="1225279"/>
                  <a:pt x="860115" y="1225515"/>
                </a:cubicBezTo>
                <a:cubicBezTo>
                  <a:pt x="859585" y="1225750"/>
                  <a:pt x="858849" y="1225927"/>
                  <a:pt x="857906" y="1226045"/>
                </a:cubicBezTo>
                <a:cubicBezTo>
                  <a:pt x="856963" y="1226163"/>
                  <a:pt x="855756" y="1226221"/>
                  <a:pt x="854283" y="1226221"/>
                </a:cubicBezTo>
                <a:cubicBezTo>
                  <a:pt x="852869" y="1226221"/>
                  <a:pt x="851691" y="1226163"/>
                  <a:pt x="850748" y="1226045"/>
                </a:cubicBezTo>
                <a:cubicBezTo>
                  <a:pt x="849806" y="1225927"/>
                  <a:pt x="849054" y="1225750"/>
                  <a:pt x="848495" y="1225515"/>
                </a:cubicBezTo>
                <a:cubicBezTo>
                  <a:pt x="847935" y="1225279"/>
                  <a:pt x="847552" y="1224999"/>
                  <a:pt x="847346" y="1224675"/>
                </a:cubicBezTo>
                <a:cubicBezTo>
                  <a:pt x="847140" y="1224351"/>
                  <a:pt x="847037" y="1223953"/>
                  <a:pt x="847037" y="1223482"/>
                </a:cubicBezTo>
                <a:lnTo>
                  <a:pt x="847037" y="1143952"/>
                </a:lnTo>
                <a:cubicBezTo>
                  <a:pt x="847037" y="1143540"/>
                  <a:pt x="847140" y="1143157"/>
                  <a:pt x="847346" y="1142803"/>
                </a:cubicBezTo>
                <a:cubicBezTo>
                  <a:pt x="847552" y="1142450"/>
                  <a:pt x="847935" y="1142155"/>
                  <a:pt x="848495" y="1141920"/>
                </a:cubicBezTo>
                <a:cubicBezTo>
                  <a:pt x="849054" y="1141684"/>
                  <a:pt x="849806" y="1141507"/>
                  <a:pt x="850748" y="1141389"/>
                </a:cubicBezTo>
                <a:cubicBezTo>
                  <a:pt x="851691" y="1141272"/>
                  <a:pt x="852869" y="1141213"/>
                  <a:pt x="854283" y="1141213"/>
                </a:cubicBezTo>
                <a:close/>
                <a:moveTo>
                  <a:pt x="320883" y="1141213"/>
                </a:moveTo>
                <a:cubicBezTo>
                  <a:pt x="322356" y="1141213"/>
                  <a:pt x="323563" y="1141272"/>
                  <a:pt x="324506" y="1141389"/>
                </a:cubicBezTo>
                <a:cubicBezTo>
                  <a:pt x="325448" y="1141507"/>
                  <a:pt x="326185" y="1141684"/>
                  <a:pt x="326715" y="1141920"/>
                </a:cubicBezTo>
                <a:cubicBezTo>
                  <a:pt x="327245" y="1142155"/>
                  <a:pt x="327628" y="1142450"/>
                  <a:pt x="327864" y="1142803"/>
                </a:cubicBezTo>
                <a:cubicBezTo>
                  <a:pt x="328099" y="1143157"/>
                  <a:pt x="328217" y="1143540"/>
                  <a:pt x="328217" y="1143952"/>
                </a:cubicBezTo>
                <a:lnTo>
                  <a:pt x="328217" y="1223482"/>
                </a:lnTo>
                <a:cubicBezTo>
                  <a:pt x="328217" y="1223953"/>
                  <a:pt x="328099" y="1224351"/>
                  <a:pt x="327864" y="1224675"/>
                </a:cubicBezTo>
                <a:cubicBezTo>
                  <a:pt x="327628" y="1224999"/>
                  <a:pt x="327245" y="1225279"/>
                  <a:pt x="326715" y="1225515"/>
                </a:cubicBezTo>
                <a:cubicBezTo>
                  <a:pt x="326185" y="1225750"/>
                  <a:pt x="325448" y="1225927"/>
                  <a:pt x="324506" y="1226045"/>
                </a:cubicBezTo>
                <a:cubicBezTo>
                  <a:pt x="323563" y="1226163"/>
                  <a:pt x="322356" y="1226221"/>
                  <a:pt x="320883" y="1226221"/>
                </a:cubicBezTo>
                <a:cubicBezTo>
                  <a:pt x="319469" y="1226221"/>
                  <a:pt x="318291" y="1226163"/>
                  <a:pt x="317348" y="1226045"/>
                </a:cubicBezTo>
                <a:cubicBezTo>
                  <a:pt x="316406" y="1225927"/>
                  <a:pt x="315654" y="1225750"/>
                  <a:pt x="315095" y="1225515"/>
                </a:cubicBezTo>
                <a:cubicBezTo>
                  <a:pt x="314535" y="1225279"/>
                  <a:pt x="314152" y="1224999"/>
                  <a:pt x="313946" y="1224675"/>
                </a:cubicBezTo>
                <a:cubicBezTo>
                  <a:pt x="313740" y="1224351"/>
                  <a:pt x="313637" y="1223953"/>
                  <a:pt x="313637" y="1223482"/>
                </a:cubicBezTo>
                <a:lnTo>
                  <a:pt x="313637" y="1143952"/>
                </a:lnTo>
                <a:cubicBezTo>
                  <a:pt x="313637" y="1143540"/>
                  <a:pt x="313740" y="1143157"/>
                  <a:pt x="313946" y="1142803"/>
                </a:cubicBezTo>
                <a:cubicBezTo>
                  <a:pt x="314152" y="1142450"/>
                  <a:pt x="314535" y="1142155"/>
                  <a:pt x="315095" y="1141920"/>
                </a:cubicBezTo>
                <a:cubicBezTo>
                  <a:pt x="315654" y="1141684"/>
                  <a:pt x="316406" y="1141507"/>
                  <a:pt x="317348" y="1141389"/>
                </a:cubicBezTo>
                <a:cubicBezTo>
                  <a:pt x="318291" y="1141272"/>
                  <a:pt x="319469" y="1141213"/>
                  <a:pt x="320883" y="1141213"/>
                </a:cubicBezTo>
                <a:close/>
                <a:moveTo>
                  <a:pt x="35612" y="1140152"/>
                </a:moveTo>
                <a:cubicBezTo>
                  <a:pt x="38027" y="1140152"/>
                  <a:pt x="40281" y="1140285"/>
                  <a:pt x="42372" y="1140550"/>
                </a:cubicBezTo>
                <a:cubicBezTo>
                  <a:pt x="44463" y="1140815"/>
                  <a:pt x="46422" y="1141183"/>
                  <a:pt x="48248" y="1141654"/>
                </a:cubicBezTo>
                <a:lnTo>
                  <a:pt x="72284" y="1141654"/>
                </a:lnTo>
                <a:cubicBezTo>
                  <a:pt x="73286" y="1141654"/>
                  <a:pt x="74037" y="1142140"/>
                  <a:pt x="74537" y="1143113"/>
                </a:cubicBezTo>
                <a:cubicBezTo>
                  <a:pt x="75038" y="1144085"/>
                  <a:pt x="75289" y="1145572"/>
                  <a:pt x="75289" y="1147575"/>
                </a:cubicBezTo>
                <a:cubicBezTo>
                  <a:pt x="75289" y="1149637"/>
                  <a:pt x="75009" y="1151124"/>
                  <a:pt x="74449" y="1152038"/>
                </a:cubicBezTo>
                <a:cubicBezTo>
                  <a:pt x="73889" y="1152951"/>
                  <a:pt x="73168" y="1153407"/>
                  <a:pt x="72284" y="1153407"/>
                </a:cubicBezTo>
                <a:lnTo>
                  <a:pt x="60885" y="1153407"/>
                </a:lnTo>
                <a:cubicBezTo>
                  <a:pt x="62947" y="1155528"/>
                  <a:pt x="64390" y="1157870"/>
                  <a:pt x="65215" y="1160432"/>
                </a:cubicBezTo>
                <a:cubicBezTo>
                  <a:pt x="66039" y="1162995"/>
                  <a:pt x="66452" y="1165661"/>
                  <a:pt x="66452" y="1168430"/>
                </a:cubicBezTo>
                <a:cubicBezTo>
                  <a:pt x="66452" y="1173025"/>
                  <a:pt x="65715" y="1177090"/>
                  <a:pt x="64243" y="1180624"/>
                </a:cubicBezTo>
                <a:cubicBezTo>
                  <a:pt x="62770" y="1184159"/>
                  <a:pt x="60664" y="1187149"/>
                  <a:pt x="57924" y="1189593"/>
                </a:cubicBezTo>
                <a:cubicBezTo>
                  <a:pt x="55185" y="1192038"/>
                  <a:pt x="51930" y="1193909"/>
                  <a:pt x="48160" y="1195205"/>
                </a:cubicBezTo>
                <a:cubicBezTo>
                  <a:pt x="44390" y="1196501"/>
                  <a:pt x="40207" y="1197149"/>
                  <a:pt x="35612" y="1197149"/>
                </a:cubicBezTo>
                <a:cubicBezTo>
                  <a:pt x="32372" y="1197149"/>
                  <a:pt x="29294" y="1196722"/>
                  <a:pt x="26378" y="1195867"/>
                </a:cubicBezTo>
                <a:cubicBezTo>
                  <a:pt x="23461" y="1195013"/>
                  <a:pt x="21208" y="1193938"/>
                  <a:pt x="19617" y="1192642"/>
                </a:cubicBezTo>
                <a:cubicBezTo>
                  <a:pt x="18557" y="1193702"/>
                  <a:pt x="17688" y="1194910"/>
                  <a:pt x="17011" y="1196265"/>
                </a:cubicBezTo>
                <a:cubicBezTo>
                  <a:pt x="16333" y="1197620"/>
                  <a:pt x="15994" y="1199181"/>
                  <a:pt x="15994" y="1200949"/>
                </a:cubicBezTo>
                <a:cubicBezTo>
                  <a:pt x="15994" y="1203010"/>
                  <a:pt x="16952" y="1204719"/>
                  <a:pt x="18866" y="1206074"/>
                </a:cubicBezTo>
                <a:cubicBezTo>
                  <a:pt x="20781" y="1207429"/>
                  <a:pt x="23329" y="1208165"/>
                  <a:pt x="26510" y="1208283"/>
                </a:cubicBezTo>
                <a:lnTo>
                  <a:pt x="47276" y="1209167"/>
                </a:lnTo>
                <a:cubicBezTo>
                  <a:pt x="51223" y="1209284"/>
                  <a:pt x="54846" y="1209829"/>
                  <a:pt x="58145" y="1210801"/>
                </a:cubicBezTo>
                <a:cubicBezTo>
                  <a:pt x="61444" y="1211773"/>
                  <a:pt x="64302" y="1213158"/>
                  <a:pt x="66717" y="1214955"/>
                </a:cubicBezTo>
                <a:cubicBezTo>
                  <a:pt x="69132" y="1216751"/>
                  <a:pt x="71017" y="1218961"/>
                  <a:pt x="72372" y="1221582"/>
                </a:cubicBezTo>
                <a:cubicBezTo>
                  <a:pt x="73727" y="1224204"/>
                  <a:pt x="74405" y="1227252"/>
                  <a:pt x="74405" y="1230728"/>
                </a:cubicBezTo>
                <a:cubicBezTo>
                  <a:pt x="74405" y="1234381"/>
                  <a:pt x="73639" y="1237856"/>
                  <a:pt x="72107" y="1241155"/>
                </a:cubicBezTo>
                <a:cubicBezTo>
                  <a:pt x="70576" y="1244454"/>
                  <a:pt x="68234" y="1247356"/>
                  <a:pt x="65082" y="1249860"/>
                </a:cubicBezTo>
                <a:cubicBezTo>
                  <a:pt x="61930" y="1252363"/>
                  <a:pt x="57910" y="1254337"/>
                  <a:pt x="53020" y="1255780"/>
                </a:cubicBezTo>
                <a:cubicBezTo>
                  <a:pt x="48131" y="1257223"/>
                  <a:pt x="42357" y="1257945"/>
                  <a:pt x="35700" y="1257945"/>
                </a:cubicBezTo>
                <a:cubicBezTo>
                  <a:pt x="29279" y="1257945"/>
                  <a:pt x="23815" y="1257400"/>
                  <a:pt x="19308" y="1256310"/>
                </a:cubicBezTo>
                <a:cubicBezTo>
                  <a:pt x="14802" y="1255220"/>
                  <a:pt x="11105" y="1253733"/>
                  <a:pt x="8218" y="1251848"/>
                </a:cubicBezTo>
                <a:cubicBezTo>
                  <a:pt x="5332" y="1249963"/>
                  <a:pt x="3240" y="1247709"/>
                  <a:pt x="1944" y="1245088"/>
                </a:cubicBezTo>
                <a:cubicBezTo>
                  <a:pt x="648" y="1242466"/>
                  <a:pt x="0" y="1239624"/>
                  <a:pt x="0" y="1236560"/>
                </a:cubicBezTo>
                <a:cubicBezTo>
                  <a:pt x="0" y="1234616"/>
                  <a:pt x="236" y="1232731"/>
                  <a:pt x="707" y="1230905"/>
                </a:cubicBezTo>
                <a:cubicBezTo>
                  <a:pt x="1178" y="1229079"/>
                  <a:pt x="1900" y="1227341"/>
                  <a:pt x="2872" y="1225691"/>
                </a:cubicBezTo>
                <a:cubicBezTo>
                  <a:pt x="3844" y="1224042"/>
                  <a:pt x="5052" y="1222466"/>
                  <a:pt x="6495" y="1220964"/>
                </a:cubicBezTo>
                <a:cubicBezTo>
                  <a:pt x="7938" y="1219461"/>
                  <a:pt x="9603" y="1217974"/>
                  <a:pt x="11488" y="1216501"/>
                </a:cubicBezTo>
                <a:cubicBezTo>
                  <a:pt x="8601" y="1215028"/>
                  <a:pt x="6466" y="1213173"/>
                  <a:pt x="5081" y="1210934"/>
                </a:cubicBezTo>
                <a:cubicBezTo>
                  <a:pt x="3697" y="1208695"/>
                  <a:pt x="3005" y="1206280"/>
                  <a:pt x="3005" y="1203688"/>
                </a:cubicBezTo>
                <a:cubicBezTo>
                  <a:pt x="3005" y="1200094"/>
                  <a:pt x="3741" y="1196884"/>
                  <a:pt x="5214" y="1194056"/>
                </a:cubicBezTo>
                <a:cubicBezTo>
                  <a:pt x="6687" y="1191228"/>
                  <a:pt x="8513" y="1188695"/>
                  <a:pt x="10692" y="1186456"/>
                </a:cubicBezTo>
                <a:cubicBezTo>
                  <a:pt x="8866" y="1184277"/>
                  <a:pt x="7423" y="1181817"/>
                  <a:pt x="6363" y="1179078"/>
                </a:cubicBezTo>
                <a:cubicBezTo>
                  <a:pt x="5302" y="1176338"/>
                  <a:pt x="4772" y="1173025"/>
                  <a:pt x="4772" y="1169137"/>
                </a:cubicBezTo>
                <a:cubicBezTo>
                  <a:pt x="4772" y="1164600"/>
                  <a:pt x="5538" y="1160536"/>
                  <a:pt x="7069" y="1156942"/>
                </a:cubicBezTo>
                <a:cubicBezTo>
                  <a:pt x="8601" y="1153348"/>
                  <a:pt x="10722" y="1150314"/>
                  <a:pt x="13432" y="1147840"/>
                </a:cubicBezTo>
                <a:cubicBezTo>
                  <a:pt x="16142" y="1145366"/>
                  <a:pt x="19397" y="1143466"/>
                  <a:pt x="23196" y="1142140"/>
                </a:cubicBezTo>
                <a:cubicBezTo>
                  <a:pt x="26996" y="1140815"/>
                  <a:pt x="31135" y="1140152"/>
                  <a:pt x="35612" y="1140152"/>
                </a:cubicBezTo>
                <a:close/>
                <a:moveTo>
                  <a:pt x="1868142" y="1139976"/>
                </a:moveTo>
                <a:cubicBezTo>
                  <a:pt x="1873444" y="1139976"/>
                  <a:pt x="1877906" y="1140874"/>
                  <a:pt x="1881529" y="1142671"/>
                </a:cubicBezTo>
                <a:cubicBezTo>
                  <a:pt x="1885152" y="1144467"/>
                  <a:pt x="1888083" y="1146868"/>
                  <a:pt x="1890322" y="1149873"/>
                </a:cubicBezTo>
                <a:cubicBezTo>
                  <a:pt x="1892561" y="1152877"/>
                  <a:pt x="1894166" y="1156397"/>
                  <a:pt x="1895138" y="1160432"/>
                </a:cubicBezTo>
                <a:cubicBezTo>
                  <a:pt x="1896110" y="1164468"/>
                  <a:pt x="1896596" y="1169313"/>
                  <a:pt x="1896596" y="1174969"/>
                </a:cubicBezTo>
                <a:lnTo>
                  <a:pt x="1896596" y="1223482"/>
                </a:lnTo>
                <a:cubicBezTo>
                  <a:pt x="1896596" y="1223953"/>
                  <a:pt x="1896478" y="1224351"/>
                  <a:pt x="1896242" y="1224675"/>
                </a:cubicBezTo>
                <a:cubicBezTo>
                  <a:pt x="1896007" y="1224999"/>
                  <a:pt x="1895624" y="1225279"/>
                  <a:pt x="1895094" y="1225515"/>
                </a:cubicBezTo>
                <a:cubicBezTo>
                  <a:pt x="1894564" y="1225750"/>
                  <a:pt x="1893827" y="1225927"/>
                  <a:pt x="1892885" y="1226045"/>
                </a:cubicBezTo>
                <a:cubicBezTo>
                  <a:pt x="1891942" y="1226163"/>
                  <a:pt x="1890764" y="1226221"/>
                  <a:pt x="1889350" y="1226221"/>
                </a:cubicBezTo>
                <a:cubicBezTo>
                  <a:pt x="1887877" y="1226221"/>
                  <a:pt x="1886670" y="1226163"/>
                  <a:pt x="1885727" y="1226045"/>
                </a:cubicBezTo>
                <a:cubicBezTo>
                  <a:pt x="1884784" y="1225927"/>
                  <a:pt x="1884048" y="1225750"/>
                  <a:pt x="1883518" y="1225515"/>
                </a:cubicBezTo>
                <a:cubicBezTo>
                  <a:pt x="1882987" y="1225279"/>
                  <a:pt x="1882605" y="1224999"/>
                  <a:pt x="1882369" y="1224675"/>
                </a:cubicBezTo>
                <a:cubicBezTo>
                  <a:pt x="1882133" y="1224351"/>
                  <a:pt x="1882015" y="1223953"/>
                  <a:pt x="1882015" y="1223482"/>
                </a:cubicBezTo>
                <a:lnTo>
                  <a:pt x="1882015" y="1176913"/>
                </a:lnTo>
                <a:cubicBezTo>
                  <a:pt x="1882015" y="1172377"/>
                  <a:pt x="1881662" y="1168724"/>
                  <a:pt x="1880955" y="1165955"/>
                </a:cubicBezTo>
                <a:cubicBezTo>
                  <a:pt x="1880248" y="1163187"/>
                  <a:pt x="1879217" y="1160801"/>
                  <a:pt x="1877862" y="1158798"/>
                </a:cubicBezTo>
                <a:cubicBezTo>
                  <a:pt x="1876507" y="1156795"/>
                  <a:pt x="1874755" y="1155263"/>
                  <a:pt x="1872604" y="1154203"/>
                </a:cubicBezTo>
                <a:cubicBezTo>
                  <a:pt x="1870454" y="1153142"/>
                  <a:pt x="1867965" y="1152612"/>
                  <a:pt x="1865137" y="1152612"/>
                </a:cubicBezTo>
                <a:cubicBezTo>
                  <a:pt x="1861485" y="1152612"/>
                  <a:pt x="1857832" y="1153908"/>
                  <a:pt x="1854180" y="1156500"/>
                </a:cubicBezTo>
                <a:cubicBezTo>
                  <a:pt x="1850528" y="1159092"/>
                  <a:pt x="1846698" y="1162892"/>
                  <a:pt x="1842692" y="1167899"/>
                </a:cubicBezTo>
                <a:lnTo>
                  <a:pt x="1842692" y="1223482"/>
                </a:lnTo>
                <a:cubicBezTo>
                  <a:pt x="1842692" y="1223953"/>
                  <a:pt x="1842575" y="1224351"/>
                  <a:pt x="1842339" y="1224675"/>
                </a:cubicBezTo>
                <a:cubicBezTo>
                  <a:pt x="1842103" y="1224999"/>
                  <a:pt x="1841720" y="1225279"/>
                  <a:pt x="1841190" y="1225515"/>
                </a:cubicBezTo>
                <a:cubicBezTo>
                  <a:pt x="1840660" y="1225750"/>
                  <a:pt x="1839924" y="1225927"/>
                  <a:pt x="1838981" y="1226045"/>
                </a:cubicBezTo>
                <a:cubicBezTo>
                  <a:pt x="1838038" y="1226163"/>
                  <a:pt x="1836831" y="1226221"/>
                  <a:pt x="1835358" y="1226221"/>
                </a:cubicBezTo>
                <a:cubicBezTo>
                  <a:pt x="1833944" y="1226221"/>
                  <a:pt x="1832766" y="1226163"/>
                  <a:pt x="1831823" y="1226045"/>
                </a:cubicBezTo>
                <a:cubicBezTo>
                  <a:pt x="1830881" y="1225927"/>
                  <a:pt x="1830130" y="1225750"/>
                  <a:pt x="1829570" y="1225515"/>
                </a:cubicBezTo>
                <a:cubicBezTo>
                  <a:pt x="1829010" y="1225279"/>
                  <a:pt x="1828627" y="1224999"/>
                  <a:pt x="1828421" y="1224675"/>
                </a:cubicBezTo>
                <a:cubicBezTo>
                  <a:pt x="1828215" y="1224351"/>
                  <a:pt x="1828112" y="1223953"/>
                  <a:pt x="1828112" y="1223482"/>
                </a:cubicBezTo>
                <a:lnTo>
                  <a:pt x="1828112" y="1143952"/>
                </a:lnTo>
                <a:cubicBezTo>
                  <a:pt x="1828112" y="1143481"/>
                  <a:pt x="1828200" y="1143083"/>
                  <a:pt x="1828377" y="1142759"/>
                </a:cubicBezTo>
                <a:cubicBezTo>
                  <a:pt x="1828554" y="1142435"/>
                  <a:pt x="1828907" y="1142140"/>
                  <a:pt x="1829437" y="1141875"/>
                </a:cubicBezTo>
                <a:cubicBezTo>
                  <a:pt x="1829967" y="1141610"/>
                  <a:pt x="1830645" y="1141434"/>
                  <a:pt x="1831470" y="1141345"/>
                </a:cubicBezTo>
                <a:cubicBezTo>
                  <a:pt x="1832294" y="1141257"/>
                  <a:pt x="1833384" y="1141213"/>
                  <a:pt x="1834739" y="1141213"/>
                </a:cubicBezTo>
                <a:cubicBezTo>
                  <a:pt x="1836035" y="1141213"/>
                  <a:pt x="1837110" y="1141257"/>
                  <a:pt x="1837965" y="1141345"/>
                </a:cubicBezTo>
                <a:cubicBezTo>
                  <a:pt x="1838819" y="1141434"/>
                  <a:pt x="1839482" y="1141610"/>
                  <a:pt x="1839953" y="1141875"/>
                </a:cubicBezTo>
                <a:cubicBezTo>
                  <a:pt x="1840424" y="1142140"/>
                  <a:pt x="1840763" y="1142435"/>
                  <a:pt x="1840969" y="1142759"/>
                </a:cubicBezTo>
                <a:cubicBezTo>
                  <a:pt x="1841175" y="1143083"/>
                  <a:pt x="1841278" y="1143481"/>
                  <a:pt x="1841278" y="1143952"/>
                </a:cubicBezTo>
                <a:lnTo>
                  <a:pt x="1841278" y="1154468"/>
                </a:lnTo>
                <a:cubicBezTo>
                  <a:pt x="1845756" y="1149460"/>
                  <a:pt x="1850218" y="1145793"/>
                  <a:pt x="1854666" y="1143466"/>
                </a:cubicBezTo>
                <a:cubicBezTo>
                  <a:pt x="1859114" y="1141139"/>
                  <a:pt x="1863606" y="1139976"/>
                  <a:pt x="1868142" y="1139976"/>
                </a:cubicBezTo>
                <a:close/>
                <a:moveTo>
                  <a:pt x="1775259" y="1139976"/>
                </a:moveTo>
                <a:cubicBezTo>
                  <a:pt x="1781504" y="1139976"/>
                  <a:pt x="1786821" y="1140977"/>
                  <a:pt x="1791209" y="1142980"/>
                </a:cubicBezTo>
                <a:cubicBezTo>
                  <a:pt x="1795598" y="1144983"/>
                  <a:pt x="1799207" y="1147678"/>
                  <a:pt x="1802034" y="1151066"/>
                </a:cubicBezTo>
                <a:cubicBezTo>
                  <a:pt x="1804862" y="1154453"/>
                  <a:pt x="1806939" y="1158429"/>
                  <a:pt x="1808264" y="1162995"/>
                </a:cubicBezTo>
                <a:cubicBezTo>
                  <a:pt x="1809590" y="1167561"/>
                  <a:pt x="1810252" y="1172436"/>
                  <a:pt x="1810252" y="1177620"/>
                </a:cubicBezTo>
                <a:lnTo>
                  <a:pt x="1810252" y="1180271"/>
                </a:lnTo>
                <a:cubicBezTo>
                  <a:pt x="1810252" y="1182568"/>
                  <a:pt x="1809676" y="1184203"/>
                  <a:pt x="1808522" y="1185175"/>
                </a:cubicBezTo>
                <a:cubicBezTo>
                  <a:pt x="1807368" y="1186147"/>
                  <a:pt x="1806051" y="1186633"/>
                  <a:pt x="1804571" y="1186633"/>
                </a:cubicBezTo>
                <a:lnTo>
                  <a:pt x="1752195" y="1186633"/>
                </a:lnTo>
                <a:cubicBezTo>
                  <a:pt x="1752195" y="1191051"/>
                  <a:pt x="1752639" y="1195028"/>
                  <a:pt x="1753527" y="1198563"/>
                </a:cubicBezTo>
                <a:cubicBezTo>
                  <a:pt x="1754415" y="1202097"/>
                  <a:pt x="1755895" y="1205131"/>
                  <a:pt x="1757967" y="1207664"/>
                </a:cubicBezTo>
                <a:cubicBezTo>
                  <a:pt x="1760039" y="1210198"/>
                  <a:pt x="1762732" y="1212142"/>
                  <a:pt x="1766048" y="1213497"/>
                </a:cubicBezTo>
                <a:cubicBezTo>
                  <a:pt x="1769363" y="1214852"/>
                  <a:pt x="1773418" y="1215529"/>
                  <a:pt x="1778212" y="1215529"/>
                </a:cubicBezTo>
                <a:cubicBezTo>
                  <a:pt x="1782001" y="1215529"/>
                  <a:pt x="1785376" y="1215220"/>
                  <a:pt x="1788335" y="1214601"/>
                </a:cubicBezTo>
                <a:cubicBezTo>
                  <a:pt x="1791295" y="1213983"/>
                  <a:pt x="1793855" y="1213290"/>
                  <a:pt x="1796016" y="1212525"/>
                </a:cubicBezTo>
                <a:cubicBezTo>
                  <a:pt x="1798177" y="1211759"/>
                  <a:pt x="1799953" y="1211067"/>
                  <a:pt x="1801344" y="1210448"/>
                </a:cubicBezTo>
                <a:cubicBezTo>
                  <a:pt x="1802736" y="1209829"/>
                  <a:pt x="1803787" y="1209520"/>
                  <a:pt x="1804497" y="1209520"/>
                </a:cubicBezTo>
                <a:cubicBezTo>
                  <a:pt x="1804912" y="1209520"/>
                  <a:pt x="1805281" y="1209623"/>
                  <a:pt x="1805607" y="1209829"/>
                </a:cubicBezTo>
                <a:cubicBezTo>
                  <a:pt x="1805932" y="1210036"/>
                  <a:pt x="1806184" y="1210345"/>
                  <a:pt x="1806361" y="1210757"/>
                </a:cubicBezTo>
                <a:cubicBezTo>
                  <a:pt x="1806539" y="1211170"/>
                  <a:pt x="1806672" y="1211744"/>
                  <a:pt x="1806761" y="1212480"/>
                </a:cubicBezTo>
                <a:cubicBezTo>
                  <a:pt x="1806850" y="1213217"/>
                  <a:pt x="1806894" y="1214115"/>
                  <a:pt x="1806894" y="1215176"/>
                </a:cubicBezTo>
                <a:cubicBezTo>
                  <a:pt x="1806894" y="1215941"/>
                  <a:pt x="1806865" y="1216604"/>
                  <a:pt x="1806806" y="1217164"/>
                </a:cubicBezTo>
                <a:cubicBezTo>
                  <a:pt x="1806747" y="1217723"/>
                  <a:pt x="1806674" y="1218224"/>
                  <a:pt x="1806585" y="1218666"/>
                </a:cubicBezTo>
                <a:cubicBezTo>
                  <a:pt x="1806497" y="1219108"/>
                  <a:pt x="1806350" y="1219506"/>
                  <a:pt x="1806143" y="1219859"/>
                </a:cubicBezTo>
                <a:cubicBezTo>
                  <a:pt x="1805937" y="1220213"/>
                  <a:pt x="1805672" y="1220551"/>
                  <a:pt x="1805348" y="1220875"/>
                </a:cubicBezTo>
                <a:cubicBezTo>
                  <a:pt x="1805024" y="1221199"/>
                  <a:pt x="1804067" y="1221729"/>
                  <a:pt x="1802476" y="1222466"/>
                </a:cubicBezTo>
                <a:cubicBezTo>
                  <a:pt x="1800886" y="1223202"/>
                  <a:pt x="1798824" y="1223924"/>
                  <a:pt x="1796290" y="1224631"/>
                </a:cubicBezTo>
                <a:cubicBezTo>
                  <a:pt x="1793757" y="1225338"/>
                  <a:pt x="1790827" y="1225971"/>
                  <a:pt x="1787498" y="1226531"/>
                </a:cubicBezTo>
                <a:cubicBezTo>
                  <a:pt x="1784170" y="1227090"/>
                  <a:pt x="1780620" y="1227370"/>
                  <a:pt x="1776850" y="1227370"/>
                </a:cubicBezTo>
                <a:cubicBezTo>
                  <a:pt x="1770311" y="1227370"/>
                  <a:pt x="1764582" y="1226457"/>
                  <a:pt x="1759662" y="1224631"/>
                </a:cubicBezTo>
                <a:cubicBezTo>
                  <a:pt x="1754743" y="1222805"/>
                  <a:pt x="1750605" y="1220095"/>
                  <a:pt x="1747247" y="1216501"/>
                </a:cubicBezTo>
                <a:cubicBezTo>
                  <a:pt x="1743889" y="1212908"/>
                  <a:pt x="1741356" y="1208401"/>
                  <a:pt x="1739647" y="1202981"/>
                </a:cubicBezTo>
                <a:cubicBezTo>
                  <a:pt x="1737939" y="1197561"/>
                  <a:pt x="1737085" y="1191258"/>
                  <a:pt x="1737085" y="1184070"/>
                </a:cubicBezTo>
                <a:cubicBezTo>
                  <a:pt x="1737085" y="1177237"/>
                  <a:pt x="1737968" y="1171095"/>
                  <a:pt x="1739736" y="1165646"/>
                </a:cubicBezTo>
                <a:cubicBezTo>
                  <a:pt x="1741503" y="1160197"/>
                  <a:pt x="1744051" y="1155572"/>
                  <a:pt x="1747379" y="1151772"/>
                </a:cubicBezTo>
                <a:cubicBezTo>
                  <a:pt x="1750708" y="1147973"/>
                  <a:pt x="1754729" y="1145057"/>
                  <a:pt x="1759442" y="1143024"/>
                </a:cubicBezTo>
                <a:cubicBezTo>
                  <a:pt x="1764154" y="1140992"/>
                  <a:pt x="1769427" y="1139976"/>
                  <a:pt x="1775259" y="1139976"/>
                </a:cubicBezTo>
                <a:close/>
                <a:moveTo>
                  <a:pt x="1633603" y="1139976"/>
                </a:moveTo>
                <a:cubicBezTo>
                  <a:pt x="1635723" y="1139976"/>
                  <a:pt x="1637844" y="1140152"/>
                  <a:pt x="1639965" y="1140506"/>
                </a:cubicBezTo>
                <a:cubicBezTo>
                  <a:pt x="1642086" y="1140859"/>
                  <a:pt x="1644001" y="1141301"/>
                  <a:pt x="1645709" y="1141831"/>
                </a:cubicBezTo>
                <a:cubicBezTo>
                  <a:pt x="1647417" y="1142361"/>
                  <a:pt x="1648875" y="1142936"/>
                  <a:pt x="1650083" y="1143554"/>
                </a:cubicBezTo>
                <a:cubicBezTo>
                  <a:pt x="1651291" y="1144173"/>
                  <a:pt x="1652204" y="1144718"/>
                  <a:pt x="1652822" y="1145189"/>
                </a:cubicBezTo>
                <a:cubicBezTo>
                  <a:pt x="1653441" y="1145660"/>
                  <a:pt x="1653853" y="1146073"/>
                  <a:pt x="1654060" y="1146426"/>
                </a:cubicBezTo>
                <a:cubicBezTo>
                  <a:pt x="1654266" y="1146780"/>
                  <a:pt x="1654413" y="1147177"/>
                  <a:pt x="1654501" y="1147619"/>
                </a:cubicBezTo>
                <a:cubicBezTo>
                  <a:pt x="1654590" y="1148061"/>
                  <a:pt x="1654678" y="1148606"/>
                  <a:pt x="1654767" y="1149254"/>
                </a:cubicBezTo>
                <a:cubicBezTo>
                  <a:pt x="1654855" y="1149902"/>
                  <a:pt x="1654899" y="1150697"/>
                  <a:pt x="1654899" y="1151640"/>
                </a:cubicBezTo>
                <a:cubicBezTo>
                  <a:pt x="1654899" y="1152641"/>
                  <a:pt x="1654855" y="1153510"/>
                  <a:pt x="1654767" y="1154247"/>
                </a:cubicBezTo>
                <a:cubicBezTo>
                  <a:pt x="1654678" y="1154983"/>
                  <a:pt x="1654531" y="1155587"/>
                  <a:pt x="1654325" y="1156058"/>
                </a:cubicBezTo>
                <a:cubicBezTo>
                  <a:pt x="1654119" y="1156530"/>
                  <a:pt x="1653868" y="1156868"/>
                  <a:pt x="1653574" y="1157074"/>
                </a:cubicBezTo>
                <a:cubicBezTo>
                  <a:pt x="1653279" y="1157281"/>
                  <a:pt x="1652955" y="1157384"/>
                  <a:pt x="1652602" y="1157384"/>
                </a:cubicBezTo>
                <a:cubicBezTo>
                  <a:pt x="1652071" y="1157384"/>
                  <a:pt x="1651306" y="1157060"/>
                  <a:pt x="1650304" y="1156412"/>
                </a:cubicBezTo>
                <a:cubicBezTo>
                  <a:pt x="1649303" y="1155764"/>
                  <a:pt x="1648006" y="1155072"/>
                  <a:pt x="1646416" y="1154335"/>
                </a:cubicBezTo>
                <a:cubicBezTo>
                  <a:pt x="1644825" y="1153599"/>
                  <a:pt x="1642955" y="1152907"/>
                  <a:pt x="1640805" y="1152258"/>
                </a:cubicBezTo>
                <a:cubicBezTo>
                  <a:pt x="1638654" y="1151610"/>
                  <a:pt x="1636195" y="1151286"/>
                  <a:pt x="1633426" y="1151286"/>
                </a:cubicBezTo>
                <a:cubicBezTo>
                  <a:pt x="1630952" y="1151286"/>
                  <a:pt x="1628772" y="1151566"/>
                  <a:pt x="1626887" y="1152126"/>
                </a:cubicBezTo>
                <a:cubicBezTo>
                  <a:pt x="1625002" y="1152686"/>
                  <a:pt x="1623455" y="1153481"/>
                  <a:pt x="1622248" y="1154512"/>
                </a:cubicBezTo>
                <a:cubicBezTo>
                  <a:pt x="1621040" y="1155543"/>
                  <a:pt x="1620127" y="1156765"/>
                  <a:pt x="1619508" y="1158179"/>
                </a:cubicBezTo>
                <a:cubicBezTo>
                  <a:pt x="1618890" y="1159593"/>
                  <a:pt x="1618580" y="1161125"/>
                  <a:pt x="1618580" y="1162774"/>
                </a:cubicBezTo>
                <a:cubicBezTo>
                  <a:pt x="1618580" y="1165072"/>
                  <a:pt x="1619170" y="1167001"/>
                  <a:pt x="1620348" y="1168562"/>
                </a:cubicBezTo>
                <a:cubicBezTo>
                  <a:pt x="1621526" y="1170123"/>
                  <a:pt x="1623058" y="1171493"/>
                  <a:pt x="1624943" y="1172671"/>
                </a:cubicBezTo>
                <a:cubicBezTo>
                  <a:pt x="1626828" y="1173849"/>
                  <a:pt x="1628978" y="1174910"/>
                  <a:pt x="1631394" y="1175852"/>
                </a:cubicBezTo>
                <a:cubicBezTo>
                  <a:pt x="1633809" y="1176795"/>
                  <a:pt x="1636269" y="1177767"/>
                  <a:pt x="1638772" y="1178768"/>
                </a:cubicBezTo>
                <a:cubicBezTo>
                  <a:pt x="1641276" y="1179770"/>
                  <a:pt x="1643750" y="1180889"/>
                  <a:pt x="1646195" y="1182126"/>
                </a:cubicBezTo>
                <a:cubicBezTo>
                  <a:pt x="1648640" y="1183364"/>
                  <a:pt x="1650805" y="1184866"/>
                  <a:pt x="1652690" y="1186633"/>
                </a:cubicBezTo>
                <a:cubicBezTo>
                  <a:pt x="1654575" y="1188400"/>
                  <a:pt x="1656092" y="1190521"/>
                  <a:pt x="1657241" y="1192996"/>
                </a:cubicBezTo>
                <a:cubicBezTo>
                  <a:pt x="1658390" y="1195470"/>
                  <a:pt x="1658964" y="1198415"/>
                  <a:pt x="1658964" y="1201832"/>
                </a:cubicBezTo>
                <a:cubicBezTo>
                  <a:pt x="1658964" y="1205897"/>
                  <a:pt x="1658213" y="1209520"/>
                  <a:pt x="1656711" y="1212701"/>
                </a:cubicBezTo>
                <a:cubicBezTo>
                  <a:pt x="1655208" y="1215883"/>
                  <a:pt x="1653073" y="1218563"/>
                  <a:pt x="1650304" y="1220743"/>
                </a:cubicBezTo>
                <a:cubicBezTo>
                  <a:pt x="1647535" y="1222922"/>
                  <a:pt x="1644236" y="1224572"/>
                  <a:pt x="1640407" y="1225691"/>
                </a:cubicBezTo>
                <a:cubicBezTo>
                  <a:pt x="1636578" y="1226811"/>
                  <a:pt x="1632366" y="1227370"/>
                  <a:pt x="1627770" y="1227370"/>
                </a:cubicBezTo>
                <a:cubicBezTo>
                  <a:pt x="1624943" y="1227370"/>
                  <a:pt x="1622248" y="1227149"/>
                  <a:pt x="1619685" y="1226707"/>
                </a:cubicBezTo>
                <a:cubicBezTo>
                  <a:pt x="1617122" y="1226266"/>
                  <a:pt x="1614825" y="1225706"/>
                  <a:pt x="1612792" y="1225028"/>
                </a:cubicBezTo>
                <a:cubicBezTo>
                  <a:pt x="1610760" y="1224351"/>
                  <a:pt x="1609037" y="1223644"/>
                  <a:pt x="1607623" y="1222908"/>
                </a:cubicBezTo>
                <a:cubicBezTo>
                  <a:pt x="1606209" y="1222171"/>
                  <a:pt x="1605178" y="1221509"/>
                  <a:pt x="1604530" y="1220919"/>
                </a:cubicBezTo>
                <a:cubicBezTo>
                  <a:pt x="1603882" y="1220330"/>
                  <a:pt x="1603411" y="1219506"/>
                  <a:pt x="1603116" y="1218445"/>
                </a:cubicBezTo>
                <a:cubicBezTo>
                  <a:pt x="1602822" y="1217385"/>
                  <a:pt x="1602674" y="1215941"/>
                  <a:pt x="1602674" y="1214115"/>
                </a:cubicBezTo>
                <a:cubicBezTo>
                  <a:pt x="1602674" y="1212996"/>
                  <a:pt x="1602733" y="1212053"/>
                  <a:pt x="1602851" y="1211287"/>
                </a:cubicBezTo>
                <a:cubicBezTo>
                  <a:pt x="1602969" y="1210522"/>
                  <a:pt x="1603116" y="1209903"/>
                  <a:pt x="1603293" y="1209432"/>
                </a:cubicBezTo>
                <a:cubicBezTo>
                  <a:pt x="1603470" y="1208960"/>
                  <a:pt x="1603720" y="1208622"/>
                  <a:pt x="1604044" y="1208416"/>
                </a:cubicBezTo>
                <a:cubicBezTo>
                  <a:pt x="1604368" y="1208209"/>
                  <a:pt x="1604736" y="1208106"/>
                  <a:pt x="1605149" y="1208106"/>
                </a:cubicBezTo>
                <a:cubicBezTo>
                  <a:pt x="1605797" y="1208106"/>
                  <a:pt x="1606754" y="1208504"/>
                  <a:pt x="1608021" y="1209299"/>
                </a:cubicBezTo>
                <a:cubicBezTo>
                  <a:pt x="1609287" y="1210095"/>
                  <a:pt x="1610848" y="1210963"/>
                  <a:pt x="1612704" y="1211906"/>
                </a:cubicBezTo>
                <a:cubicBezTo>
                  <a:pt x="1614560" y="1212849"/>
                  <a:pt x="1616754" y="1213718"/>
                  <a:pt x="1619287" y="1214513"/>
                </a:cubicBezTo>
                <a:cubicBezTo>
                  <a:pt x="1621821" y="1215308"/>
                  <a:pt x="1624737" y="1215706"/>
                  <a:pt x="1628036" y="1215706"/>
                </a:cubicBezTo>
                <a:cubicBezTo>
                  <a:pt x="1630510" y="1215706"/>
                  <a:pt x="1632749" y="1215441"/>
                  <a:pt x="1634751" y="1214911"/>
                </a:cubicBezTo>
                <a:cubicBezTo>
                  <a:pt x="1636755" y="1214380"/>
                  <a:pt x="1638492" y="1213600"/>
                  <a:pt x="1639965" y="1212569"/>
                </a:cubicBezTo>
                <a:cubicBezTo>
                  <a:pt x="1641438" y="1211538"/>
                  <a:pt x="1642572" y="1210227"/>
                  <a:pt x="1643367" y="1208636"/>
                </a:cubicBezTo>
                <a:cubicBezTo>
                  <a:pt x="1644163" y="1207046"/>
                  <a:pt x="1644560" y="1205161"/>
                  <a:pt x="1644560" y="1202981"/>
                </a:cubicBezTo>
                <a:cubicBezTo>
                  <a:pt x="1644560" y="1200742"/>
                  <a:pt x="1643986" y="1198857"/>
                  <a:pt x="1642837" y="1197326"/>
                </a:cubicBezTo>
                <a:cubicBezTo>
                  <a:pt x="1641688" y="1195794"/>
                  <a:pt x="1640171" y="1194439"/>
                  <a:pt x="1638286" y="1193261"/>
                </a:cubicBezTo>
                <a:cubicBezTo>
                  <a:pt x="1636401" y="1192082"/>
                  <a:pt x="1634280" y="1191037"/>
                  <a:pt x="1631924" y="1190124"/>
                </a:cubicBezTo>
                <a:cubicBezTo>
                  <a:pt x="1629567" y="1189211"/>
                  <a:pt x="1627137" y="1188253"/>
                  <a:pt x="1624633" y="1187252"/>
                </a:cubicBezTo>
                <a:cubicBezTo>
                  <a:pt x="1622130" y="1186250"/>
                  <a:pt x="1619685" y="1185116"/>
                  <a:pt x="1617299" y="1183850"/>
                </a:cubicBezTo>
                <a:cubicBezTo>
                  <a:pt x="1614913" y="1182583"/>
                  <a:pt x="1612778" y="1181037"/>
                  <a:pt x="1610892" y="1179210"/>
                </a:cubicBezTo>
                <a:cubicBezTo>
                  <a:pt x="1609007" y="1177384"/>
                  <a:pt x="1607490" y="1175204"/>
                  <a:pt x="1606342" y="1172671"/>
                </a:cubicBezTo>
                <a:cubicBezTo>
                  <a:pt x="1605193" y="1170138"/>
                  <a:pt x="1604618" y="1167104"/>
                  <a:pt x="1604618" y="1163569"/>
                </a:cubicBezTo>
                <a:cubicBezTo>
                  <a:pt x="1604618" y="1160447"/>
                  <a:pt x="1605222" y="1157457"/>
                  <a:pt x="1606430" y="1154600"/>
                </a:cubicBezTo>
                <a:cubicBezTo>
                  <a:pt x="1607638" y="1151743"/>
                  <a:pt x="1609449" y="1149239"/>
                  <a:pt x="1611864" y="1147089"/>
                </a:cubicBezTo>
                <a:cubicBezTo>
                  <a:pt x="1614280" y="1144939"/>
                  <a:pt x="1617299" y="1143216"/>
                  <a:pt x="1620922" y="1141920"/>
                </a:cubicBezTo>
                <a:cubicBezTo>
                  <a:pt x="1624545" y="1140624"/>
                  <a:pt x="1628772" y="1139976"/>
                  <a:pt x="1633603" y="1139976"/>
                </a:cubicBezTo>
                <a:close/>
                <a:moveTo>
                  <a:pt x="1519303" y="1139976"/>
                </a:moveTo>
                <a:cubicBezTo>
                  <a:pt x="1521423" y="1139976"/>
                  <a:pt x="1523544" y="1140152"/>
                  <a:pt x="1525665" y="1140506"/>
                </a:cubicBezTo>
                <a:cubicBezTo>
                  <a:pt x="1527786" y="1140859"/>
                  <a:pt x="1529700" y="1141301"/>
                  <a:pt x="1531409" y="1141831"/>
                </a:cubicBezTo>
                <a:cubicBezTo>
                  <a:pt x="1533117" y="1142361"/>
                  <a:pt x="1534575" y="1142936"/>
                  <a:pt x="1535783" y="1143554"/>
                </a:cubicBezTo>
                <a:cubicBezTo>
                  <a:pt x="1536991" y="1144173"/>
                  <a:pt x="1537904" y="1144718"/>
                  <a:pt x="1538522" y="1145189"/>
                </a:cubicBezTo>
                <a:cubicBezTo>
                  <a:pt x="1539141" y="1145660"/>
                  <a:pt x="1539553" y="1146073"/>
                  <a:pt x="1539760" y="1146426"/>
                </a:cubicBezTo>
                <a:cubicBezTo>
                  <a:pt x="1539966" y="1146780"/>
                  <a:pt x="1540113" y="1147177"/>
                  <a:pt x="1540201" y="1147619"/>
                </a:cubicBezTo>
                <a:cubicBezTo>
                  <a:pt x="1540290" y="1148061"/>
                  <a:pt x="1540378" y="1148606"/>
                  <a:pt x="1540467" y="1149254"/>
                </a:cubicBezTo>
                <a:cubicBezTo>
                  <a:pt x="1540555" y="1149902"/>
                  <a:pt x="1540599" y="1150697"/>
                  <a:pt x="1540599" y="1151640"/>
                </a:cubicBezTo>
                <a:cubicBezTo>
                  <a:pt x="1540599" y="1152641"/>
                  <a:pt x="1540555" y="1153510"/>
                  <a:pt x="1540467" y="1154247"/>
                </a:cubicBezTo>
                <a:cubicBezTo>
                  <a:pt x="1540378" y="1154983"/>
                  <a:pt x="1540231" y="1155587"/>
                  <a:pt x="1540025" y="1156058"/>
                </a:cubicBezTo>
                <a:cubicBezTo>
                  <a:pt x="1539818" y="1156530"/>
                  <a:pt x="1539568" y="1156868"/>
                  <a:pt x="1539274" y="1157074"/>
                </a:cubicBezTo>
                <a:cubicBezTo>
                  <a:pt x="1538979" y="1157281"/>
                  <a:pt x="1538655" y="1157384"/>
                  <a:pt x="1538302" y="1157384"/>
                </a:cubicBezTo>
                <a:cubicBezTo>
                  <a:pt x="1537771" y="1157384"/>
                  <a:pt x="1537005" y="1157060"/>
                  <a:pt x="1536004" y="1156412"/>
                </a:cubicBezTo>
                <a:cubicBezTo>
                  <a:pt x="1535002" y="1155764"/>
                  <a:pt x="1533706" y="1155072"/>
                  <a:pt x="1532116" y="1154335"/>
                </a:cubicBezTo>
                <a:cubicBezTo>
                  <a:pt x="1530525" y="1153599"/>
                  <a:pt x="1528655" y="1152907"/>
                  <a:pt x="1526505" y="1152258"/>
                </a:cubicBezTo>
                <a:cubicBezTo>
                  <a:pt x="1524354" y="1151610"/>
                  <a:pt x="1521895" y="1151286"/>
                  <a:pt x="1519126" y="1151286"/>
                </a:cubicBezTo>
                <a:cubicBezTo>
                  <a:pt x="1516652" y="1151286"/>
                  <a:pt x="1514472" y="1151566"/>
                  <a:pt x="1512587" y="1152126"/>
                </a:cubicBezTo>
                <a:cubicBezTo>
                  <a:pt x="1510702" y="1152686"/>
                  <a:pt x="1509155" y="1153481"/>
                  <a:pt x="1507948" y="1154512"/>
                </a:cubicBezTo>
                <a:cubicBezTo>
                  <a:pt x="1506740" y="1155543"/>
                  <a:pt x="1505827" y="1156765"/>
                  <a:pt x="1505208" y="1158179"/>
                </a:cubicBezTo>
                <a:cubicBezTo>
                  <a:pt x="1504590" y="1159593"/>
                  <a:pt x="1504280" y="1161125"/>
                  <a:pt x="1504280" y="1162774"/>
                </a:cubicBezTo>
                <a:cubicBezTo>
                  <a:pt x="1504280" y="1165072"/>
                  <a:pt x="1504869" y="1167001"/>
                  <a:pt x="1506048" y="1168562"/>
                </a:cubicBezTo>
                <a:cubicBezTo>
                  <a:pt x="1507226" y="1170123"/>
                  <a:pt x="1508758" y="1171493"/>
                  <a:pt x="1510643" y="1172671"/>
                </a:cubicBezTo>
                <a:cubicBezTo>
                  <a:pt x="1512528" y="1173849"/>
                  <a:pt x="1514678" y="1174910"/>
                  <a:pt x="1517094" y="1175852"/>
                </a:cubicBezTo>
                <a:cubicBezTo>
                  <a:pt x="1519509" y="1176795"/>
                  <a:pt x="1521968" y="1177767"/>
                  <a:pt x="1524472" y="1178768"/>
                </a:cubicBezTo>
                <a:cubicBezTo>
                  <a:pt x="1526976" y="1179770"/>
                  <a:pt x="1529450" y="1180889"/>
                  <a:pt x="1531895" y="1182126"/>
                </a:cubicBezTo>
                <a:cubicBezTo>
                  <a:pt x="1534340" y="1183364"/>
                  <a:pt x="1536505" y="1184866"/>
                  <a:pt x="1538390" y="1186633"/>
                </a:cubicBezTo>
                <a:cubicBezTo>
                  <a:pt x="1540275" y="1188400"/>
                  <a:pt x="1541792" y="1190521"/>
                  <a:pt x="1542941" y="1192996"/>
                </a:cubicBezTo>
                <a:cubicBezTo>
                  <a:pt x="1544090" y="1195470"/>
                  <a:pt x="1544664" y="1198415"/>
                  <a:pt x="1544664" y="1201832"/>
                </a:cubicBezTo>
                <a:cubicBezTo>
                  <a:pt x="1544664" y="1205897"/>
                  <a:pt x="1543913" y="1209520"/>
                  <a:pt x="1542411" y="1212701"/>
                </a:cubicBezTo>
                <a:cubicBezTo>
                  <a:pt x="1540908" y="1215883"/>
                  <a:pt x="1538773" y="1218563"/>
                  <a:pt x="1536004" y="1220743"/>
                </a:cubicBezTo>
                <a:cubicBezTo>
                  <a:pt x="1533235" y="1222922"/>
                  <a:pt x="1529936" y="1224572"/>
                  <a:pt x="1526107" y="1225691"/>
                </a:cubicBezTo>
                <a:cubicBezTo>
                  <a:pt x="1522278" y="1226811"/>
                  <a:pt x="1518066" y="1227370"/>
                  <a:pt x="1513470" y="1227370"/>
                </a:cubicBezTo>
                <a:cubicBezTo>
                  <a:pt x="1510643" y="1227370"/>
                  <a:pt x="1507948" y="1227149"/>
                  <a:pt x="1505385" y="1226707"/>
                </a:cubicBezTo>
                <a:cubicBezTo>
                  <a:pt x="1502822" y="1226266"/>
                  <a:pt x="1500525" y="1225706"/>
                  <a:pt x="1498492" y="1225028"/>
                </a:cubicBezTo>
                <a:cubicBezTo>
                  <a:pt x="1496460" y="1224351"/>
                  <a:pt x="1494737" y="1223644"/>
                  <a:pt x="1493323" y="1222908"/>
                </a:cubicBezTo>
                <a:cubicBezTo>
                  <a:pt x="1491909" y="1222171"/>
                  <a:pt x="1490878" y="1221509"/>
                  <a:pt x="1490230" y="1220919"/>
                </a:cubicBezTo>
                <a:cubicBezTo>
                  <a:pt x="1489582" y="1220330"/>
                  <a:pt x="1489111" y="1219506"/>
                  <a:pt x="1488816" y="1218445"/>
                </a:cubicBezTo>
                <a:cubicBezTo>
                  <a:pt x="1488522" y="1217385"/>
                  <a:pt x="1488374" y="1215941"/>
                  <a:pt x="1488374" y="1214115"/>
                </a:cubicBezTo>
                <a:cubicBezTo>
                  <a:pt x="1488374" y="1212996"/>
                  <a:pt x="1488433" y="1212053"/>
                  <a:pt x="1488551" y="1211287"/>
                </a:cubicBezTo>
                <a:cubicBezTo>
                  <a:pt x="1488669" y="1210522"/>
                  <a:pt x="1488816" y="1209903"/>
                  <a:pt x="1488993" y="1209432"/>
                </a:cubicBezTo>
                <a:cubicBezTo>
                  <a:pt x="1489170" y="1208960"/>
                  <a:pt x="1489420" y="1208622"/>
                  <a:pt x="1489744" y="1208416"/>
                </a:cubicBezTo>
                <a:cubicBezTo>
                  <a:pt x="1490068" y="1208209"/>
                  <a:pt x="1490436" y="1208106"/>
                  <a:pt x="1490849" y="1208106"/>
                </a:cubicBezTo>
                <a:cubicBezTo>
                  <a:pt x="1491497" y="1208106"/>
                  <a:pt x="1492454" y="1208504"/>
                  <a:pt x="1493721" y="1209299"/>
                </a:cubicBezTo>
                <a:cubicBezTo>
                  <a:pt x="1494987" y="1210095"/>
                  <a:pt x="1496548" y="1210963"/>
                  <a:pt x="1498404" y="1211906"/>
                </a:cubicBezTo>
                <a:cubicBezTo>
                  <a:pt x="1500260" y="1212849"/>
                  <a:pt x="1502454" y="1213718"/>
                  <a:pt x="1504987" y="1214513"/>
                </a:cubicBezTo>
                <a:cubicBezTo>
                  <a:pt x="1507520" y="1215308"/>
                  <a:pt x="1510437" y="1215706"/>
                  <a:pt x="1513736" y="1215706"/>
                </a:cubicBezTo>
                <a:cubicBezTo>
                  <a:pt x="1516210" y="1215706"/>
                  <a:pt x="1518449" y="1215441"/>
                  <a:pt x="1520451" y="1214911"/>
                </a:cubicBezTo>
                <a:cubicBezTo>
                  <a:pt x="1522454" y="1214380"/>
                  <a:pt x="1524192" y="1213600"/>
                  <a:pt x="1525665" y="1212569"/>
                </a:cubicBezTo>
                <a:cubicBezTo>
                  <a:pt x="1527138" y="1211538"/>
                  <a:pt x="1528272" y="1210227"/>
                  <a:pt x="1529067" y="1208636"/>
                </a:cubicBezTo>
                <a:cubicBezTo>
                  <a:pt x="1529863" y="1207046"/>
                  <a:pt x="1530260" y="1205161"/>
                  <a:pt x="1530260" y="1202981"/>
                </a:cubicBezTo>
                <a:cubicBezTo>
                  <a:pt x="1530260" y="1200742"/>
                  <a:pt x="1529686" y="1198857"/>
                  <a:pt x="1528537" y="1197326"/>
                </a:cubicBezTo>
                <a:cubicBezTo>
                  <a:pt x="1527388" y="1195794"/>
                  <a:pt x="1525871" y="1194439"/>
                  <a:pt x="1523986" y="1193261"/>
                </a:cubicBezTo>
                <a:cubicBezTo>
                  <a:pt x="1522101" y="1192082"/>
                  <a:pt x="1519980" y="1191037"/>
                  <a:pt x="1517624" y="1190124"/>
                </a:cubicBezTo>
                <a:cubicBezTo>
                  <a:pt x="1515267" y="1189211"/>
                  <a:pt x="1512837" y="1188253"/>
                  <a:pt x="1510333" y="1187252"/>
                </a:cubicBezTo>
                <a:cubicBezTo>
                  <a:pt x="1507830" y="1186250"/>
                  <a:pt x="1505385" y="1185116"/>
                  <a:pt x="1502999" y="1183850"/>
                </a:cubicBezTo>
                <a:cubicBezTo>
                  <a:pt x="1500613" y="1182583"/>
                  <a:pt x="1498478" y="1181037"/>
                  <a:pt x="1496592" y="1179210"/>
                </a:cubicBezTo>
                <a:cubicBezTo>
                  <a:pt x="1494707" y="1177384"/>
                  <a:pt x="1493190" y="1175204"/>
                  <a:pt x="1492042" y="1172671"/>
                </a:cubicBezTo>
                <a:cubicBezTo>
                  <a:pt x="1490893" y="1170138"/>
                  <a:pt x="1490318" y="1167104"/>
                  <a:pt x="1490318" y="1163569"/>
                </a:cubicBezTo>
                <a:cubicBezTo>
                  <a:pt x="1490318" y="1160447"/>
                  <a:pt x="1490922" y="1157457"/>
                  <a:pt x="1492130" y="1154600"/>
                </a:cubicBezTo>
                <a:cubicBezTo>
                  <a:pt x="1493338" y="1151743"/>
                  <a:pt x="1495149" y="1149239"/>
                  <a:pt x="1497564" y="1147089"/>
                </a:cubicBezTo>
                <a:cubicBezTo>
                  <a:pt x="1499980" y="1144939"/>
                  <a:pt x="1502999" y="1143216"/>
                  <a:pt x="1506622" y="1141920"/>
                </a:cubicBezTo>
                <a:cubicBezTo>
                  <a:pt x="1510245" y="1140624"/>
                  <a:pt x="1514472" y="1139976"/>
                  <a:pt x="1519303" y="1139976"/>
                </a:cubicBezTo>
                <a:close/>
                <a:moveTo>
                  <a:pt x="1462967" y="1139976"/>
                </a:moveTo>
                <a:cubicBezTo>
                  <a:pt x="1463733" y="1139976"/>
                  <a:pt x="1464601" y="1140020"/>
                  <a:pt x="1465573" y="1140108"/>
                </a:cubicBezTo>
                <a:cubicBezTo>
                  <a:pt x="1466545" y="1140196"/>
                  <a:pt x="1467562" y="1140358"/>
                  <a:pt x="1468622" y="1140594"/>
                </a:cubicBezTo>
                <a:cubicBezTo>
                  <a:pt x="1469682" y="1140830"/>
                  <a:pt x="1470640" y="1141095"/>
                  <a:pt x="1471494" y="1141389"/>
                </a:cubicBezTo>
                <a:cubicBezTo>
                  <a:pt x="1472348" y="1141684"/>
                  <a:pt x="1472952" y="1141979"/>
                  <a:pt x="1473306" y="1142273"/>
                </a:cubicBezTo>
                <a:cubicBezTo>
                  <a:pt x="1473659" y="1142568"/>
                  <a:pt x="1473895" y="1142847"/>
                  <a:pt x="1474012" y="1143113"/>
                </a:cubicBezTo>
                <a:cubicBezTo>
                  <a:pt x="1474130" y="1143378"/>
                  <a:pt x="1474233" y="1143716"/>
                  <a:pt x="1474322" y="1144129"/>
                </a:cubicBezTo>
                <a:cubicBezTo>
                  <a:pt x="1474410" y="1144541"/>
                  <a:pt x="1474469" y="1145145"/>
                  <a:pt x="1474498" y="1145940"/>
                </a:cubicBezTo>
                <a:cubicBezTo>
                  <a:pt x="1474528" y="1146736"/>
                  <a:pt x="1474543" y="1147811"/>
                  <a:pt x="1474543" y="1149166"/>
                </a:cubicBezTo>
                <a:cubicBezTo>
                  <a:pt x="1474543" y="1150462"/>
                  <a:pt x="1474513" y="1151552"/>
                  <a:pt x="1474454" y="1152435"/>
                </a:cubicBezTo>
                <a:cubicBezTo>
                  <a:pt x="1474395" y="1153319"/>
                  <a:pt x="1474278" y="1154011"/>
                  <a:pt x="1474101" y="1154512"/>
                </a:cubicBezTo>
                <a:cubicBezTo>
                  <a:pt x="1473924" y="1155013"/>
                  <a:pt x="1473703" y="1155396"/>
                  <a:pt x="1473438" y="1155661"/>
                </a:cubicBezTo>
                <a:cubicBezTo>
                  <a:pt x="1473173" y="1155926"/>
                  <a:pt x="1472805" y="1156058"/>
                  <a:pt x="1472333" y="1156058"/>
                </a:cubicBezTo>
                <a:cubicBezTo>
                  <a:pt x="1471862" y="1156058"/>
                  <a:pt x="1471288" y="1155926"/>
                  <a:pt x="1470610" y="1155661"/>
                </a:cubicBezTo>
                <a:cubicBezTo>
                  <a:pt x="1469933" y="1155396"/>
                  <a:pt x="1469167" y="1155130"/>
                  <a:pt x="1468313" y="1154865"/>
                </a:cubicBezTo>
                <a:cubicBezTo>
                  <a:pt x="1467459" y="1154600"/>
                  <a:pt x="1466501" y="1154350"/>
                  <a:pt x="1465441" y="1154114"/>
                </a:cubicBezTo>
                <a:cubicBezTo>
                  <a:pt x="1464380" y="1153879"/>
                  <a:pt x="1463232" y="1153761"/>
                  <a:pt x="1461995" y="1153761"/>
                </a:cubicBezTo>
                <a:cubicBezTo>
                  <a:pt x="1460522" y="1153761"/>
                  <a:pt x="1459078" y="1154055"/>
                  <a:pt x="1457665" y="1154644"/>
                </a:cubicBezTo>
                <a:cubicBezTo>
                  <a:pt x="1456251" y="1155234"/>
                  <a:pt x="1454763" y="1156206"/>
                  <a:pt x="1453202" y="1157560"/>
                </a:cubicBezTo>
                <a:cubicBezTo>
                  <a:pt x="1451641" y="1158915"/>
                  <a:pt x="1450006" y="1160712"/>
                  <a:pt x="1448298" y="1162951"/>
                </a:cubicBezTo>
                <a:cubicBezTo>
                  <a:pt x="1446589" y="1165189"/>
                  <a:pt x="1444704" y="1167929"/>
                  <a:pt x="1442642" y="1171169"/>
                </a:cubicBezTo>
                <a:lnTo>
                  <a:pt x="1442642" y="1223482"/>
                </a:lnTo>
                <a:cubicBezTo>
                  <a:pt x="1442642" y="1223953"/>
                  <a:pt x="1442524" y="1224351"/>
                  <a:pt x="1442289" y="1224675"/>
                </a:cubicBezTo>
                <a:cubicBezTo>
                  <a:pt x="1442053" y="1224999"/>
                  <a:pt x="1441670" y="1225279"/>
                  <a:pt x="1441140" y="1225515"/>
                </a:cubicBezTo>
                <a:cubicBezTo>
                  <a:pt x="1440610" y="1225750"/>
                  <a:pt x="1439873" y="1225927"/>
                  <a:pt x="1438931" y="1226045"/>
                </a:cubicBezTo>
                <a:cubicBezTo>
                  <a:pt x="1437988" y="1226163"/>
                  <a:pt x="1436781" y="1226221"/>
                  <a:pt x="1435308" y="1226221"/>
                </a:cubicBezTo>
                <a:cubicBezTo>
                  <a:pt x="1433894" y="1226221"/>
                  <a:pt x="1432716" y="1226163"/>
                  <a:pt x="1431773" y="1226045"/>
                </a:cubicBezTo>
                <a:cubicBezTo>
                  <a:pt x="1430831" y="1225927"/>
                  <a:pt x="1430080" y="1225750"/>
                  <a:pt x="1429520" y="1225515"/>
                </a:cubicBezTo>
                <a:cubicBezTo>
                  <a:pt x="1428960" y="1225279"/>
                  <a:pt x="1428577" y="1224999"/>
                  <a:pt x="1428371" y="1224675"/>
                </a:cubicBezTo>
                <a:cubicBezTo>
                  <a:pt x="1428165" y="1224351"/>
                  <a:pt x="1428062" y="1223953"/>
                  <a:pt x="1428062" y="1223482"/>
                </a:cubicBezTo>
                <a:lnTo>
                  <a:pt x="1428062" y="1143952"/>
                </a:lnTo>
                <a:cubicBezTo>
                  <a:pt x="1428062" y="1143481"/>
                  <a:pt x="1428150" y="1143083"/>
                  <a:pt x="1428327" y="1142759"/>
                </a:cubicBezTo>
                <a:cubicBezTo>
                  <a:pt x="1428504" y="1142435"/>
                  <a:pt x="1428857" y="1142140"/>
                  <a:pt x="1429387" y="1141875"/>
                </a:cubicBezTo>
                <a:cubicBezTo>
                  <a:pt x="1429917" y="1141610"/>
                  <a:pt x="1430595" y="1141434"/>
                  <a:pt x="1431420" y="1141345"/>
                </a:cubicBezTo>
                <a:cubicBezTo>
                  <a:pt x="1432244" y="1141257"/>
                  <a:pt x="1433334" y="1141213"/>
                  <a:pt x="1434689" y="1141213"/>
                </a:cubicBezTo>
                <a:cubicBezTo>
                  <a:pt x="1435985" y="1141213"/>
                  <a:pt x="1437060" y="1141257"/>
                  <a:pt x="1437915" y="1141345"/>
                </a:cubicBezTo>
                <a:cubicBezTo>
                  <a:pt x="1438769" y="1141434"/>
                  <a:pt x="1439432" y="1141610"/>
                  <a:pt x="1439903" y="1141875"/>
                </a:cubicBezTo>
                <a:cubicBezTo>
                  <a:pt x="1440374" y="1142140"/>
                  <a:pt x="1440713" y="1142435"/>
                  <a:pt x="1440919" y="1142759"/>
                </a:cubicBezTo>
                <a:cubicBezTo>
                  <a:pt x="1441125" y="1143083"/>
                  <a:pt x="1441228" y="1143481"/>
                  <a:pt x="1441228" y="1143952"/>
                </a:cubicBezTo>
                <a:lnTo>
                  <a:pt x="1441228" y="1155528"/>
                </a:lnTo>
                <a:cubicBezTo>
                  <a:pt x="1443408" y="1152347"/>
                  <a:pt x="1445455" y="1149755"/>
                  <a:pt x="1447370" y="1147752"/>
                </a:cubicBezTo>
                <a:cubicBezTo>
                  <a:pt x="1449285" y="1145749"/>
                  <a:pt x="1451096" y="1144173"/>
                  <a:pt x="1452804" y="1143024"/>
                </a:cubicBezTo>
                <a:cubicBezTo>
                  <a:pt x="1454513" y="1141875"/>
                  <a:pt x="1456207" y="1141080"/>
                  <a:pt x="1457886" y="1140638"/>
                </a:cubicBezTo>
                <a:cubicBezTo>
                  <a:pt x="1459564" y="1140196"/>
                  <a:pt x="1461258" y="1139976"/>
                  <a:pt x="1462967" y="1139976"/>
                </a:cubicBezTo>
                <a:close/>
                <a:moveTo>
                  <a:pt x="1375209" y="1139976"/>
                </a:moveTo>
                <a:cubicBezTo>
                  <a:pt x="1381454" y="1139976"/>
                  <a:pt x="1386770" y="1140977"/>
                  <a:pt x="1391159" y="1142980"/>
                </a:cubicBezTo>
                <a:cubicBezTo>
                  <a:pt x="1395548" y="1144983"/>
                  <a:pt x="1399157" y="1147678"/>
                  <a:pt x="1401984" y="1151066"/>
                </a:cubicBezTo>
                <a:cubicBezTo>
                  <a:pt x="1404812" y="1154453"/>
                  <a:pt x="1406889" y="1158429"/>
                  <a:pt x="1408214" y="1162995"/>
                </a:cubicBezTo>
                <a:cubicBezTo>
                  <a:pt x="1409540" y="1167561"/>
                  <a:pt x="1410202" y="1172436"/>
                  <a:pt x="1410202" y="1177620"/>
                </a:cubicBezTo>
                <a:lnTo>
                  <a:pt x="1410202" y="1180271"/>
                </a:lnTo>
                <a:cubicBezTo>
                  <a:pt x="1410202" y="1182568"/>
                  <a:pt x="1409626" y="1184203"/>
                  <a:pt x="1408472" y="1185175"/>
                </a:cubicBezTo>
                <a:cubicBezTo>
                  <a:pt x="1407318" y="1186147"/>
                  <a:pt x="1406001" y="1186633"/>
                  <a:pt x="1404521" y="1186633"/>
                </a:cubicBezTo>
                <a:lnTo>
                  <a:pt x="1352145" y="1186633"/>
                </a:lnTo>
                <a:cubicBezTo>
                  <a:pt x="1352145" y="1191051"/>
                  <a:pt x="1352589" y="1195028"/>
                  <a:pt x="1353477" y="1198563"/>
                </a:cubicBezTo>
                <a:cubicBezTo>
                  <a:pt x="1354365" y="1202097"/>
                  <a:pt x="1355845" y="1205131"/>
                  <a:pt x="1357917" y="1207664"/>
                </a:cubicBezTo>
                <a:cubicBezTo>
                  <a:pt x="1359989" y="1210198"/>
                  <a:pt x="1362682" y="1212142"/>
                  <a:pt x="1365998" y="1213497"/>
                </a:cubicBezTo>
                <a:cubicBezTo>
                  <a:pt x="1369313" y="1214852"/>
                  <a:pt x="1373368" y="1215529"/>
                  <a:pt x="1378163" y="1215529"/>
                </a:cubicBezTo>
                <a:cubicBezTo>
                  <a:pt x="1381951" y="1215529"/>
                  <a:pt x="1385326" y="1215220"/>
                  <a:pt x="1388285" y="1214601"/>
                </a:cubicBezTo>
                <a:cubicBezTo>
                  <a:pt x="1391245" y="1213983"/>
                  <a:pt x="1393806" y="1213290"/>
                  <a:pt x="1395966" y="1212525"/>
                </a:cubicBezTo>
                <a:cubicBezTo>
                  <a:pt x="1398127" y="1211759"/>
                  <a:pt x="1399903" y="1211067"/>
                  <a:pt x="1401295" y="1210448"/>
                </a:cubicBezTo>
                <a:cubicBezTo>
                  <a:pt x="1402686" y="1209829"/>
                  <a:pt x="1403737" y="1209520"/>
                  <a:pt x="1404447" y="1209520"/>
                </a:cubicBezTo>
                <a:cubicBezTo>
                  <a:pt x="1404862" y="1209520"/>
                  <a:pt x="1405231" y="1209623"/>
                  <a:pt x="1405557" y="1209829"/>
                </a:cubicBezTo>
                <a:cubicBezTo>
                  <a:pt x="1405882" y="1210036"/>
                  <a:pt x="1406134" y="1210345"/>
                  <a:pt x="1406311" y="1210757"/>
                </a:cubicBezTo>
                <a:cubicBezTo>
                  <a:pt x="1406489" y="1211170"/>
                  <a:pt x="1406622" y="1211744"/>
                  <a:pt x="1406711" y="1212480"/>
                </a:cubicBezTo>
                <a:cubicBezTo>
                  <a:pt x="1406800" y="1213217"/>
                  <a:pt x="1406844" y="1214115"/>
                  <a:pt x="1406844" y="1215176"/>
                </a:cubicBezTo>
                <a:cubicBezTo>
                  <a:pt x="1406844" y="1215941"/>
                  <a:pt x="1406815" y="1216604"/>
                  <a:pt x="1406756" y="1217164"/>
                </a:cubicBezTo>
                <a:cubicBezTo>
                  <a:pt x="1406697" y="1217723"/>
                  <a:pt x="1406624" y="1218224"/>
                  <a:pt x="1406535" y="1218666"/>
                </a:cubicBezTo>
                <a:cubicBezTo>
                  <a:pt x="1406447" y="1219108"/>
                  <a:pt x="1406299" y="1219506"/>
                  <a:pt x="1406093" y="1219859"/>
                </a:cubicBezTo>
                <a:cubicBezTo>
                  <a:pt x="1405887" y="1220213"/>
                  <a:pt x="1405622" y="1220551"/>
                  <a:pt x="1405298" y="1220875"/>
                </a:cubicBezTo>
                <a:cubicBezTo>
                  <a:pt x="1404974" y="1221199"/>
                  <a:pt x="1404017" y="1221729"/>
                  <a:pt x="1402426" y="1222466"/>
                </a:cubicBezTo>
                <a:cubicBezTo>
                  <a:pt x="1400836" y="1223202"/>
                  <a:pt x="1398774" y="1223924"/>
                  <a:pt x="1396240" y="1224631"/>
                </a:cubicBezTo>
                <a:cubicBezTo>
                  <a:pt x="1393707" y="1225338"/>
                  <a:pt x="1390777" y="1225971"/>
                  <a:pt x="1387448" y="1226531"/>
                </a:cubicBezTo>
                <a:cubicBezTo>
                  <a:pt x="1384119" y="1227090"/>
                  <a:pt x="1380570" y="1227370"/>
                  <a:pt x="1376800" y="1227370"/>
                </a:cubicBezTo>
                <a:cubicBezTo>
                  <a:pt x="1370261" y="1227370"/>
                  <a:pt x="1364532" y="1226457"/>
                  <a:pt x="1359612" y="1224631"/>
                </a:cubicBezTo>
                <a:cubicBezTo>
                  <a:pt x="1354693" y="1222805"/>
                  <a:pt x="1350555" y="1220095"/>
                  <a:pt x="1347197" y="1216501"/>
                </a:cubicBezTo>
                <a:cubicBezTo>
                  <a:pt x="1343839" y="1212908"/>
                  <a:pt x="1341306" y="1208401"/>
                  <a:pt x="1339597" y="1202981"/>
                </a:cubicBezTo>
                <a:cubicBezTo>
                  <a:pt x="1337889" y="1197561"/>
                  <a:pt x="1337035" y="1191258"/>
                  <a:pt x="1337035" y="1184070"/>
                </a:cubicBezTo>
                <a:cubicBezTo>
                  <a:pt x="1337035" y="1177237"/>
                  <a:pt x="1337918" y="1171095"/>
                  <a:pt x="1339686" y="1165646"/>
                </a:cubicBezTo>
                <a:cubicBezTo>
                  <a:pt x="1341453" y="1160197"/>
                  <a:pt x="1344001" y="1155572"/>
                  <a:pt x="1347329" y="1151772"/>
                </a:cubicBezTo>
                <a:cubicBezTo>
                  <a:pt x="1350658" y="1147973"/>
                  <a:pt x="1354679" y="1145057"/>
                  <a:pt x="1359392" y="1143024"/>
                </a:cubicBezTo>
                <a:cubicBezTo>
                  <a:pt x="1364104" y="1140992"/>
                  <a:pt x="1369377" y="1139976"/>
                  <a:pt x="1375209" y="1139976"/>
                </a:cubicBezTo>
                <a:close/>
                <a:moveTo>
                  <a:pt x="1288177" y="1139976"/>
                </a:moveTo>
                <a:cubicBezTo>
                  <a:pt x="1293951" y="1139976"/>
                  <a:pt x="1298870" y="1141095"/>
                  <a:pt x="1302935" y="1143333"/>
                </a:cubicBezTo>
                <a:cubicBezTo>
                  <a:pt x="1306999" y="1145572"/>
                  <a:pt x="1310313" y="1148635"/>
                  <a:pt x="1312876" y="1152524"/>
                </a:cubicBezTo>
                <a:cubicBezTo>
                  <a:pt x="1315438" y="1156412"/>
                  <a:pt x="1317309" y="1160933"/>
                  <a:pt x="1318487" y="1166088"/>
                </a:cubicBezTo>
                <a:cubicBezTo>
                  <a:pt x="1319665" y="1171243"/>
                  <a:pt x="1320254" y="1176707"/>
                  <a:pt x="1320254" y="1182480"/>
                </a:cubicBezTo>
                <a:cubicBezTo>
                  <a:pt x="1320254" y="1189431"/>
                  <a:pt x="1319503" y="1195676"/>
                  <a:pt x="1318001" y="1201214"/>
                </a:cubicBezTo>
                <a:cubicBezTo>
                  <a:pt x="1316499" y="1206751"/>
                  <a:pt x="1314290" y="1211449"/>
                  <a:pt x="1311374" y="1215308"/>
                </a:cubicBezTo>
                <a:cubicBezTo>
                  <a:pt x="1308457" y="1219167"/>
                  <a:pt x="1304849" y="1222142"/>
                  <a:pt x="1300549" y="1224233"/>
                </a:cubicBezTo>
                <a:cubicBezTo>
                  <a:pt x="1296248" y="1226324"/>
                  <a:pt x="1291329" y="1227370"/>
                  <a:pt x="1285791" y="1227370"/>
                </a:cubicBezTo>
                <a:cubicBezTo>
                  <a:pt x="1283435" y="1227370"/>
                  <a:pt x="1281255" y="1227135"/>
                  <a:pt x="1279252" y="1226663"/>
                </a:cubicBezTo>
                <a:cubicBezTo>
                  <a:pt x="1277249" y="1226192"/>
                  <a:pt x="1275290" y="1225456"/>
                  <a:pt x="1273376" y="1224454"/>
                </a:cubicBezTo>
                <a:cubicBezTo>
                  <a:pt x="1271461" y="1223453"/>
                  <a:pt x="1269561" y="1222186"/>
                  <a:pt x="1267676" y="1220654"/>
                </a:cubicBezTo>
                <a:cubicBezTo>
                  <a:pt x="1265791" y="1219123"/>
                  <a:pt x="1263788" y="1217326"/>
                  <a:pt x="1261667" y="1215264"/>
                </a:cubicBezTo>
                <a:lnTo>
                  <a:pt x="1261667" y="1255029"/>
                </a:lnTo>
                <a:cubicBezTo>
                  <a:pt x="1261667" y="1255500"/>
                  <a:pt x="1261549" y="1255913"/>
                  <a:pt x="1261314" y="1256266"/>
                </a:cubicBezTo>
                <a:cubicBezTo>
                  <a:pt x="1261078" y="1256620"/>
                  <a:pt x="1260695" y="1256914"/>
                  <a:pt x="1260165" y="1257150"/>
                </a:cubicBezTo>
                <a:cubicBezTo>
                  <a:pt x="1259635" y="1257385"/>
                  <a:pt x="1258898" y="1257562"/>
                  <a:pt x="1257956" y="1257680"/>
                </a:cubicBezTo>
                <a:cubicBezTo>
                  <a:pt x="1257013" y="1257798"/>
                  <a:pt x="1255806" y="1257857"/>
                  <a:pt x="1254333" y="1257857"/>
                </a:cubicBezTo>
                <a:cubicBezTo>
                  <a:pt x="1252919" y="1257857"/>
                  <a:pt x="1251741" y="1257798"/>
                  <a:pt x="1250798" y="1257680"/>
                </a:cubicBezTo>
                <a:cubicBezTo>
                  <a:pt x="1249856" y="1257562"/>
                  <a:pt x="1249105" y="1257385"/>
                  <a:pt x="1248545" y="1257150"/>
                </a:cubicBezTo>
                <a:cubicBezTo>
                  <a:pt x="1247985" y="1256914"/>
                  <a:pt x="1247602" y="1256620"/>
                  <a:pt x="1247396" y="1256266"/>
                </a:cubicBezTo>
                <a:cubicBezTo>
                  <a:pt x="1247190" y="1255913"/>
                  <a:pt x="1247087" y="1255500"/>
                  <a:pt x="1247087" y="1255029"/>
                </a:cubicBezTo>
                <a:lnTo>
                  <a:pt x="1247087" y="1143952"/>
                </a:lnTo>
                <a:cubicBezTo>
                  <a:pt x="1247087" y="1143422"/>
                  <a:pt x="1247175" y="1142995"/>
                  <a:pt x="1247352" y="1142671"/>
                </a:cubicBezTo>
                <a:cubicBezTo>
                  <a:pt x="1247529" y="1142347"/>
                  <a:pt x="1247882" y="1142067"/>
                  <a:pt x="1248412" y="1141831"/>
                </a:cubicBezTo>
                <a:cubicBezTo>
                  <a:pt x="1248942" y="1141596"/>
                  <a:pt x="1249620" y="1141434"/>
                  <a:pt x="1250445" y="1141345"/>
                </a:cubicBezTo>
                <a:cubicBezTo>
                  <a:pt x="1251269" y="1141257"/>
                  <a:pt x="1252271" y="1141213"/>
                  <a:pt x="1253449" y="1141213"/>
                </a:cubicBezTo>
                <a:cubicBezTo>
                  <a:pt x="1254686" y="1141213"/>
                  <a:pt x="1255703" y="1141257"/>
                  <a:pt x="1256498" y="1141345"/>
                </a:cubicBezTo>
                <a:cubicBezTo>
                  <a:pt x="1257293" y="1141434"/>
                  <a:pt x="1257956" y="1141596"/>
                  <a:pt x="1258486" y="1141831"/>
                </a:cubicBezTo>
                <a:cubicBezTo>
                  <a:pt x="1259016" y="1142067"/>
                  <a:pt x="1259384" y="1142347"/>
                  <a:pt x="1259591" y="1142671"/>
                </a:cubicBezTo>
                <a:cubicBezTo>
                  <a:pt x="1259797" y="1142995"/>
                  <a:pt x="1259900" y="1143422"/>
                  <a:pt x="1259900" y="1143952"/>
                </a:cubicBezTo>
                <a:lnTo>
                  <a:pt x="1259900" y="1154644"/>
                </a:lnTo>
                <a:cubicBezTo>
                  <a:pt x="1262315" y="1152170"/>
                  <a:pt x="1264642" y="1150020"/>
                  <a:pt x="1266881" y="1148194"/>
                </a:cubicBezTo>
                <a:cubicBezTo>
                  <a:pt x="1269120" y="1146367"/>
                  <a:pt x="1271373" y="1144850"/>
                  <a:pt x="1273641" y="1143643"/>
                </a:cubicBezTo>
                <a:cubicBezTo>
                  <a:pt x="1275909" y="1142435"/>
                  <a:pt x="1278236" y="1141522"/>
                  <a:pt x="1280622" y="1140903"/>
                </a:cubicBezTo>
                <a:cubicBezTo>
                  <a:pt x="1283008" y="1140285"/>
                  <a:pt x="1285526" y="1139976"/>
                  <a:pt x="1288177" y="1139976"/>
                </a:cubicBezTo>
                <a:close/>
                <a:moveTo>
                  <a:pt x="1056554" y="1139976"/>
                </a:moveTo>
                <a:cubicBezTo>
                  <a:pt x="1062269" y="1139976"/>
                  <a:pt x="1067129" y="1140624"/>
                  <a:pt x="1071135" y="1141920"/>
                </a:cubicBezTo>
                <a:cubicBezTo>
                  <a:pt x="1075141" y="1143216"/>
                  <a:pt x="1078381" y="1145116"/>
                  <a:pt x="1080855" y="1147619"/>
                </a:cubicBezTo>
                <a:cubicBezTo>
                  <a:pt x="1083329" y="1150123"/>
                  <a:pt x="1085126" y="1153231"/>
                  <a:pt x="1086245" y="1156942"/>
                </a:cubicBezTo>
                <a:cubicBezTo>
                  <a:pt x="1087365" y="1160653"/>
                  <a:pt x="1087924" y="1164983"/>
                  <a:pt x="1087924" y="1169932"/>
                </a:cubicBezTo>
                <a:lnTo>
                  <a:pt x="1087924" y="1223570"/>
                </a:lnTo>
                <a:cubicBezTo>
                  <a:pt x="1087924" y="1224277"/>
                  <a:pt x="1087689" y="1224808"/>
                  <a:pt x="1087217" y="1225161"/>
                </a:cubicBezTo>
                <a:cubicBezTo>
                  <a:pt x="1086746" y="1225515"/>
                  <a:pt x="1086098" y="1225780"/>
                  <a:pt x="1085273" y="1225956"/>
                </a:cubicBezTo>
                <a:cubicBezTo>
                  <a:pt x="1084449" y="1226133"/>
                  <a:pt x="1083241" y="1226221"/>
                  <a:pt x="1081650" y="1226221"/>
                </a:cubicBezTo>
                <a:cubicBezTo>
                  <a:pt x="1080119" y="1226221"/>
                  <a:pt x="1078896" y="1226133"/>
                  <a:pt x="1077983" y="1225956"/>
                </a:cubicBezTo>
                <a:cubicBezTo>
                  <a:pt x="1077070" y="1225780"/>
                  <a:pt x="1076407" y="1225515"/>
                  <a:pt x="1075995" y="1225161"/>
                </a:cubicBezTo>
                <a:cubicBezTo>
                  <a:pt x="1075583" y="1224808"/>
                  <a:pt x="1075376" y="1224277"/>
                  <a:pt x="1075376" y="1223570"/>
                </a:cubicBezTo>
                <a:lnTo>
                  <a:pt x="1075376" y="1215617"/>
                </a:lnTo>
                <a:cubicBezTo>
                  <a:pt x="1071901" y="1219329"/>
                  <a:pt x="1068027" y="1222215"/>
                  <a:pt x="1063756" y="1224277"/>
                </a:cubicBezTo>
                <a:cubicBezTo>
                  <a:pt x="1059485" y="1226339"/>
                  <a:pt x="1054964" y="1227370"/>
                  <a:pt x="1050192" y="1227370"/>
                </a:cubicBezTo>
                <a:cubicBezTo>
                  <a:pt x="1046009" y="1227370"/>
                  <a:pt x="1042224" y="1226825"/>
                  <a:pt x="1038837" y="1225735"/>
                </a:cubicBezTo>
                <a:cubicBezTo>
                  <a:pt x="1035449" y="1224646"/>
                  <a:pt x="1032563" y="1223070"/>
                  <a:pt x="1030177" y="1221008"/>
                </a:cubicBezTo>
                <a:cubicBezTo>
                  <a:pt x="1027791" y="1218946"/>
                  <a:pt x="1025935" y="1216413"/>
                  <a:pt x="1024610" y="1213408"/>
                </a:cubicBezTo>
                <a:cubicBezTo>
                  <a:pt x="1023284" y="1210404"/>
                  <a:pt x="1022621" y="1206987"/>
                  <a:pt x="1022621" y="1203158"/>
                </a:cubicBezTo>
                <a:cubicBezTo>
                  <a:pt x="1022621" y="1198680"/>
                  <a:pt x="1023535" y="1194792"/>
                  <a:pt x="1025361" y="1191493"/>
                </a:cubicBezTo>
                <a:cubicBezTo>
                  <a:pt x="1027187" y="1188194"/>
                  <a:pt x="1029809" y="1185455"/>
                  <a:pt x="1033225" y="1183275"/>
                </a:cubicBezTo>
                <a:cubicBezTo>
                  <a:pt x="1036642" y="1181095"/>
                  <a:pt x="1040825" y="1179461"/>
                  <a:pt x="1045774" y="1178371"/>
                </a:cubicBezTo>
                <a:cubicBezTo>
                  <a:pt x="1050722" y="1177281"/>
                  <a:pt x="1056289" y="1176736"/>
                  <a:pt x="1062475" y="1176736"/>
                </a:cubicBezTo>
                <a:lnTo>
                  <a:pt x="1073432" y="1176736"/>
                </a:lnTo>
                <a:lnTo>
                  <a:pt x="1073432" y="1170550"/>
                </a:lnTo>
                <a:cubicBezTo>
                  <a:pt x="1073432" y="1167487"/>
                  <a:pt x="1073108" y="1164777"/>
                  <a:pt x="1072460" y="1162421"/>
                </a:cubicBezTo>
                <a:cubicBezTo>
                  <a:pt x="1071812" y="1160064"/>
                  <a:pt x="1070767" y="1158105"/>
                  <a:pt x="1069323" y="1156544"/>
                </a:cubicBezTo>
                <a:cubicBezTo>
                  <a:pt x="1067880" y="1154983"/>
                  <a:pt x="1066009" y="1153805"/>
                  <a:pt x="1063712" y="1153010"/>
                </a:cubicBezTo>
                <a:cubicBezTo>
                  <a:pt x="1061414" y="1152214"/>
                  <a:pt x="1058587" y="1151817"/>
                  <a:pt x="1055229" y="1151817"/>
                </a:cubicBezTo>
                <a:cubicBezTo>
                  <a:pt x="1051635" y="1151817"/>
                  <a:pt x="1048410" y="1152244"/>
                  <a:pt x="1045553" y="1153098"/>
                </a:cubicBezTo>
                <a:cubicBezTo>
                  <a:pt x="1042695" y="1153952"/>
                  <a:pt x="1040192" y="1154895"/>
                  <a:pt x="1038041" y="1155926"/>
                </a:cubicBezTo>
                <a:cubicBezTo>
                  <a:pt x="1035891" y="1156957"/>
                  <a:pt x="1034094" y="1157899"/>
                  <a:pt x="1032651" y="1158753"/>
                </a:cubicBezTo>
                <a:cubicBezTo>
                  <a:pt x="1031208" y="1159608"/>
                  <a:pt x="1030133" y="1160035"/>
                  <a:pt x="1029426" y="1160035"/>
                </a:cubicBezTo>
                <a:cubicBezTo>
                  <a:pt x="1028954" y="1160035"/>
                  <a:pt x="1028542" y="1159917"/>
                  <a:pt x="1028189" y="1159681"/>
                </a:cubicBezTo>
                <a:cubicBezTo>
                  <a:pt x="1027835" y="1159446"/>
                  <a:pt x="1027526" y="1159092"/>
                  <a:pt x="1027261" y="1158621"/>
                </a:cubicBezTo>
                <a:cubicBezTo>
                  <a:pt x="1026996" y="1158150"/>
                  <a:pt x="1026804" y="1157546"/>
                  <a:pt x="1026686" y="1156809"/>
                </a:cubicBezTo>
                <a:cubicBezTo>
                  <a:pt x="1026569" y="1156073"/>
                  <a:pt x="1026510" y="1155263"/>
                  <a:pt x="1026510" y="1154379"/>
                </a:cubicBezTo>
                <a:cubicBezTo>
                  <a:pt x="1026510" y="1152907"/>
                  <a:pt x="1026613" y="1151743"/>
                  <a:pt x="1026819" y="1150889"/>
                </a:cubicBezTo>
                <a:cubicBezTo>
                  <a:pt x="1027025" y="1150035"/>
                  <a:pt x="1027526" y="1149225"/>
                  <a:pt x="1028321" y="1148459"/>
                </a:cubicBezTo>
                <a:cubicBezTo>
                  <a:pt x="1029116" y="1147693"/>
                  <a:pt x="1030486" y="1146795"/>
                  <a:pt x="1032430" y="1145764"/>
                </a:cubicBezTo>
                <a:cubicBezTo>
                  <a:pt x="1034374" y="1144733"/>
                  <a:pt x="1036613" y="1143790"/>
                  <a:pt x="1039146" y="1142936"/>
                </a:cubicBezTo>
                <a:cubicBezTo>
                  <a:pt x="1041679" y="1142082"/>
                  <a:pt x="1044448" y="1141375"/>
                  <a:pt x="1047452" y="1140815"/>
                </a:cubicBezTo>
                <a:cubicBezTo>
                  <a:pt x="1050457" y="1140255"/>
                  <a:pt x="1053491" y="1139976"/>
                  <a:pt x="1056554" y="1139976"/>
                </a:cubicBezTo>
                <a:close/>
                <a:moveTo>
                  <a:pt x="794184" y="1139976"/>
                </a:moveTo>
                <a:cubicBezTo>
                  <a:pt x="800429" y="1139976"/>
                  <a:pt x="805746" y="1140977"/>
                  <a:pt x="810134" y="1142980"/>
                </a:cubicBezTo>
                <a:cubicBezTo>
                  <a:pt x="814523" y="1144983"/>
                  <a:pt x="818132" y="1147678"/>
                  <a:pt x="820959" y="1151066"/>
                </a:cubicBezTo>
                <a:cubicBezTo>
                  <a:pt x="823787" y="1154453"/>
                  <a:pt x="825864" y="1158429"/>
                  <a:pt x="827189" y="1162995"/>
                </a:cubicBezTo>
                <a:cubicBezTo>
                  <a:pt x="828515" y="1167561"/>
                  <a:pt x="829177" y="1172436"/>
                  <a:pt x="829177" y="1177620"/>
                </a:cubicBezTo>
                <a:lnTo>
                  <a:pt x="829177" y="1180271"/>
                </a:lnTo>
                <a:cubicBezTo>
                  <a:pt x="829177" y="1182568"/>
                  <a:pt x="828601" y="1184203"/>
                  <a:pt x="827447" y="1185175"/>
                </a:cubicBezTo>
                <a:cubicBezTo>
                  <a:pt x="826293" y="1186147"/>
                  <a:pt x="824976" y="1186633"/>
                  <a:pt x="823496" y="1186633"/>
                </a:cubicBezTo>
                <a:lnTo>
                  <a:pt x="771120" y="1186633"/>
                </a:lnTo>
                <a:cubicBezTo>
                  <a:pt x="771120" y="1191051"/>
                  <a:pt x="771564" y="1195028"/>
                  <a:pt x="772452" y="1198563"/>
                </a:cubicBezTo>
                <a:cubicBezTo>
                  <a:pt x="773340" y="1202097"/>
                  <a:pt x="774820" y="1205131"/>
                  <a:pt x="776892" y="1207664"/>
                </a:cubicBezTo>
                <a:cubicBezTo>
                  <a:pt x="778964" y="1210198"/>
                  <a:pt x="781657" y="1212142"/>
                  <a:pt x="784973" y="1213497"/>
                </a:cubicBezTo>
                <a:cubicBezTo>
                  <a:pt x="788288" y="1214852"/>
                  <a:pt x="792343" y="1215529"/>
                  <a:pt x="797138" y="1215529"/>
                </a:cubicBezTo>
                <a:cubicBezTo>
                  <a:pt x="800926" y="1215529"/>
                  <a:pt x="804301" y="1215220"/>
                  <a:pt x="807260" y="1214601"/>
                </a:cubicBezTo>
                <a:cubicBezTo>
                  <a:pt x="810220" y="1213983"/>
                  <a:pt x="812781" y="1213290"/>
                  <a:pt x="814941" y="1212525"/>
                </a:cubicBezTo>
                <a:cubicBezTo>
                  <a:pt x="817102" y="1211759"/>
                  <a:pt x="818878" y="1211067"/>
                  <a:pt x="820270" y="1210448"/>
                </a:cubicBezTo>
                <a:cubicBezTo>
                  <a:pt x="821661" y="1209829"/>
                  <a:pt x="822712" y="1209520"/>
                  <a:pt x="823423" y="1209520"/>
                </a:cubicBezTo>
                <a:cubicBezTo>
                  <a:pt x="823837" y="1209520"/>
                  <a:pt x="824207" y="1209623"/>
                  <a:pt x="824532" y="1209829"/>
                </a:cubicBezTo>
                <a:cubicBezTo>
                  <a:pt x="824857" y="1210036"/>
                  <a:pt x="825109" y="1210345"/>
                  <a:pt x="825287" y="1210757"/>
                </a:cubicBezTo>
                <a:cubicBezTo>
                  <a:pt x="825464" y="1211170"/>
                  <a:pt x="825597" y="1211744"/>
                  <a:pt x="825686" y="1212480"/>
                </a:cubicBezTo>
                <a:cubicBezTo>
                  <a:pt x="825775" y="1213217"/>
                  <a:pt x="825820" y="1214115"/>
                  <a:pt x="825820" y="1215176"/>
                </a:cubicBezTo>
                <a:cubicBezTo>
                  <a:pt x="825820" y="1215941"/>
                  <a:pt x="825790" y="1216604"/>
                  <a:pt x="825731" y="1217164"/>
                </a:cubicBezTo>
                <a:cubicBezTo>
                  <a:pt x="825672" y="1217723"/>
                  <a:pt x="825599" y="1218224"/>
                  <a:pt x="825510" y="1218666"/>
                </a:cubicBezTo>
                <a:cubicBezTo>
                  <a:pt x="825422" y="1219108"/>
                  <a:pt x="825275" y="1219506"/>
                  <a:pt x="825068" y="1219859"/>
                </a:cubicBezTo>
                <a:cubicBezTo>
                  <a:pt x="824862" y="1220213"/>
                  <a:pt x="824597" y="1220551"/>
                  <a:pt x="824273" y="1220875"/>
                </a:cubicBezTo>
                <a:cubicBezTo>
                  <a:pt x="823949" y="1221199"/>
                  <a:pt x="822992" y="1221729"/>
                  <a:pt x="821401" y="1222466"/>
                </a:cubicBezTo>
                <a:cubicBezTo>
                  <a:pt x="819811" y="1223202"/>
                  <a:pt x="817749" y="1223924"/>
                  <a:pt x="815215" y="1224631"/>
                </a:cubicBezTo>
                <a:cubicBezTo>
                  <a:pt x="812682" y="1225338"/>
                  <a:pt x="809752" y="1225971"/>
                  <a:pt x="806423" y="1226531"/>
                </a:cubicBezTo>
                <a:cubicBezTo>
                  <a:pt x="803095" y="1227090"/>
                  <a:pt x="799545" y="1227370"/>
                  <a:pt x="795775" y="1227370"/>
                </a:cubicBezTo>
                <a:cubicBezTo>
                  <a:pt x="789236" y="1227370"/>
                  <a:pt x="783507" y="1226457"/>
                  <a:pt x="778587" y="1224631"/>
                </a:cubicBezTo>
                <a:cubicBezTo>
                  <a:pt x="773668" y="1222805"/>
                  <a:pt x="769530" y="1220095"/>
                  <a:pt x="766172" y="1216501"/>
                </a:cubicBezTo>
                <a:cubicBezTo>
                  <a:pt x="762814" y="1212908"/>
                  <a:pt x="760281" y="1208401"/>
                  <a:pt x="758572" y="1202981"/>
                </a:cubicBezTo>
                <a:cubicBezTo>
                  <a:pt x="756864" y="1197561"/>
                  <a:pt x="756010" y="1191258"/>
                  <a:pt x="756010" y="1184070"/>
                </a:cubicBezTo>
                <a:cubicBezTo>
                  <a:pt x="756010" y="1177237"/>
                  <a:pt x="756893" y="1171095"/>
                  <a:pt x="758661" y="1165646"/>
                </a:cubicBezTo>
                <a:cubicBezTo>
                  <a:pt x="760428" y="1160197"/>
                  <a:pt x="762976" y="1155572"/>
                  <a:pt x="766305" y="1151772"/>
                </a:cubicBezTo>
                <a:cubicBezTo>
                  <a:pt x="769633" y="1147973"/>
                  <a:pt x="773654" y="1145057"/>
                  <a:pt x="778367" y="1143024"/>
                </a:cubicBezTo>
                <a:cubicBezTo>
                  <a:pt x="783080" y="1140992"/>
                  <a:pt x="788352" y="1139976"/>
                  <a:pt x="794184" y="1139976"/>
                </a:cubicBezTo>
                <a:close/>
                <a:moveTo>
                  <a:pt x="575109" y="1139976"/>
                </a:moveTo>
                <a:cubicBezTo>
                  <a:pt x="581354" y="1139976"/>
                  <a:pt x="586671" y="1140977"/>
                  <a:pt x="591059" y="1142980"/>
                </a:cubicBezTo>
                <a:cubicBezTo>
                  <a:pt x="595448" y="1144983"/>
                  <a:pt x="599057" y="1147678"/>
                  <a:pt x="601884" y="1151066"/>
                </a:cubicBezTo>
                <a:cubicBezTo>
                  <a:pt x="604712" y="1154453"/>
                  <a:pt x="606789" y="1158429"/>
                  <a:pt x="608114" y="1162995"/>
                </a:cubicBezTo>
                <a:cubicBezTo>
                  <a:pt x="609440" y="1167561"/>
                  <a:pt x="610102" y="1172436"/>
                  <a:pt x="610102" y="1177620"/>
                </a:cubicBezTo>
                <a:lnTo>
                  <a:pt x="610102" y="1180271"/>
                </a:lnTo>
                <a:cubicBezTo>
                  <a:pt x="610102" y="1182568"/>
                  <a:pt x="609526" y="1184203"/>
                  <a:pt x="608372" y="1185175"/>
                </a:cubicBezTo>
                <a:cubicBezTo>
                  <a:pt x="607218" y="1186147"/>
                  <a:pt x="605901" y="1186633"/>
                  <a:pt x="604421" y="1186633"/>
                </a:cubicBezTo>
                <a:lnTo>
                  <a:pt x="552045" y="1186633"/>
                </a:lnTo>
                <a:cubicBezTo>
                  <a:pt x="552045" y="1191051"/>
                  <a:pt x="552489" y="1195028"/>
                  <a:pt x="553377" y="1198563"/>
                </a:cubicBezTo>
                <a:cubicBezTo>
                  <a:pt x="554265" y="1202097"/>
                  <a:pt x="555745" y="1205131"/>
                  <a:pt x="557817" y="1207664"/>
                </a:cubicBezTo>
                <a:cubicBezTo>
                  <a:pt x="559889" y="1210198"/>
                  <a:pt x="562582" y="1212142"/>
                  <a:pt x="565898" y="1213497"/>
                </a:cubicBezTo>
                <a:cubicBezTo>
                  <a:pt x="569213" y="1214852"/>
                  <a:pt x="573268" y="1215529"/>
                  <a:pt x="578063" y="1215529"/>
                </a:cubicBezTo>
                <a:cubicBezTo>
                  <a:pt x="581851" y="1215529"/>
                  <a:pt x="585226" y="1215220"/>
                  <a:pt x="588185" y="1214601"/>
                </a:cubicBezTo>
                <a:cubicBezTo>
                  <a:pt x="591145" y="1213983"/>
                  <a:pt x="593706" y="1213290"/>
                  <a:pt x="595866" y="1212525"/>
                </a:cubicBezTo>
                <a:cubicBezTo>
                  <a:pt x="598027" y="1211759"/>
                  <a:pt x="599803" y="1211067"/>
                  <a:pt x="601195" y="1210448"/>
                </a:cubicBezTo>
                <a:cubicBezTo>
                  <a:pt x="602586" y="1209829"/>
                  <a:pt x="603637" y="1209520"/>
                  <a:pt x="604348" y="1209520"/>
                </a:cubicBezTo>
                <a:cubicBezTo>
                  <a:pt x="604762" y="1209520"/>
                  <a:pt x="605132" y="1209623"/>
                  <a:pt x="605457" y="1209829"/>
                </a:cubicBezTo>
                <a:cubicBezTo>
                  <a:pt x="605782" y="1210036"/>
                  <a:pt x="606034" y="1210345"/>
                  <a:pt x="606212" y="1210757"/>
                </a:cubicBezTo>
                <a:cubicBezTo>
                  <a:pt x="606389" y="1211170"/>
                  <a:pt x="606522" y="1211744"/>
                  <a:pt x="606611" y="1212480"/>
                </a:cubicBezTo>
                <a:cubicBezTo>
                  <a:pt x="606700" y="1213217"/>
                  <a:pt x="606745" y="1214115"/>
                  <a:pt x="606745" y="1215176"/>
                </a:cubicBezTo>
                <a:cubicBezTo>
                  <a:pt x="606745" y="1215941"/>
                  <a:pt x="606715" y="1216604"/>
                  <a:pt x="606656" y="1217164"/>
                </a:cubicBezTo>
                <a:cubicBezTo>
                  <a:pt x="606597" y="1217723"/>
                  <a:pt x="606524" y="1218224"/>
                  <a:pt x="606435" y="1218666"/>
                </a:cubicBezTo>
                <a:cubicBezTo>
                  <a:pt x="606347" y="1219108"/>
                  <a:pt x="606200" y="1219506"/>
                  <a:pt x="605993" y="1219859"/>
                </a:cubicBezTo>
                <a:cubicBezTo>
                  <a:pt x="605787" y="1220213"/>
                  <a:pt x="605522" y="1220551"/>
                  <a:pt x="605198" y="1220875"/>
                </a:cubicBezTo>
                <a:cubicBezTo>
                  <a:pt x="604874" y="1221199"/>
                  <a:pt x="603917" y="1221729"/>
                  <a:pt x="602326" y="1222466"/>
                </a:cubicBezTo>
                <a:cubicBezTo>
                  <a:pt x="600736" y="1223202"/>
                  <a:pt x="598674" y="1223924"/>
                  <a:pt x="596140" y="1224631"/>
                </a:cubicBezTo>
                <a:cubicBezTo>
                  <a:pt x="593607" y="1225338"/>
                  <a:pt x="590676" y="1225971"/>
                  <a:pt x="587348" y="1226531"/>
                </a:cubicBezTo>
                <a:cubicBezTo>
                  <a:pt x="584020" y="1227090"/>
                  <a:pt x="580470" y="1227370"/>
                  <a:pt x="576700" y="1227370"/>
                </a:cubicBezTo>
                <a:cubicBezTo>
                  <a:pt x="570161" y="1227370"/>
                  <a:pt x="564432" y="1226457"/>
                  <a:pt x="559512" y="1224631"/>
                </a:cubicBezTo>
                <a:cubicBezTo>
                  <a:pt x="554593" y="1222805"/>
                  <a:pt x="550455" y="1220095"/>
                  <a:pt x="547097" y="1216501"/>
                </a:cubicBezTo>
                <a:cubicBezTo>
                  <a:pt x="543739" y="1212908"/>
                  <a:pt x="541206" y="1208401"/>
                  <a:pt x="539497" y="1202981"/>
                </a:cubicBezTo>
                <a:cubicBezTo>
                  <a:pt x="537789" y="1197561"/>
                  <a:pt x="536935" y="1191258"/>
                  <a:pt x="536935" y="1184070"/>
                </a:cubicBezTo>
                <a:cubicBezTo>
                  <a:pt x="536935" y="1177237"/>
                  <a:pt x="537818" y="1171095"/>
                  <a:pt x="539586" y="1165646"/>
                </a:cubicBezTo>
                <a:cubicBezTo>
                  <a:pt x="541353" y="1160197"/>
                  <a:pt x="543901" y="1155572"/>
                  <a:pt x="547230" y="1151772"/>
                </a:cubicBezTo>
                <a:cubicBezTo>
                  <a:pt x="550558" y="1147973"/>
                  <a:pt x="554579" y="1145057"/>
                  <a:pt x="559292" y="1143024"/>
                </a:cubicBezTo>
                <a:cubicBezTo>
                  <a:pt x="564005" y="1140992"/>
                  <a:pt x="569277" y="1139976"/>
                  <a:pt x="575109" y="1139976"/>
                </a:cubicBezTo>
                <a:close/>
                <a:moveTo>
                  <a:pt x="487017" y="1139976"/>
                </a:moveTo>
                <a:cubicBezTo>
                  <a:pt x="492319" y="1139976"/>
                  <a:pt x="496781" y="1140874"/>
                  <a:pt x="500404" y="1142671"/>
                </a:cubicBezTo>
                <a:cubicBezTo>
                  <a:pt x="504027" y="1144467"/>
                  <a:pt x="506958" y="1146868"/>
                  <a:pt x="509197" y="1149873"/>
                </a:cubicBezTo>
                <a:cubicBezTo>
                  <a:pt x="511436" y="1152877"/>
                  <a:pt x="513041" y="1156397"/>
                  <a:pt x="514013" y="1160432"/>
                </a:cubicBezTo>
                <a:cubicBezTo>
                  <a:pt x="514985" y="1164468"/>
                  <a:pt x="515471" y="1169313"/>
                  <a:pt x="515471" y="1174969"/>
                </a:cubicBezTo>
                <a:lnTo>
                  <a:pt x="515471" y="1223482"/>
                </a:lnTo>
                <a:cubicBezTo>
                  <a:pt x="515471" y="1223953"/>
                  <a:pt x="515353" y="1224351"/>
                  <a:pt x="515118" y="1224675"/>
                </a:cubicBezTo>
                <a:cubicBezTo>
                  <a:pt x="514882" y="1224999"/>
                  <a:pt x="514499" y="1225279"/>
                  <a:pt x="513969" y="1225515"/>
                </a:cubicBezTo>
                <a:cubicBezTo>
                  <a:pt x="513439" y="1225750"/>
                  <a:pt x="512702" y="1225927"/>
                  <a:pt x="511760" y="1226045"/>
                </a:cubicBezTo>
                <a:cubicBezTo>
                  <a:pt x="510817" y="1226163"/>
                  <a:pt x="509639" y="1226221"/>
                  <a:pt x="508225" y="1226221"/>
                </a:cubicBezTo>
                <a:cubicBezTo>
                  <a:pt x="506752" y="1226221"/>
                  <a:pt x="505544" y="1226163"/>
                  <a:pt x="504602" y="1226045"/>
                </a:cubicBezTo>
                <a:cubicBezTo>
                  <a:pt x="503659" y="1225927"/>
                  <a:pt x="502923" y="1225750"/>
                  <a:pt x="502393" y="1225515"/>
                </a:cubicBezTo>
                <a:cubicBezTo>
                  <a:pt x="501863" y="1225279"/>
                  <a:pt x="501480" y="1224999"/>
                  <a:pt x="501244" y="1224675"/>
                </a:cubicBezTo>
                <a:cubicBezTo>
                  <a:pt x="501008" y="1224351"/>
                  <a:pt x="500890" y="1223953"/>
                  <a:pt x="500890" y="1223482"/>
                </a:cubicBezTo>
                <a:lnTo>
                  <a:pt x="500890" y="1176913"/>
                </a:lnTo>
                <a:cubicBezTo>
                  <a:pt x="500890" y="1172377"/>
                  <a:pt x="500537" y="1168724"/>
                  <a:pt x="499830" y="1165955"/>
                </a:cubicBezTo>
                <a:cubicBezTo>
                  <a:pt x="499123" y="1163187"/>
                  <a:pt x="498092" y="1160801"/>
                  <a:pt x="496737" y="1158798"/>
                </a:cubicBezTo>
                <a:cubicBezTo>
                  <a:pt x="495382" y="1156795"/>
                  <a:pt x="493630" y="1155263"/>
                  <a:pt x="491479" y="1154203"/>
                </a:cubicBezTo>
                <a:cubicBezTo>
                  <a:pt x="489329" y="1153142"/>
                  <a:pt x="486840" y="1152612"/>
                  <a:pt x="484012" y="1152612"/>
                </a:cubicBezTo>
                <a:cubicBezTo>
                  <a:pt x="480360" y="1152612"/>
                  <a:pt x="476707" y="1153908"/>
                  <a:pt x="473055" y="1156500"/>
                </a:cubicBezTo>
                <a:cubicBezTo>
                  <a:pt x="469403" y="1159092"/>
                  <a:pt x="465573" y="1162892"/>
                  <a:pt x="461567" y="1167899"/>
                </a:cubicBezTo>
                <a:lnTo>
                  <a:pt x="461567" y="1223482"/>
                </a:lnTo>
                <a:cubicBezTo>
                  <a:pt x="461567" y="1223953"/>
                  <a:pt x="461449" y="1224351"/>
                  <a:pt x="461214" y="1224675"/>
                </a:cubicBezTo>
                <a:cubicBezTo>
                  <a:pt x="460978" y="1224999"/>
                  <a:pt x="460595" y="1225279"/>
                  <a:pt x="460065" y="1225515"/>
                </a:cubicBezTo>
                <a:cubicBezTo>
                  <a:pt x="459535" y="1225750"/>
                  <a:pt x="458798" y="1225927"/>
                  <a:pt x="457856" y="1226045"/>
                </a:cubicBezTo>
                <a:cubicBezTo>
                  <a:pt x="456913" y="1226163"/>
                  <a:pt x="455706" y="1226221"/>
                  <a:pt x="454233" y="1226221"/>
                </a:cubicBezTo>
                <a:cubicBezTo>
                  <a:pt x="452819" y="1226221"/>
                  <a:pt x="451641" y="1226163"/>
                  <a:pt x="450698" y="1226045"/>
                </a:cubicBezTo>
                <a:cubicBezTo>
                  <a:pt x="449756" y="1225927"/>
                  <a:pt x="449004" y="1225750"/>
                  <a:pt x="448445" y="1225515"/>
                </a:cubicBezTo>
                <a:cubicBezTo>
                  <a:pt x="447885" y="1225279"/>
                  <a:pt x="447502" y="1224999"/>
                  <a:pt x="447296" y="1224675"/>
                </a:cubicBezTo>
                <a:cubicBezTo>
                  <a:pt x="447090" y="1224351"/>
                  <a:pt x="446987" y="1223953"/>
                  <a:pt x="446987" y="1223482"/>
                </a:cubicBezTo>
                <a:lnTo>
                  <a:pt x="446987" y="1143952"/>
                </a:lnTo>
                <a:cubicBezTo>
                  <a:pt x="446987" y="1143481"/>
                  <a:pt x="447075" y="1143083"/>
                  <a:pt x="447252" y="1142759"/>
                </a:cubicBezTo>
                <a:cubicBezTo>
                  <a:pt x="447429" y="1142435"/>
                  <a:pt x="447782" y="1142140"/>
                  <a:pt x="448312" y="1141875"/>
                </a:cubicBezTo>
                <a:cubicBezTo>
                  <a:pt x="448842" y="1141610"/>
                  <a:pt x="449520" y="1141434"/>
                  <a:pt x="450345" y="1141345"/>
                </a:cubicBezTo>
                <a:cubicBezTo>
                  <a:pt x="451169" y="1141257"/>
                  <a:pt x="452259" y="1141213"/>
                  <a:pt x="453614" y="1141213"/>
                </a:cubicBezTo>
                <a:cubicBezTo>
                  <a:pt x="454910" y="1141213"/>
                  <a:pt x="455985" y="1141257"/>
                  <a:pt x="456840" y="1141345"/>
                </a:cubicBezTo>
                <a:cubicBezTo>
                  <a:pt x="457694" y="1141434"/>
                  <a:pt x="458357" y="1141610"/>
                  <a:pt x="458828" y="1141875"/>
                </a:cubicBezTo>
                <a:cubicBezTo>
                  <a:pt x="459299" y="1142140"/>
                  <a:pt x="459638" y="1142435"/>
                  <a:pt x="459844" y="1142759"/>
                </a:cubicBezTo>
                <a:cubicBezTo>
                  <a:pt x="460050" y="1143083"/>
                  <a:pt x="460153" y="1143481"/>
                  <a:pt x="460153" y="1143952"/>
                </a:cubicBezTo>
                <a:lnTo>
                  <a:pt x="460153" y="1154468"/>
                </a:lnTo>
                <a:cubicBezTo>
                  <a:pt x="464631" y="1149460"/>
                  <a:pt x="469093" y="1145793"/>
                  <a:pt x="473541" y="1143466"/>
                </a:cubicBezTo>
                <a:cubicBezTo>
                  <a:pt x="477989" y="1141139"/>
                  <a:pt x="482481" y="1139976"/>
                  <a:pt x="487017" y="1139976"/>
                </a:cubicBezTo>
                <a:close/>
                <a:moveTo>
                  <a:pt x="386730" y="1139976"/>
                </a:moveTo>
                <a:cubicBezTo>
                  <a:pt x="393269" y="1139976"/>
                  <a:pt x="398969" y="1140948"/>
                  <a:pt x="403829" y="1142892"/>
                </a:cubicBezTo>
                <a:cubicBezTo>
                  <a:pt x="408689" y="1144836"/>
                  <a:pt x="412739" y="1147663"/>
                  <a:pt x="415979" y="1151375"/>
                </a:cubicBezTo>
                <a:cubicBezTo>
                  <a:pt x="419220" y="1155086"/>
                  <a:pt x="421650" y="1159593"/>
                  <a:pt x="423270" y="1164895"/>
                </a:cubicBezTo>
                <a:cubicBezTo>
                  <a:pt x="424890" y="1170197"/>
                  <a:pt x="425700" y="1176176"/>
                  <a:pt x="425700" y="1182833"/>
                </a:cubicBezTo>
                <a:cubicBezTo>
                  <a:pt x="425700" y="1189314"/>
                  <a:pt x="424846" y="1195278"/>
                  <a:pt x="423137" y="1200728"/>
                </a:cubicBezTo>
                <a:cubicBezTo>
                  <a:pt x="421429" y="1206177"/>
                  <a:pt x="418881" y="1210875"/>
                  <a:pt x="415493" y="1214822"/>
                </a:cubicBezTo>
                <a:cubicBezTo>
                  <a:pt x="412106" y="1218769"/>
                  <a:pt x="407864" y="1221847"/>
                  <a:pt x="402769" y="1224056"/>
                </a:cubicBezTo>
                <a:cubicBezTo>
                  <a:pt x="397673" y="1226266"/>
                  <a:pt x="391767" y="1227370"/>
                  <a:pt x="385051" y="1227370"/>
                </a:cubicBezTo>
                <a:cubicBezTo>
                  <a:pt x="378512" y="1227370"/>
                  <a:pt x="372812" y="1226398"/>
                  <a:pt x="367952" y="1224454"/>
                </a:cubicBezTo>
                <a:cubicBezTo>
                  <a:pt x="363092" y="1222510"/>
                  <a:pt x="359042" y="1219682"/>
                  <a:pt x="355802" y="1215971"/>
                </a:cubicBezTo>
                <a:cubicBezTo>
                  <a:pt x="352562" y="1212260"/>
                  <a:pt x="350146" y="1207753"/>
                  <a:pt x="348556" y="1202451"/>
                </a:cubicBezTo>
                <a:cubicBezTo>
                  <a:pt x="346965" y="1197149"/>
                  <a:pt x="346170" y="1191140"/>
                  <a:pt x="346170" y="1184424"/>
                </a:cubicBezTo>
                <a:cubicBezTo>
                  <a:pt x="346170" y="1177944"/>
                  <a:pt x="347009" y="1171979"/>
                  <a:pt x="348688" y="1166530"/>
                </a:cubicBezTo>
                <a:cubicBezTo>
                  <a:pt x="350367" y="1161080"/>
                  <a:pt x="352900" y="1156382"/>
                  <a:pt x="356288" y="1152435"/>
                </a:cubicBezTo>
                <a:cubicBezTo>
                  <a:pt x="359675" y="1148488"/>
                  <a:pt x="363902" y="1145425"/>
                  <a:pt x="368968" y="1143245"/>
                </a:cubicBezTo>
                <a:cubicBezTo>
                  <a:pt x="374035" y="1141065"/>
                  <a:pt x="379955" y="1139976"/>
                  <a:pt x="386730" y="1139976"/>
                </a:cubicBezTo>
                <a:close/>
                <a:moveTo>
                  <a:pt x="204853" y="1139976"/>
                </a:moveTo>
                <a:cubicBezTo>
                  <a:pt x="206974" y="1139976"/>
                  <a:pt x="209094" y="1140152"/>
                  <a:pt x="211215" y="1140506"/>
                </a:cubicBezTo>
                <a:cubicBezTo>
                  <a:pt x="213336" y="1140859"/>
                  <a:pt x="215251" y="1141301"/>
                  <a:pt x="216959" y="1141831"/>
                </a:cubicBezTo>
                <a:cubicBezTo>
                  <a:pt x="218667" y="1142361"/>
                  <a:pt x="220125" y="1142936"/>
                  <a:pt x="221333" y="1143554"/>
                </a:cubicBezTo>
                <a:cubicBezTo>
                  <a:pt x="222541" y="1144173"/>
                  <a:pt x="223454" y="1144718"/>
                  <a:pt x="224072" y="1145189"/>
                </a:cubicBezTo>
                <a:cubicBezTo>
                  <a:pt x="224691" y="1145660"/>
                  <a:pt x="225103" y="1146073"/>
                  <a:pt x="225310" y="1146426"/>
                </a:cubicBezTo>
                <a:cubicBezTo>
                  <a:pt x="225516" y="1146780"/>
                  <a:pt x="225663" y="1147177"/>
                  <a:pt x="225751" y="1147619"/>
                </a:cubicBezTo>
                <a:cubicBezTo>
                  <a:pt x="225840" y="1148061"/>
                  <a:pt x="225928" y="1148606"/>
                  <a:pt x="226017" y="1149254"/>
                </a:cubicBezTo>
                <a:cubicBezTo>
                  <a:pt x="226105" y="1149902"/>
                  <a:pt x="226149" y="1150697"/>
                  <a:pt x="226149" y="1151640"/>
                </a:cubicBezTo>
                <a:cubicBezTo>
                  <a:pt x="226149" y="1152641"/>
                  <a:pt x="226105" y="1153510"/>
                  <a:pt x="226017" y="1154247"/>
                </a:cubicBezTo>
                <a:cubicBezTo>
                  <a:pt x="225928" y="1154983"/>
                  <a:pt x="225781" y="1155587"/>
                  <a:pt x="225575" y="1156058"/>
                </a:cubicBezTo>
                <a:cubicBezTo>
                  <a:pt x="225369" y="1156530"/>
                  <a:pt x="225118" y="1156868"/>
                  <a:pt x="224824" y="1157074"/>
                </a:cubicBezTo>
                <a:cubicBezTo>
                  <a:pt x="224529" y="1157281"/>
                  <a:pt x="224205" y="1157384"/>
                  <a:pt x="223852" y="1157384"/>
                </a:cubicBezTo>
                <a:cubicBezTo>
                  <a:pt x="223321" y="1157384"/>
                  <a:pt x="222556" y="1157060"/>
                  <a:pt x="221554" y="1156412"/>
                </a:cubicBezTo>
                <a:cubicBezTo>
                  <a:pt x="220553" y="1155764"/>
                  <a:pt x="219256" y="1155072"/>
                  <a:pt x="217666" y="1154335"/>
                </a:cubicBezTo>
                <a:cubicBezTo>
                  <a:pt x="216075" y="1153599"/>
                  <a:pt x="214205" y="1152907"/>
                  <a:pt x="212055" y="1152258"/>
                </a:cubicBezTo>
                <a:cubicBezTo>
                  <a:pt x="209904" y="1151610"/>
                  <a:pt x="207445" y="1151286"/>
                  <a:pt x="204676" y="1151286"/>
                </a:cubicBezTo>
                <a:cubicBezTo>
                  <a:pt x="202202" y="1151286"/>
                  <a:pt x="200022" y="1151566"/>
                  <a:pt x="198137" y="1152126"/>
                </a:cubicBezTo>
                <a:cubicBezTo>
                  <a:pt x="196252" y="1152686"/>
                  <a:pt x="194705" y="1153481"/>
                  <a:pt x="193498" y="1154512"/>
                </a:cubicBezTo>
                <a:cubicBezTo>
                  <a:pt x="192290" y="1155543"/>
                  <a:pt x="191377" y="1156765"/>
                  <a:pt x="190758" y="1158179"/>
                </a:cubicBezTo>
                <a:cubicBezTo>
                  <a:pt x="190140" y="1159593"/>
                  <a:pt x="189830" y="1161125"/>
                  <a:pt x="189830" y="1162774"/>
                </a:cubicBezTo>
                <a:cubicBezTo>
                  <a:pt x="189830" y="1165072"/>
                  <a:pt x="190420" y="1167001"/>
                  <a:pt x="191598" y="1168562"/>
                </a:cubicBezTo>
                <a:cubicBezTo>
                  <a:pt x="192776" y="1170123"/>
                  <a:pt x="194308" y="1171493"/>
                  <a:pt x="196193" y="1172671"/>
                </a:cubicBezTo>
                <a:cubicBezTo>
                  <a:pt x="198078" y="1173849"/>
                  <a:pt x="200228" y="1174910"/>
                  <a:pt x="202644" y="1175852"/>
                </a:cubicBezTo>
                <a:cubicBezTo>
                  <a:pt x="205059" y="1176795"/>
                  <a:pt x="207518" y="1177767"/>
                  <a:pt x="210022" y="1178768"/>
                </a:cubicBezTo>
                <a:cubicBezTo>
                  <a:pt x="212526" y="1179770"/>
                  <a:pt x="215000" y="1180889"/>
                  <a:pt x="217445" y="1182126"/>
                </a:cubicBezTo>
                <a:cubicBezTo>
                  <a:pt x="219890" y="1183364"/>
                  <a:pt x="222055" y="1184866"/>
                  <a:pt x="223940" y="1186633"/>
                </a:cubicBezTo>
                <a:cubicBezTo>
                  <a:pt x="225825" y="1188400"/>
                  <a:pt x="227342" y="1190521"/>
                  <a:pt x="228491" y="1192996"/>
                </a:cubicBezTo>
                <a:cubicBezTo>
                  <a:pt x="229640" y="1195470"/>
                  <a:pt x="230214" y="1198415"/>
                  <a:pt x="230214" y="1201832"/>
                </a:cubicBezTo>
                <a:cubicBezTo>
                  <a:pt x="230214" y="1205897"/>
                  <a:pt x="229463" y="1209520"/>
                  <a:pt x="227961" y="1212701"/>
                </a:cubicBezTo>
                <a:cubicBezTo>
                  <a:pt x="226458" y="1215883"/>
                  <a:pt x="224323" y="1218563"/>
                  <a:pt x="221554" y="1220743"/>
                </a:cubicBezTo>
                <a:cubicBezTo>
                  <a:pt x="218785" y="1222922"/>
                  <a:pt x="215486" y="1224572"/>
                  <a:pt x="211657" y="1225691"/>
                </a:cubicBezTo>
                <a:cubicBezTo>
                  <a:pt x="207828" y="1226811"/>
                  <a:pt x="203616" y="1227370"/>
                  <a:pt x="199021" y="1227370"/>
                </a:cubicBezTo>
                <a:cubicBezTo>
                  <a:pt x="196193" y="1227370"/>
                  <a:pt x="193498" y="1227149"/>
                  <a:pt x="190935" y="1226707"/>
                </a:cubicBezTo>
                <a:cubicBezTo>
                  <a:pt x="188372" y="1226266"/>
                  <a:pt x="186075" y="1225706"/>
                  <a:pt x="184042" y="1225028"/>
                </a:cubicBezTo>
                <a:cubicBezTo>
                  <a:pt x="182010" y="1224351"/>
                  <a:pt x="180287" y="1223644"/>
                  <a:pt x="178873" y="1222908"/>
                </a:cubicBezTo>
                <a:cubicBezTo>
                  <a:pt x="177459" y="1222171"/>
                  <a:pt x="176428" y="1221509"/>
                  <a:pt x="175780" y="1220919"/>
                </a:cubicBezTo>
                <a:cubicBezTo>
                  <a:pt x="175132" y="1220330"/>
                  <a:pt x="174661" y="1219506"/>
                  <a:pt x="174366" y="1218445"/>
                </a:cubicBezTo>
                <a:cubicBezTo>
                  <a:pt x="174072" y="1217385"/>
                  <a:pt x="173924" y="1215941"/>
                  <a:pt x="173924" y="1214115"/>
                </a:cubicBezTo>
                <a:cubicBezTo>
                  <a:pt x="173924" y="1212996"/>
                  <a:pt x="173983" y="1212053"/>
                  <a:pt x="174101" y="1211287"/>
                </a:cubicBezTo>
                <a:cubicBezTo>
                  <a:pt x="174219" y="1210522"/>
                  <a:pt x="174366" y="1209903"/>
                  <a:pt x="174543" y="1209432"/>
                </a:cubicBezTo>
                <a:cubicBezTo>
                  <a:pt x="174720" y="1208960"/>
                  <a:pt x="174970" y="1208622"/>
                  <a:pt x="175294" y="1208416"/>
                </a:cubicBezTo>
                <a:cubicBezTo>
                  <a:pt x="175618" y="1208209"/>
                  <a:pt x="175986" y="1208106"/>
                  <a:pt x="176399" y="1208106"/>
                </a:cubicBezTo>
                <a:cubicBezTo>
                  <a:pt x="177047" y="1208106"/>
                  <a:pt x="178004" y="1208504"/>
                  <a:pt x="179271" y="1209299"/>
                </a:cubicBezTo>
                <a:cubicBezTo>
                  <a:pt x="180537" y="1210095"/>
                  <a:pt x="182098" y="1210963"/>
                  <a:pt x="183954" y="1211906"/>
                </a:cubicBezTo>
                <a:cubicBezTo>
                  <a:pt x="185810" y="1212849"/>
                  <a:pt x="188004" y="1213718"/>
                  <a:pt x="190537" y="1214513"/>
                </a:cubicBezTo>
                <a:cubicBezTo>
                  <a:pt x="193070" y="1215308"/>
                  <a:pt x="195987" y="1215706"/>
                  <a:pt x="199286" y="1215706"/>
                </a:cubicBezTo>
                <a:cubicBezTo>
                  <a:pt x="201760" y="1215706"/>
                  <a:pt x="203999" y="1215441"/>
                  <a:pt x="206001" y="1214911"/>
                </a:cubicBezTo>
                <a:cubicBezTo>
                  <a:pt x="208004" y="1214380"/>
                  <a:pt x="209742" y="1213600"/>
                  <a:pt x="211215" y="1212569"/>
                </a:cubicBezTo>
                <a:cubicBezTo>
                  <a:pt x="212688" y="1211538"/>
                  <a:pt x="213822" y="1210227"/>
                  <a:pt x="214617" y="1208636"/>
                </a:cubicBezTo>
                <a:cubicBezTo>
                  <a:pt x="215413" y="1207046"/>
                  <a:pt x="215810" y="1205161"/>
                  <a:pt x="215810" y="1202981"/>
                </a:cubicBezTo>
                <a:cubicBezTo>
                  <a:pt x="215810" y="1200742"/>
                  <a:pt x="215236" y="1198857"/>
                  <a:pt x="214087" y="1197326"/>
                </a:cubicBezTo>
                <a:cubicBezTo>
                  <a:pt x="212938" y="1195794"/>
                  <a:pt x="211421" y="1194439"/>
                  <a:pt x="209536" y="1193261"/>
                </a:cubicBezTo>
                <a:cubicBezTo>
                  <a:pt x="207651" y="1192082"/>
                  <a:pt x="205530" y="1191037"/>
                  <a:pt x="203174" y="1190124"/>
                </a:cubicBezTo>
                <a:cubicBezTo>
                  <a:pt x="200817" y="1189211"/>
                  <a:pt x="198387" y="1188253"/>
                  <a:pt x="195883" y="1187252"/>
                </a:cubicBezTo>
                <a:cubicBezTo>
                  <a:pt x="193380" y="1186250"/>
                  <a:pt x="190935" y="1185116"/>
                  <a:pt x="188549" y="1183850"/>
                </a:cubicBezTo>
                <a:cubicBezTo>
                  <a:pt x="186163" y="1182583"/>
                  <a:pt x="184028" y="1181037"/>
                  <a:pt x="182142" y="1179210"/>
                </a:cubicBezTo>
                <a:cubicBezTo>
                  <a:pt x="180257" y="1177384"/>
                  <a:pt x="178740" y="1175204"/>
                  <a:pt x="177592" y="1172671"/>
                </a:cubicBezTo>
                <a:cubicBezTo>
                  <a:pt x="176443" y="1170138"/>
                  <a:pt x="175868" y="1167104"/>
                  <a:pt x="175868" y="1163569"/>
                </a:cubicBezTo>
                <a:cubicBezTo>
                  <a:pt x="175868" y="1160447"/>
                  <a:pt x="176472" y="1157457"/>
                  <a:pt x="177680" y="1154600"/>
                </a:cubicBezTo>
                <a:cubicBezTo>
                  <a:pt x="178888" y="1151743"/>
                  <a:pt x="180699" y="1149239"/>
                  <a:pt x="183115" y="1147089"/>
                </a:cubicBezTo>
                <a:cubicBezTo>
                  <a:pt x="185530" y="1144939"/>
                  <a:pt x="188549" y="1143216"/>
                  <a:pt x="192172" y="1141920"/>
                </a:cubicBezTo>
                <a:cubicBezTo>
                  <a:pt x="195795" y="1140624"/>
                  <a:pt x="200022" y="1139976"/>
                  <a:pt x="204853" y="1139976"/>
                </a:cubicBezTo>
                <a:close/>
                <a:moveTo>
                  <a:pt x="127434" y="1139976"/>
                </a:moveTo>
                <a:cubicBezTo>
                  <a:pt x="133679" y="1139976"/>
                  <a:pt x="138995" y="1140977"/>
                  <a:pt x="143384" y="1142980"/>
                </a:cubicBezTo>
                <a:cubicBezTo>
                  <a:pt x="147773" y="1144983"/>
                  <a:pt x="151382" y="1147678"/>
                  <a:pt x="154209" y="1151066"/>
                </a:cubicBezTo>
                <a:cubicBezTo>
                  <a:pt x="157037" y="1154453"/>
                  <a:pt x="159114" y="1158429"/>
                  <a:pt x="160439" y="1162995"/>
                </a:cubicBezTo>
                <a:cubicBezTo>
                  <a:pt x="161765" y="1167561"/>
                  <a:pt x="162427" y="1172436"/>
                  <a:pt x="162427" y="1177620"/>
                </a:cubicBezTo>
                <a:lnTo>
                  <a:pt x="162427" y="1180271"/>
                </a:lnTo>
                <a:cubicBezTo>
                  <a:pt x="162427" y="1182568"/>
                  <a:pt x="161851" y="1184203"/>
                  <a:pt x="160697" y="1185175"/>
                </a:cubicBezTo>
                <a:cubicBezTo>
                  <a:pt x="159543" y="1186147"/>
                  <a:pt x="158226" y="1186633"/>
                  <a:pt x="156746" y="1186633"/>
                </a:cubicBezTo>
                <a:lnTo>
                  <a:pt x="104370" y="1186633"/>
                </a:lnTo>
                <a:cubicBezTo>
                  <a:pt x="104370" y="1191051"/>
                  <a:pt x="104814" y="1195028"/>
                  <a:pt x="105702" y="1198563"/>
                </a:cubicBezTo>
                <a:cubicBezTo>
                  <a:pt x="106590" y="1202097"/>
                  <a:pt x="108070" y="1205131"/>
                  <a:pt x="110142" y="1207664"/>
                </a:cubicBezTo>
                <a:cubicBezTo>
                  <a:pt x="112214" y="1210198"/>
                  <a:pt x="114908" y="1212142"/>
                  <a:pt x="118223" y="1213497"/>
                </a:cubicBezTo>
                <a:cubicBezTo>
                  <a:pt x="121538" y="1214852"/>
                  <a:pt x="125593" y="1215529"/>
                  <a:pt x="130388" y="1215529"/>
                </a:cubicBezTo>
                <a:cubicBezTo>
                  <a:pt x="134176" y="1215529"/>
                  <a:pt x="137551" y="1215220"/>
                  <a:pt x="140510" y="1214601"/>
                </a:cubicBezTo>
                <a:cubicBezTo>
                  <a:pt x="143470" y="1213983"/>
                  <a:pt x="146031" y="1213290"/>
                  <a:pt x="148191" y="1212525"/>
                </a:cubicBezTo>
                <a:cubicBezTo>
                  <a:pt x="150352" y="1211759"/>
                  <a:pt x="152128" y="1211067"/>
                  <a:pt x="153520" y="1210448"/>
                </a:cubicBezTo>
                <a:cubicBezTo>
                  <a:pt x="154911" y="1209829"/>
                  <a:pt x="155962" y="1209520"/>
                  <a:pt x="156673" y="1209520"/>
                </a:cubicBezTo>
                <a:cubicBezTo>
                  <a:pt x="157087" y="1209520"/>
                  <a:pt x="157457" y="1209623"/>
                  <a:pt x="157782" y="1209829"/>
                </a:cubicBezTo>
                <a:cubicBezTo>
                  <a:pt x="158107" y="1210036"/>
                  <a:pt x="158359" y="1210345"/>
                  <a:pt x="158537" y="1210757"/>
                </a:cubicBezTo>
                <a:cubicBezTo>
                  <a:pt x="158714" y="1211170"/>
                  <a:pt x="158847" y="1211744"/>
                  <a:pt x="158936" y="1212480"/>
                </a:cubicBezTo>
                <a:cubicBezTo>
                  <a:pt x="159025" y="1213217"/>
                  <a:pt x="159069" y="1214115"/>
                  <a:pt x="159069" y="1215176"/>
                </a:cubicBezTo>
                <a:cubicBezTo>
                  <a:pt x="159069" y="1215941"/>
                  <a:pt x="159040" y="1216604"/>
                  <a:pt x="158981" y="1217164"/>
                </a:cubicBezTo>
                <a:cubicBezTo>
                  <a:pt x="158922" y="1217723"/>
                  <a:pt x="158849" y="1218224"/>
                  <a:pt x="158760" y="1218666"/>
                </a:cubicBezTo>
                <a:cubicBezTo>
                  <a:pt x="158672" y="1219108"/>
                  <a:pt x="158525" y="1219506"/>
                  <a:pt x="158318" y="1219859"/>
                </a:cubicBezTo>
                <a:cubicBezTo>
                  <a:pt x="158112" y="1220213"/>
                  <a:pt x="157847" y="1220551"/>
                  <a:pt x="157523" y="1220875"/>
                </a:cubicBezTo>
                <a:cubicBezTo>
                  <a:pt x="157199" y="1221199"/>
                  <a:pt x="156242" y="1221729"/>
                  <a:pt x="154651" y="1222466"/>
                </a:cubicBezTo>
                <a:cubicBezTo>
                  <a:pt x="153061" y="1223202"/>
                  <a:pt x="150999" y="1223924"/>
                  <a:pt x="148465" y="1224631"/>
                </a:cubicBezTo>
                <a:cubicBezTo>
                  <a:pt x="145932" y="1225338"/>
                  <a:pt x="143001" y="1225971"/>
                  <a:pt x="139673" y="1226531"/>
                </a:cubicBezTo>
                <a:cubicBezTo>
                  <a:pt x="136345" y="1227090"/>
                  <a:pt x="132795" y="1227370"/>
                  <a:pt x="129025" y="1227370"/>
                </a:cubicBezTo>
                <a:cubicBezTo>
                  <a:pt x="122486" y="1227370"/>
                  <a:pt x="116757" y="1226457"/>
                  <a:pt x="111837" y="1224631"/>
                </a:cubicBezTo>
                <a:cubicBezTo>
                  <a:pt x="106918" y="1222805"/>
                  <a:pt x="102780" y="1220095"/>
                  <a:pt x="99422" y="1216501"/>
                </a:cubicBezTo>
                <a:cubicBezTo>
                  <a:pt x="96064" y="1212908"/>
                  <a:pt x="93531" y="1208401"/>
                  <a:pt x="91822" y="1202981"/>
                </a:cubicBezTo>
                <a:cubicBezTo>
                  <a:pt x="90114" y="1197561"/>
                  <a:pt x="89260" y="1191258"/>
                  <a:pt x="89260" y="1184070"/>
                </a:cubicBezTo>
                <a:cubicBezTo>
                  <a:pt x="89260" y="1177237"/>
                  <a:pt x="90143" y="1171095"/>
                  <a:pt x="91911" y="1165646"/>
                </a:cubicBezTo>
                <a:cubicBezTo>
                  <a:pt x="93678" y="1160197"/>
                  <a:pt x="96226" y="1155572"/>
                  <a:pt x="99554" y="1151772"/>
                </a:cubicBezTo>
                <a:cubicBezTo>
                  <a:pt x="102883" y="1147973"/>
                  <a:pt x="106904" y="1145057"/>
                  <a:pt x="111617" y="1143024"/>
                </a:cubicBezTo>
                <a:cubicBezTo>
                  <a:pt x="116329" y="1140992"/>
                  <a:pt x="121602" y="1139976"/>
                  <a:pt x="127434" y="1139976"/>
                </a:cubicBezTo>
                <a:close/>
                <a:moveTo>
                  <a:pt x="1934054" y="1119916"/>
                </a:moveTo>
                <a:cubicBezTo>
                  <a:pt x="1935527" y="1119916"/>
                  <a:pt x="1936735" y="1119975"/>
                  <a:pt x="1937677" y="1120093"/>
                </a:cubicBezTo>
                <a:cubicBezTo>
                  <a:pt x="1938620" y="1120211"/>
                  <a:pt x="1939356" y="1120402"/>
                  <a:pt x="1939886" y="1120667"/>
                </a:cubicBezTo>
                <a:cubicBezTo>
                  <a:pt x="1940416" y="1120932"/>
                  <a:pt x="1940799" y="1121242"/>
                  <a:pt x="1941035" y="1121595"/>
                </a:cubicBezTo>
                <a:cubicBezTo>
                  <a:pt x="1941271" y="1121949"/>
                  <a:pt x="1941388" y="1122332"/>
                  <a:pt x="1941388" y="1122744"/>
                </a:cubicBezTo>
                <a:lnTo>
                  <a:pt x="1941388" y="1141654"/>
                </a:lnTo>
                <a:lnTo>
                  <a:pt x="1961801" y="1141654"/>
                </a:lnTo>
                <a:cubicBezTo>
                  <a:pt x="1962273" y="1141654"/>
                  <a:pt x="1962685" y="1141758"/>
                  <a:pt x="1963038" y="1141964"/>
                </a:cubicBezTo>
                <a:cubicBezTo>
                  <a:pt x="1963392" y="1142170"/>
                  <a:pt x="1963701" y="1142523"/>
                  <a:pt x="1963966" y="1143024"/>
                </a:cubicBezTo>
                <a:cubicBezTo>
                  <a:pt x="1964231" y="1143525"/>
                  <a:pt x="1964423" y="1144158"/>
                  <a:pt x="1964541" y="1144924"/>
                </a:cubicBezTo>
                <a:cubicBezTo>
                  <a:pt x="1964658" y="1145690"/>
                  <a:pt x="1964717" y="1146632"/>
                  <a:pt x="1964717" y="1147752"/>
                </a:cubicBezTo>
                <a:cubicBezTo>
                  <a:pt x="1964717" y="1149873"/>
                  <a:pt x="1964452" y="1151404"/>
                  <a:pt x="1963922" y="1152347"/>
                </a:cubicBezTo>
                <a:cubicBezTo>
                  <a:pt x="1963392" y="1153289"/>
                  <a:pt x="1962685" y="1153761"/>
                  <a:pt x="1961801" y="1153761"/>
                </a:cubicBezTo>
                <a:lnTo>
                  <a:pt x="1941388" y="1153761"/>
                </a:lnTo>
                <a:lnTo>
                  <a:pt x="1941388" y="1198121"/>
                </a:lnTo>
                <a:cubicBezTo>
                  <a:pt x="1941388" y="1203600"/>
                  <a:pt x="1942199" y="1207738"/>
                  <a:pt x="1943819" y="1210536"/>
                </a:cubicBezTo>
                <a:cubicBezTo>
                  <a:pt x="1945439" y="1213335"/>
                  <a:pt x="1948340" y="1214734"/>
                  <a:pt x="1952523" y="1214734"/>
                </a:cubicBezTo>
                <a:cubicBezTo>
                  <a:pt x="1953878" y="1214734"/>
                  <a:pt x="1955085" y="1214601"/>
                  <a:pt x="1956146" y="1214336"/>
                </a:cubicBezTo>
                <a:cubicBezTo>
                  <a:pt x="1957206" y="1214071"/>
                  <a:pt x="1958149" y="1213791"/>
                  <a:pt x="1958973" y="1213497"/>
                </a:cubicBezTo>
                <a:cubicBezTo>
                  <a:pt x="1959798" y="1213202"/>
                  <a:pt x="1960505" y="1212922"/>
                  <a:pt x="1961094" y="1212657"/>
                </a:cubicBezTo>
                <a:cubicBezTo>
                  <a:pt x="1961683" y="1212392"/>
                  <a:pt x="1962214" y="1212260"/>
                  <a:pt x="1962685" y="1212260"/>
                </a:cubicBezTo>
                <a:cubicBezTo>
                  <a:pt x="1962979" y="1212260"/>
                  <a:pt x="1963259" y="1212333"/>
                  <a:pt x="1963524" y="1212480"/>
                </a:cubicBezTo>
                <a:cubicBezTo>
                  <a:pt x="1963789" y="1212628"/>
                  <a:pt x="1963996" y="1212908"/>
                  <a:pt x="1964143" y="1213320"/>
                </a:cubicBezTo>
                <a:cubicBezTo>
                  <a:pt x="1964290" y="1213732"/>
                  <a:pt x="1964423" y="1214292"/>
                  <a:pt x="1964541" y="1214999"/>
                </a:cubicBezTo>
                <a:cubicBezTo>
                  <a:pt x="1964658" y="1215706"/>
                  <a:pt x="1964717" y="1216589"/>
                  <a:pt x="1964717" y="1217650"/>
                </a:cubicBezTo>
                <a:cubicBezTo>
                  <a:pt x="1964717" y="1219358"/>
                  <a:pt x="1964600" y="1220713"/>
                  <a:pt x="1964364" y="1221715"/>
                </a:cubicBezTo>
                <a:cubicBezTo>
                  <a:pt x="1964128" y="1222716"/>
                  <a:pt x="1963775" y="1223453"/>
                  <a:pt x="1963303" y="1223924"/>
                </a:cubicBezTo>
                <a:cubicBezTo>
                  <a:pt x="1962832" y="1224395"/>
                  <a:pt x="1962125" y="1224837"/>
                  <a:pt x="1961183" y="1225249"/>
                </a:cubicBezTo>
                <a:cubicBezTo>
                  <a:pt x="1960240" y="1225662"/>
                  <a:pt x="1959165" y="1226001"/>
                  <a:pt x="1957957" y="1226266"/>
                </a:cubicBezTo>
                <a:cubicBezTo>
                  <a:pt x="1956750" y="1226531"/>
                  <a:pt x="1955468" y="1226752"/>
                  <a:pt x="1954113" y="1226928"/>
                </a:cubicBezTo>
                <a:cubicBezTo>
                  <a:pt x="1952758" y="1227105"/>
                  <a:pt x="1951403" y="1227193"/>
                  <a:pt x="1950048" y="1227193"/>
                </a:cubicBezTo>
                <a:cubicBezTo>
                  <a:pt x="1945925" y="1227193"/>
                  <a:pt x="1942390" y="1226649"/>
                  <a:pt x="1939444" y="1225559"/>
                </a:cubicBezTo>
                <a:cubicBezTo>
                  <a:pt x="1936499" y="1224469"/>
                  <a:pt x="1934084" y="1222819"/>
                  <a:pt x="1932198" y="1220610"/>
                </a:cubicBezTo>
                <a:cubicBezTo>
                  <a:pt x="1930313" y="1218401"/>
                  <a:pt x="1928944" y="1215603"/>
                  <a:pt x="1928089" y="1212215"/>
                </a:cubicBezTo>
                <a:cubicBezTo>
                  <a:pt x="1927235" y="1208828"/>
                  <a:pt x="1926808" y="1204837"/>
                  <a:pt x="1926808" y="1200242"/>
                </a:cubicBezTo>
                <a:lnTo>
                  <a:pt x="1926808" y="1153761"/>
                </a:lnTo>
                <a:lnTo>
                  <a:pt x="1915674" y="1153761"/>
                </a:lnTo>
                <a:cubicBezTo>
                  <a:pt x="1914790" y="1153761"/>
                  <a:pt x="1914083" y="1153289"/>
                  <a:pt x="1913553" y="1152347"/>
                </a:cubicBezTo>
                <a:cubicBezTo>
                  <a:pt x="1913023" y="1151404"/>
                  <a:pt x="1912758" y="1149873"/>
                  <a:pt x="1912758" y="1147752"/>
                </a:cubicBezTo>
                <a:cubicBezTo>
                  <a:pt x="1912758" y="1146632"/>
                  <a:pt x="1912831" y="1145690"/>
                  <a:pt x="1912979" y="1144924"/>
                </a:cubicBezTo>
                <a:cubicBezTo>
                  <a:pt x="1913126" y="1144158"/>
                  <a:pt x="1913317" y="1143525"/>
                  <a:pt x="1913553" y="1143024"/>
                </a:cubicBezTo>
                <a:cubicBezTo>
                  <a:pt x="1913789" y="1142523"/>
                  <a:pt x="1914098" y="1142170"/>
                  <a:pt x="1914481" y="1141964"/>
                </a:cubicBezTo>
                <a:cubicBezTo>
                  <a:pt x="1914864" y="1141758"/>
                  <a:pt x="1915291" y="1141654"/>
                  <a:pt x="1915762" y="1141654"/>
                </a:cubicBezTo>
                <a:lnTo>
                  <a:pt x="1926808" y="1141654"/>
                </a:lnTo>
                <a:lnTo>
                  <a:pt x="1926808" y="1122744"/>
                </a:lnTo>
                <a:cubicBezTo>
                  <a:pt x="1926808" y="1122332"/>
                  <a:pt x="1926911" y="1121949"/>
                  <a:pt x="1927117" y="1121595"/>
                </a:cubicBezTo>
                <a:cubicBezTo>
                  <a:pt x="1927324" y="1121242"/>
                  <a:pt x="1927706" y="1120932"/>
                  <a:pt x="1928266" y="1120667"/>
                </a:cubicBezTo>
                <a:cubicBezTo>
                  <a:pt x="1928826" y="1120402"/>
                  <a:pt x="1929577" y="1120211"/>
                  <a:pt x="1930519" y="1120093"/>
                </a:cubicBezTo>
                <a:cubicBezTo>
                  <a:pt x="1931462" y="1119975"/>
                  <a:pt x="1932640" y="1119916"/>
                  <a:pt x="1934054" y="1119916"/>
                </a:cubicBezTo>
                <a:close/>
                <a:moveTo>
                  <a:pt x="1695929" y="1119916"/>
                </a:moveTo>
                <a:cubicBezTo>
                  <a:pt x="1697402" y="1119916"/>
                  <a:pt x="1698610" y="1119975"/>
                  <a:pt x="1699552" y="1120093"/>
                </a:cubicBezTo>
                <a:cubicBezTo>
                  <a:pt x="1700495" y="1120211"/>
                  <a:pt x="1701231" y="1120402"/>
                  <a:pt x="1701761" y="1120667"/>
                </a:cubicBezTo>
                <a:cubicBezTo>
                  <a:pt x="1702292" y="1120932"/>
                  <a:pt x="1702674" y="1121242"/>
                  <a:pt x="1702910" y="1121595"/>
                </a:cubicBezTo>
                <a:cubicBezTo>
                  <a:pt x="1703146" y="1121949"/>
                  <a:pt x="1703264" y="1122332"/>
                  <a:pt x="1703264" y="1122744"/>
                </a:cubicBezTo>
                <a:lnTo>
                  <a:pt x="1703264" y="1141654"/>
                </a:lnTo>
                <a:lnTo>
                  <a:pt x="1723676" y="1141654"/>
                </a:lnTo>
                <a:cubicBezTo>
                  <a:pt x="1724148" y="1141654"/>
                  <a:pt x="1724560" y="1141758"/>
                  <a:pt x="1724913" y="1141964"/>
                </a:cubicBezTo>
                <a:cubicBezTo>
                  <a:pt x="1725267" y="1142170"/>
                  <a:pt x="1725576" y="1142523"/>
                  <a:pt x="1725841" y="1143024"/>
                </a:cubicBezTo>
                <a:cubicBezTo>
                  <a:pt x="1726106" y="1143525"/>
                  <a:pt x="1726298" y="1144158"/>
                  <a:pt x="1726416" y="1144924"/>
                </a:cubicBezTo>
                <a:cubicBezTo>
                  <a:pt x="1726534" y="1145690"/>
                  <a:pt x="1726592" y="1146632"/>
                  <a:pt x="1726592" y="1147752"/>
                </a:cubicBezTo>
                <a:cubicBezTo>
                  <a:pt x="1726592" y="1149873"/>
                  <a:pt x="1726327" y="1151404"/>
                  <a:pt x="1725797" y="1152347"/>
                </a:cubicBezTo>
                <a:cubicBezTo>
                  <a:pt x="1725267" y="1153289"/>
                  <a:pt x="1724560" y="1153761"/>
                  <a:pt x="1723676" y="1153761"/>
                </a:cubicBezTo>
                <a:lnTo>
                  <a:pt x="1703264" y="1153761"/>
                </a:lnTo>
                <a:lnTo>
                  <a:pt x="1703264" y="1198121"/>
                </a:lnTo>
                <a:cubicBezTo>
                  <a:pt x="1703264" y="1203600"/>
                  <a:pt x="1704074" y="1207738"/>
                  <a:pt x="1705694" y="1210536"/>
                </a:cubicBezTo>
                <a:cubicBezTo>
                  <a:pt x="1707314" y="1213335"/>
                  <a:pt x="1710215" y="1214734"/>
                  <a:pt x="1714398" y="1214734"/>
                </a:cubicBezTo>
                <a:cubicBezTo>
                  <a:pt x="1715753" y="1214734"/>
                  <a:pt x="1716960" y="1214601"/>
                  <a:pt x="1718021" y="1214336"/>
                </a:cubicBezTo>
                <a:cubicBezTo>
                  <a:pt x="1719081" y="1214071"/>
                  <a:pt x="1720024" y="1213791"/>
                  <a:pt x="1720849" y="1213497"/>
                </a:cubicBezTo>
                <a:cubicBezTo>
                  <a:pt x="1721673" y="1213202"/>
                  <a:pt x="1722380" y="1212922"/>
                  <a:pt x="1722969" y="1212657"/>
                </a:cubicBezTo>
                <a:cubicBezTo>
                  <a:pt x="1723558" y="1212392"/>
                  <a:pt x="1724089" y="1212260"/>
                  <a:pt x="1724560" y="1212260"/>
                </a:cubicBezTo>
                <a:cubicBezTo>
                  <a:pt x="1724855" y="1212260"/>
                  <a:pt x="1725134" y="1212333"/>
                  <a:pt x="1725399" y="1212480"/>
                </a:cubicBezTo>
                <a:cubicBezTo>
                  <a:pt x="1725665" y="1212628"/>
                  <a:pt x="1725871" y="1212908"/>
                  <a:pt x="1726018" y="1213320"/>
                </a:cubicBezTo>
                <a:cubicBezTo>
                  <a:pt x="1726165" y="1213732"/>
                  <a:pt x="1726298" y="1214292"/>
                  <a:pt x="1726416" y="1214999"/>
                </a:cubicBezTo>
                <a:cubicBezTo>
                  <a:pt x="1726534" y="1215706"/>
                  <a:pt x="1726592" y="1216589"/>
                  <a:pt x="1726592" y="1217650"/>
                </a:cubicBezTo>
                <a:cubicBezTo>
                  <a:pt x="1726592" y="1219358"/>
                  <a:pt x="1726474" y="1220713"/>
                  <a:pt x="1726239" y="1221715"/>
                </a:cubicBezTo>
                <a:cubicBezTo>
                  <a:pt x="1726003" y="1222716"/>
                  <a:pt x="1725650" y="1223453"/>
                  <a:pt x="1725178" y="1223924"/>
                </a:cubicBezTo>
                <a:cubicBezTo>
                  <a:pt x="1724707" y="1224395"/>
                  <a:pt x="1724000" y="1224837"/>
                  <a:pt x="1723058" y="1225249"/>
                </a:cubicBezTo>
                <a:cubicBezTo>
                  <a:pt x="1722115" y="1225662"/>
                  <a:pt x="1721040" y="1226001"/>
                  <a:pt x="1719832" y="1226266"/>
                </a:cubicBezTo>
                <a:cubicBezTo>
                  <a:pt x="1718625" y="1226531"/>
                  <a:pt x="1717343" y="1226752"/>
                  <a:pt x="1715988" y="1226928"/>
                </a:cubicBezTo>
                <a:cubicBezTo>
                  <a:pt x="1714633" y="1227105"/>
                  <a:pt x="1713278" y="1227193"/>
                  <a:pt x="1711923" y="1227193"/>
                </a:cubicBezTo>
                <a:cubicBezTo>
                  <a:pt x="1707800" y="1227193"/>
                  <a:pt x="1704265" y="1226649"/>
                  <a:pt x="1701319" y="1225559"/>
                </a:cubicBezTo>
                <a:cubicBezTo>
                  <a:pt x="1698374" y="1224469"/>
                  <a:pt x="1695959" y="1222819"/>
                  <a:pt x="1694073" y="1220610"/>
                </a:cubicBezTo>
                <a:cubicBezTo>
                  <a:pt x="1692188" y="1218401"/>
                  <a:pt x="1690819" y="1215603"/>
                  <a:pt x="1689964" y="1212215"/>
                </a:cubicBezTo>
                <a:cubicBezTo>
                  <a:pt x="1689110" y="1208828"/>
                  <a:pt x="1688683" y="1204837"/>
                  <a:pt x="1688683" y="1200242"/>
                </a:cubicBezTo>
                <a:lnTo>
                  <a:pt x="1688683" y="1153761"/>
                </a:lnTo>
                <a:lnTo>
                  <a:pt x="1677549" y="1153761"/>
                </a:lnTo>
                <a:cubicBezTo>
                  <a:pt x="1676665" y="1153761"/>
                  <a:pt x="1675958" y="1153289"/>
                  <a:pt x="1675428" y="1152347"/>
                </a:cubicBezTo>
                <a:cubicBezTo>
                  <a:pt x="1674898" y="1151404"/>
                  <a:pt x="1674633" y="1149873"/>
                  <a:pt x="1674633" y="1147752"/>
                </a:cubicBezTo>
                <a:cubicBezTo>
                  <a:pt x="1674633" y="1146632"/>
                  <a:pt x="1674706" y="1145690"/>
                  <a:pt x="1674854" y="1144924"/>
                </a:cubicBezTo>
                <a:cubicBezTo>
                  <a:pt x="1675001" y="1144158"/>
                  <a:pt x="1675192" y="1143525"/>
                  <a:pt x="1675428" y="1143024"/>
                </a:cubicBezTo>
                <a:cubicBezTo>
                  <a:pt x="1675664" y="1142523"/>
                  <a:pt x="1675973" y="1142170"/>
                  <a:pt x="1676356" y="1141964"/>
                </a:cubicBezTo>
                <a:cubicBezTo>
                  <a:pt x="1676739" y="1141758"/>
                  <a:pt x="1677166" y="1141654"/>
                  <a:pt x="1677637" y="1141654"/>
                </a:cubicBezTo>
                <a:lnTo>
                  <a:pt x="1688683" y="1141654"/>
                </a:lnTo>
                <a:lnTo>
                  <a:pt x="1688683" y="1122744"/>
                </a:lnTo>
                <a:cubicBezTo>
                  <a:pt x="1688683" y="1122332"/>
                  <a:pt x="1688786" y="1121949"/>
                  <a:pt x="1688992" y="1121595"/>
                </a:cubicBezTo>
                <a:cubicBezTo>
                  <a:pt x="1689199" y="1121242"/>
                  <a:pt x="1689581" y="1120932"/>
                  <a:pt x="1690141" y="1120667"/>
                </a:cubicBezTo>
                <a:cubicBezTo>
                  <a:pt x="1690701" y="1120402"/>
                  <a:pt x="1691452" y="1120211"/>
                  <a:pt x="1692394" y="1120093"/>
                </a:cubicBezTo>
                <a:cubicBezTo>
                  <a:pt x="1693337" y="1119975"/>
                  <a:pt x="1694515" y="1119916"/>
                  <a:pt x="1695929" y="1119916"/>
                </a:cubicBezTo>
                <a:close/>
                <a:moveTo>
                  <a:pt x="1124429" y="1119916"/>
                </a:moveTo>
                <a:cubicBezTo>
                  <a:pt x="1125902" y="1119916"/>
                  <a:pt x="1127110" y="1119975"/>
                  <a:pt x="1128052" y="1120093"/>
                </a:cubicBezTo>
                <a:cubicBezTo>
                  <a:pt x="1128995" y="1120211"/>
                  <a:pt x="1129731" y="1120402"/>
                  <a:pt x="1130261" y="1120667"/>
                </a:cubicBezTo>
                <a:cubicBezTo>
                  <a:pt x="1130792" y="1120932"/>
                  <a:pt x="1131174" y="1121242"/>
                  <a:pt x="1131410" y="1121595"/>
                </a:cubicBezTo>
                <a:cubicBezTo>
                  <a:pt x="1131646" y="1121949"/>
                  <a:pt x="1131764" y="1122332"/>
                  <a:pt x="1131764" y="1122744"/>
                </a:cubicBezTo>
                <a:lnTo>
                  <a:pt x="1131764" y="1141654"/>
                </a:lnTo>
                <a:lnTo>
                  <a:pt x="1152176" y="1141654"/>
                </a:lnTo>
                <a:cubicBezTo>
                  <a:pt x="1152648" y="1141654"/>
                  <a:pt x="1153060" y="1141758"/>
                  <a:pt x="1153413" y="1141964"/>
                </a:cubicBezTo>
                <a:cubicBezTo>
                  <a:pt x="1153767" y="1142170"/>
                  <a:pt x="1154076" y="1142523"/>
                  <a:pt x="1154341" y="1143024"/>
                </a:cubicBezTo>
                <a:cubicBezTo>
                  <a:pt x="1154606" y="1143525"/>
                  <a:pt x="1154798" y="1144158"/>
                  <a:pt x="1154916" y="1144924"/>
                </a:cubicBezTo>
                <a:cubicBezTo>
                  <a:pt x="1155034" y="1145690"/>
                  <a:pt x="1155092" y="1146632"/>
                  <a:pt x="1155092" y="1147752"/>
                </a:cubicBezTo>
                <a:cubicBezTo>
                  <a:pt x="1155092" y="1149873"/>
                  <a:pt x="1154827" y="1151404"/>
                  <a:pt x="1154297" y="1152347"/>
                </a:cubicBezTo>
                <a:cubicBezTo>
                  <a:pt x="1153767" y="1153289"/>
                  <a:pt x="1153060" y="1153761"/>
                  <a:pt x="1152176" y="1153761"/>
                </a:cubicBezTo>
                <a:lnTo>
                  <a:pt x="1131764" y="1153761"/>
                </a:lnTo>
                <a:lnTo>
                  <a:pt x="1131764" y="1198121"/>
                </a:lnTo>
                <a:cubicBezTo>
                  <a:pt x="1131764" y="1203600"/>
                  <a:pt x="1132574" y="1207738"/>
                  <a:pt x="1134194" y="1210536"/>
                </a:cubicBezTo>
                <a:cubicBezTo>
                  <a:pt x="1135814" y="1213335"/>
                  <a:pt x="1138715" y="1214734"/>
                  <a:pt x="1142898" y="1214734"/>
                </a:cubicBezTo>
                <a:cubicBezTo>
                  <a:pt x="1144253" y="1214734"/>
                  <a:pt x="1145460" y="1214601"/>
                  <a:pt x="1146521" y="1214336"/>
                </a:cubicBezTo>
                <a:cubicBezTo>
                  <a:pt x="1147581" y="1214071"/>
                  <a:pt x="1148524" y="1213791"/>
                  <a:pt x="1149349" y="1213497"/>
                </a:cubicBezTo>
                <a:cubicBezTo>
                  <a:pt x="1150173" y="1213202"/>
                  <a:pt x="1150880" y="1212922"/>
                  <a:pt x="1151469" y="1212657"/>
                </a:cubicBezTo>
                <a:cubicBezTo>
                  <a:pt x="1152059" y="1212392"/>
                  <a:pt x="1152589" y="1212260"/>
                  <a:pt x="1153060" y="1212260"/>
                </a:cubicBezTo>
                <a:cubicBezTo>
                  <a:pt x="1153355" y="1212260"/>
                  <a:pt x="1153634" y="1212333"/>
                  <a:pt x="1153899" y="1212480"/>
                </a:cubicBezTo>
                <a:cubicBezTo>
                  <a:pt x="1154165" y="1212628"/>
                  <a:pt x="1154371" y="1212908"/>
                  <a:pt x="1154518" y="1213320"/>
                </a:cubicBezTo>
                <a:cubicBezTo>
                  <a:pt x="1154665" y="1213732"/>
                  <a:pt x="1154798" y="1214292"/>
                  <a:pt x="1154916" y="1214999"/>
                </a:cubicBezTo>
                <a:cubicBezTo>
                  <a:pt x="1155034" y="1215706"/>
                  <a:pt x="1155092" y="1216589"/>
                  <a:pt x="1155092" y="1217650"/>
                </a:cubicBezTo>
                <a:cubicBezTo>
                  <a:pt x="1155092" y="1219358"/>
                  <a:pt x="1154975" y="1220713"/>
                  <a:pt x="1154739" y="1221715"/>
                </a:cubicBezTo>
                <a:cubicBezTo>
                  <a:pt x="1154503" y="1222716"/>
                  <a:pt x="1154150" y="1223453"/>
                  <a:pt x="1153678" y="1223924"/>
                </a:cubicBezTo>
                <a:cubicBezTo>
                  <a:pt x="1153207" y="1224395"/>
                  <a:pt x="1152500" y="1224837"/>
                  <a:pt x="1151558" y="1225249"/>
                </a:cubicBezTo>
                <a:cubicBezTo>
                  <a:pt x="1150615" y="1225662"/>
                  <a:pt x="1149540" y="1226001"/>
                  <a:pt x="1148332" y="1226266"/>
                </a:cubicBezTo>
                <a:cubicBezTo>
                  <a:pt x="1147125" y="1226531"/>
                  <a:pt x="1145843" y="1226752"/>
                  <a:pt x="1144488" y="1226928"/>
                </a:cubicBezTo>
                <a:cubicBezTo>
                  <a:pt x="1143133" y="1227105"/>
                  <a:pt x="1141778" y="1227193"/>
                  <a:pt x="1140423" y="1227193"/>
                </a:cubicBezTo>
                <a:cubicBezTo>
                  <a:pt x="1136300" y="1227193"/>
                  <a:pt x="1132765" y="1226649"/>
                  <a:pt x="1129819" y="1225559"/>
                </a:cubicBezTo>
                <a:cubicBezTo>
                  <a:pt x="1126874" y="1224469"/>
                  <a:pt x="1124459" y="1222819"/>
                  <a:pt x="1122573" y="1220610"/>
                </a:cubicBezTo>
                <a:cubicBezTo>
                  <a:pt x="1120688" y="1218401"/>
                  <a:pt x="1119319" y="1215603"/>
                  <a:pt x="1118464" y="1212215"/>
                </a:cubicBezTo>
                <a:cubicBezTo>
                  <a:pt x="1117610" y="1208828"/>
                  <a:pt x="1117183" y="1204837"/>
                  <a:pt x="1117183" y="1200242"/>
                </a:cubicBezTo>
                <a:lnTo>
                  <a:pt x="1117183" y="1153761"/>
                </a:lnTo>
                <a:lnTo>
                  <a:pt x="1106049" y="1153761"/>
                </a:lnTo>
                <a:cubicBezTo>
                  <a:pt x="1105165" y="1153761"/>
                  <a:pt x="1104458" y="1153289"/>
                  <a:pt x="1103928" y="1152347"/>
                </a:cubicBezTo>
                <a:cubicBezTo>
                  <a:pt x="1103398" y="1151404"/>
                  <a:pt x="1103133" y="1149873"/>
                  <a:pt x="1103133" y="1147752"/>
                </a:cubicBezTo>
                <a:cubicBezTo>
                  <a:pt x="1103133" y="1146632"/>
                  <a:pt x="1103206" y="1145690"/>
                  <a:pt x="1103354" y="1144924"/>
                </a:cubicBezTo>
                <a:cubicBezTo>
                  <a:pt x="1103501" y="1144158"/>
                  <a:pt x="1103692" y="1143525"/>
                  <a:pt x="1103928" y="1143024"/>
                </a:cubicBezTo>
                <a:cubicBezTo>
                  <a:pt x="1104164" y="1142523"/>
                  <a:pt x="1104473" y="1142170"/>
                  <a:pt x="1104856" y="1141964"/>
                </a:cubicBezTo>
                <a:cubicBezTo>
                  <a:pt x="1105239" y="1141758"/>
                  <a:pt x="1105666" y="1141654"/>
                  <a:pt x="1106137" y="1141654"/>
                </a:cubicBezTo>
                <a:lnTo>
                  <a:pt x="1117183" y="1141654"/>
                </a:lnTo>
                <a:lnTo>
                  <a:pt x="1117183" y="1122744"/>
                </a:lnTo>
                <a:cubicBezTo>
                  <a:pt x="1117183" y="1122332"/>
                  <a:pt x="1117286" y="1121949"/>
                  <a:pt x="1117492" y="1121595"/>
                </a:cubicBezTo>
                <a:cubicBezTo>
                  <a:pt x="1117699" y="1121242"/>
                  <a:pt x="1118082" y="1120932"/>
                  <a:pt x="1118641" y="1120667"/>
                </a:cubicBezTo>
                <a:cubicBezTo>
                  <a:pt x="1119201" y="1120402"/>
                  <a:pt x="1119952" y="1120211"/>
                  <a:pt x="1120894" y="1120093"/>
                </a:cubicBezTo>
                <a:cubicBezTo>
                  <a:pt x="1121837" y="1119975"/>
                  <a:pt x="1123015" y="1119916"/>
                  <a:pt x="1124429" y="1119916"/>
                </a:cubicBezTo>
                <a:close/>
                <a:moveTo>
                  <a:pt x="267179" y="1119916"/>
                </a:moveTo>
                <a:cubicBezTo>
                  <a:pt x="268652" y="1119916"/>
                  <a:pt x="269860" y="1119975"/>
                  <a:pt x="270802" y="1120093"/>
                </a:cubicBezTo>
                <a:cubicBezTo>
                  <a:pt x="271745" y="1120211"/>
                  <a:pt x="272481" y="1120402"/>
                  <a:pt x="273011" y="1120667"/>
                </a:cubicBezTo>
                <a:cubicBezTo>
                  <a:pt x="273542" y="1120932"/>
                  <a:pt x="273924" y="1121242"/>
                  <a:pt x="274160" y="1121595"/>
                </a:cubicBezTo>
                <a:cubicBezTo>
                  <a:pt x="274396" y="1121949"/>
                  <a:pt x="274514" y="1122332"/>
                  <a:pt x="274514" y="1122744"/>
                </a:cubicBezTo>
                <a:lnTo>
                  <a:pt x="274514" y="1141654"/>
                </a:lnTo>
                <a:lnTo>
                  <a:pt x="294926" y="1141654"/>
                </a:lnTo>
                <a:cubicBezTo>
                  <a:pt x="295398" y="1141654"/>
                  <a:pt x="295810" y="1141758"/>
                  <a:pt x="296163" y="1141964"/>
                </a:cubicBezTo>
                <a:cubicBezTo>
                  <a:pt x="296517" y="1142170"/>
                  <a:pt x="296826" y="1142523"/>
                  <a:pt x="297091" y="1143024"/>
                </a:cubicBezTo>
                <a:cubicBezTo>
                  <a:pt x="297356" y="1143525"/>
                  <a:pt x="297548" y="1144158"/>
                  <a:pt x="297666" y="1144924"/>
                </a:cubicBezTo>
                <a:cubicBezTo>
                  <a:pt x="297783" y="1145690"/>
                  <a:pt x="297842" y="1146632"/>
                  <a:pt x="297842" y="1147752"/>
                </a:cubicBezTo>
                <a:cubicBezTo>
                  <a:pt x="297842" y="1149873"/>
                  <a:pt x="297577" y="1151404"/>
                  <a:pt x="297047" y="1152347"/>
                </a:cubicBezTo>
                <a:cubicBezTo>
                  <a:pt x="296517" y="1153289"/>
                  <a:pt x="295810" y="1153761"/>
                  <a:pt x="294926" y="1153761"/>
                </a:cubicBezTo>
                <a:lnTo>
                  <a:pt x="274514" y="1153761"/>
                </a:lnTo>
                <a:lnTo>
                  <a:pt x="274514" y="1198121"/>
                </a:lnTo>
                <a:cubicBezTo>
                  <a:pt x="274514" y="1203600"/>
                  <a:pt x="275324" y="1207738"/>
                  <a:pt x="276944" y="1210536"/>
                </a:cubicBezTo>
                <a:cubicBezTo>
                  <a:pt x="278564" y="1213335"/>
                  <a:pt x="281465" y="1214734"/>
                  <a:pt x="285648" y="1214734"/>
                </a:cubicBezTo>
                <a:cubicBezTo>
                  <a:pt x="287003" y="1214734"/>
                  <a:pt x="288210" y="1214601"/>
                  <a:pt x="289271" y="1214336"/>
                </a:cubicBezTo>
                <a:cubicBezTo>
                  <a:pt x="290331" y="1214071"/>
                  <a:pt x="291274" y="1213791"/>
                  <a:pt x="292099" y="1213497"/>
                </a:cubicBezTo>
                <a:cubicBezTo>
                  <a:pt x="292923" y="1213202"/>
                  <a:pt x="293630" y="1212922"/>
                  <a:pt x="294219" y="1212657"/>
                </a:cubicBezTo>
                <a:cubicBezTo>
                  <a:pt x="294808" y="1212392"/>
                  <a:pt x="295339" y="1212260"/>
                  <a:pt x="295810" y="1212260"/>
                </a:cubicBezTo>
                <a:cubicBezTo>
                  <a:pt x="296104" y="1212260"/>
                  <a:pt x="296384" y="1212333"/>
                  <a:pt x="296649" y="1212480"/>
                </a:cubicBezTo>
                <a:cubicBezTo>
                  <a:pt x="296915" y="1212628"/>
                  <a:pt x="297121" y="1212908"/>
                  <a:pt x="297268" y="1213320"/>
                </a:cubicBezTo>
                <a:cubicBezTo>
                  <a:pt x="297415" y="1213732"/>
                  <a:pt x="297548" y="1214292"/>
                  <a:pt x="297666" y="1214999"/>
                </a:cubicBezTo>
                <a:cubicBezTo>
                  <a:pt x="297783" y="1215706"/>
                  <a:pt x="297842" y="1216589"/>
                  <a:pt x="297842" y="1217650"/>
                </a:cubicBezTo>
                <a:cubicBezTo>
                  <a:pt x="297842" y="1219358"/>
                  <a:pt x="297725" y="1220713"/>
                  <a:pt x="297489" y="1221715"/>
                </a:cubicBezTo>
                <a:cubicBezTo>
                  <a:pt x="297253" y="1222716"/>
                  <a:pt x="296900" y="1223453"/>
                  <a:pt x="296429" y="1223924"/>
                </a:cubicBezTo>
                <a:cubicBezTo>
                  <a:pt x="295957" y="1224395"/>
                  <a:pt x="295250" y="1224837"/>
                  <a:pt x="294308" y="1225249"/>
                </a:cubicBezTo>
                <a:cubicBezTo>
                  <a:pt x="293365" y="1225662"/>
                  <a:pt x="292290" y="1226001"/>
                  <a:pt x="291082" y="1226266"/>
                </a:cubicBezTo>
                <a:cubicBezTo>
                  <a:pt x="289875" y="1226531"/>
                  <a:pt x="288593" y="1226752"/>
                  <a:pt x="287238" y="1226928"/>
                </a:cubicBezTo>
                <a:cubicBezTo>
                  <a:pt x="285883" y="1227105"/>
                  <a:pt x="284528" y="1227193"/>
                  <a:pt x="283174" y="1227193"/>
                </a:cubicBezTo>
                <a:cubicBezTo>
                  <a:pt x="279050" y="1227193"/>
                  <a:pt x="275515" y="1226649"/>
                  <a:pt x="272570" y="1225559"/>
                </a:cubicBezTo>
                <a:cubicBezTo>
                  <a:pt x="269624" y="1224469"/>
                  <a:pt x="267209" y="1222819"/>
                  <a:pt x="265323" y="1220610"/>
                </a:cubicBezTo>
                <a:cubicBezTo>
                  <a:pt x="263438" y="1218401"/>
                  <a:pt x="262069" y="1215603"/>
                  <a:pt x="261214" y="1212215"/>
                </a:cubicBezTo>
                <a:cubicBezTo>
                  <a:pt x="260360" y="1208828"/>
                  <a:pt x="259933" y="1204837"/>
                  <a:pt x="259933" y="1200242"/>
                </a:cubicBezTo>
                <a:lnTo>
                  <a:pt x="259933" y="1153761"/>
                </a:lnTo>
                <a:lnTo>
                  <a:pt x="248799" y="1153761"/>
                </a:lnTo>
                <a:cubicBezTo>
                  <a:pt x="247915" y="1153761"/>
                  <a:pt x="247208" y="1153289"/>
                  <a:pt x="246678" y="1152347"/>
                </a:cubicBezTo>
                <a:cubicBezTo>
                  <a:pt x="246148" y="1151404"/>
                  <a:pt x="245883" y="1149873"/>
                  <a:pt x="245883" y="1147752"/>
                </a:cubicBezTo>
                <a:cubicBezTo>
                  <a:pt x="245883" y="1146632"/>
                  <a:pt x="245956" y="1145690"/>
                  <a:pt x="246104" y="1144924"/>
                </a:cubicBezTo>
                <a:cubicBezTo>
                  <a:pt x="246251" y="1144158"/>
                  <a:pt x="246442" y="1143525"/>
                  <a:pt x="246678" y="1143024"/>
                </a:cubicBezTo>
                <a:cubicBezTo>
                  <a:pt x="246914" y="1142523"/>
                  <a:pt x="247223" y="1142170"/>
                  <a:pt x="247606" y="1141964"/>
                </a:cubicBezTo>
                <a:cubicBezTo>
                  <a:pt x="247989" y="1141758"/>
                  <a:pt x="248416" y="1141654"/>
                  <a:pt x="248887" y="1141654"/>
                </a:cubicBezTo>
                <a:lnTo>
                  <a:pt x="259933" y="1141654"/>
                </a:lnTo>
                <a:lnTo>
                  <a:pt x="259933" y="1122744"/>
                </a:lnTo>
                <a:cubicBezTo>
                  <a:pt x="259933" y="1122332"/>
                  <a:pt x="260036" y="1121949"/>
                  <a:pt x="260242" y="1121595"/>
                </a:cubicBezTo>
                <a:cubicBezTo>
                  <a:pt x="260449" y="1121242"/>
                  <a:pt x="260831" y="1120932"/>
                  <a:pt x="261391" y="1120667"/>
                </a:cubicBezTo>
                <a:cubicBezTo>
                  <a:pt x="261951" y="1120402"/>
                  <a:pt x="262702" y="1120211"/>
                  <a:pt x="263644" y="1120093"/>
                </a:cubicBezTo>
                <a:cubicBezTo>
                  <a:pt x="264587" y="1119975"/>
                  <a:pt x="265765" y="1119916"/>
                  <a:pt x="267179" y="1119916"/>
                </a:cubicBezTo>
                <a:close/>
                <a:moveTo>
                  <a:pt x="1987846" y="1108429"/>
                </a:moveTo>
                <a:cubicBezTo>
                  <a:pt x="1991263" y="1108429"/>
                  <a:pt x="1993605" y="1109032"/>
                  <a:pt x="1994871" y="1110240"/>
                </a:cubicBezTo>
                <a:cubicBezTo>
                  <a:pt x="1996138" y="1111448"/>
                  <a:pt x="1996771" y="1113731"/>
                  <a:pt x="1996771" y="1117089"/>
                </a:cubicBezTo>
                <a:cubicBezTo>
                  <a:pt x="1996771" y="1120505"/>
                  <a:pt x="1996123" y="1122832"/>
                  <a:pt x="1994827" y="1124070"/>
                </a:cubicBezTo>
                <a:cubicBezTo>
                  <a:pt x="1993531" y="1125307"/>
                  <a:pt x="1991145" y="1125925"/>
                  <a:pt x="1987669" y="1125925"/>
                </a:cubicBezTo>
                <a:cubicBezTo>
                  <a:pt x="1984252" y="1125925"/>
                  <a:pt x="1981911" y="1125321"/>
                  <a:pt x="1980644" y="1124114"/>
                </a:cubicBezTo>
                <a:cubicBezTo>
                  <a:pt x="1979378" y="1122906"/>
                  <a:pt x="1978744" y="1120623"/>
                  <a:pt x="1978744" y="1117265"/>
                </a:cubicBezTo>
                <a:cubicBezTo>
                  <a:pt x="1978744" y="1113848"/>
                  <a:pt x="1979392" y="1111521"/>
                  <a:pt x="1980688" y="1110284"/>
                </a:cubicBezTo>
                <a:cubicBezTo>
                  <a:pt x="1981984" y="1109047"/>
                  <a:pt x="1984370" y="1108429"/>
                  <a:pt x="1987846" y="1108429"/>
                </a:cubicBezTo>
                <a:close/>
                <a:moveTo>
                  <a:pt x="1578271" y="1108429"/>
                </a:moveTo>
                <a:cubicBezTo>
                  <a:pt x="1581688" y="1108429"/>
                  <a:pt x="1584030" y="1109032"/>
                  <a:pt x="1585296" y="1110240"/>
                </a:cubicBezTo>
                <a:cubicBezTo>
                  <a:pt x="1586563" y="1111448"/>
                  <a:pt x="1587196" y="1113731"/>
                  <a:pt x="1587196" y="1117089"/>
                </a:cubicBezTo>
                <a:cubicBezTo>
                  <a:pt x="1587196" y="1120505"/>
                  <a:pt x="1586548" y="1122832"/>
                  <a:pt x="1585252" y="1124070"/>
                </a:cubicBezTo>
                <a:cubicBezTo>
                  <a:pt x="1583956" y="1125307"/>
                  <a:pt x="1581570" y="1125925"/>
                  <a:pt x="1578095" y="1125925"/>
                </a:cubicBezTo>
                <a:cubicBezTo>
                  <a:pt x="1574678" y="1125925"/>
                  <a:pt x="1572336" y="1125321"/>
                  <a:pt x="1571069" y="1124114"/>
                </a:cubicBezTo>
                <a:cubicBezTo>
                  <a:pt x="1569803" y="1122906"/>
                  <a:pt x="1569170" y="1120623"/>
                  <a:pt x="1569170" y="1117265"/>
                </a:cubicBezTo>
                <a:cubicBezTo>
                  <a:pt x="1569170" y="1113848"/>
                  <a:pt x="1569817" y="1111521"/>
                  <a:pt x="1571114" y="1110284"/>
                </a:cubicBezTo>
                <a:cubicBezTo>
                  <a:pt x="1572410" y="1109047"/>
                  <a:pt x="1574796" y="1108429"/>
                  <a:pt x="1578271" y="1108429"/>
                </a:cubicBezTo>
                <a:close/>
                <a:moveTo>
                  <a:pt x="1178221" y="1108429"/>
                </a:moveTo>
                <a:cubicBezTo>
                  <a:pt x="1181638" y="1108429"/>
                  <a:pt x="1183980" y="1109032"/>
                  <a:pt x="1185246" y="1110240"/>
                </a:cubicBezTo>
                <a:cubicBezTo>
                  <a:pt x="1186513" y="1111448"/>
                  <a:pt x="1187146" y="1113731"/>
                  <a:pt x="1187146" y="1117089"/>
                </a:cubicBezTo>
                <a:cubicBezTo>
                  <a:pt x="1187146" y="1120505"/>
                  <a:pt x="1186498" y="1122832"/>
                  <a:pt x="1185202" y="1124070"/>
                </a:cubicBezTo>
                <a:cubicBezTo>
                  <a:pt x="1183906" y="1125307"/>
                  <a:pt x="1181520" y="1125925"/>
                  <a:pt x="1178044" y="1125925"/>
                </a:cubicBezTo>
                <a:cubicBezTo>
                  <a:pt x="1174628" y="1125925"/>
                  <a:pt x="1172286" y="1125321"/>
                  <a:pt x="1171019" y="1124114"/>
                </a:cubicBezTo>
                <a:cubicBezTo>
                  <a:pt x="1169753" y="1122906"/>
                  <a:pt x="1169119" y="1120623"/>
                  <a:pt x="1169119" y="1117265"/>
                </a:cubicBezTo>
                <a:cubicBezTo>
                  <a:pt x="1169119" y="1113848"/>
                  <a:pt x="1169767" y="1111521"/>
                  <a:pt x="1171063" y="1110284"/>
                </a:cubicBezTo>
                <a:cubicBezTo>
                  <a:pt x="1172360" y="1109047"/>
                  <a:pt x="1174746" y="1108429"/>
                  <a:pt x="1178221" y="1108429"/>
                </a:cubicBezTo>
                <a:close/>
                <a:moveTo>
                  <a:pt x="854371" y="1108429"/>
                </a:moveTo>
                <a:cubicBezTo>
                  <a:pt x="857788" y="1108429"/>
                  <a:pt x="860130" y="1109032"/>
                  <a:pt x="861396" y="1110240"/>
                </a:cubicBezTo>
                <a:cubicBezTo>
                  <a:pt x="862663" y="1111448"/>
                  <a:pt x="863296" y="1113731"/>
                  <a:pt x="863296" y="1117089"/>
                </a:cubicBezTo>
                <a:cubicBezTo>
                  <a:pt x="863296" y="1120505"/>
                  <a:pt x="862648" y="1122832"/>
                  <a:pt x="861352" y="1124070"/>
                </a:cubicBezTo>
                <a:cubicBezTo>
                  <a:pt x="860056" y="1125307"/>
                  <a:pt x="857670" y="1125925"/>
                  <a:pt x="854195" y="1125925"/>
                </a:cubicBezTo>
                <a:cubicBezTo>
                  <a:pt x="850778" y="1125925"/>
                  <a:pt x="848436" y="1125321"/>
                  <a:pt x="847169" y="1124114"/>
                </a:cubicBezTo>
                <a:cubicBezTo>
                  <a:pt x="845903" y="1122906"/>
                  <a:pt x="845269" y="1120623"/>
                  <a:pt x="845269" y="1117265"/>
                </a:cubicBezTo>
                <a:cubicBezTo>
                  <a:pt x="845269" y="1113848"/>
                  <a:pt x="845917" y="1111521"/>
                  <a:pt x="847214" y="1110284"/>
                </a:cubicBezTo>
                <a:cubicBezTo>
                  <a:pt x="848510" y="1109047"/>
                  <a:pt x="850896" y="1108429"/>
                  <a:pt x="854371" y="1108429"/>
                </a:cubicBezTo>
                <a:close/>
                <a:moveTo>
                  <a:pt x="320971" y="1108429"/>
                </a:moveTo>
                <a:cubicBezTo>
                  <a:pt x="324388" y="1108429"/>
                  <a:pt x="326730" y="1109032"/>
                  <a:pt x="327996" y="1110240"/>
                </a:cubicBezTo>
                <a:cubicBezTo>
                  <a:pt x="329263" y="1111448"/>
                  <a:pt x="329896" y="1113731"/>
                  <a:pt x="329896" y="1117089"/>
                </a:cubicBezTo>
                <a:cubicBezTo>
                  <a:pt x="329896" y="1120505"/>
                  <a:pt x="329248" y="1122832"/>
                  <a:pt x="327952" y="1124070"/>
                </a:cubicBezTo>
                <a:cubicBezTo>
                  <a:pt x="326656" y="1125307"/>
                  <a:pt x="324270" y="1125925"/>
                  <a:pt x="320794" y="1125925"/>
                </a:cubicBezTo>
                <a:cubicBezTo>
                  <a:pt x="317378" y="1125925"/>
                  <a:pt x="315036" y="1125321"/>
                  <a:pt x="313769" y="1124114"/>
                </a:cubicBezTo>
                <a:cubicBezTo>
                  <a:pt x="312503" y="1122906"/>
                  <a:pt x="311869" y="1120623"/>
                  <a:pt x="311869" y="1117265"/>
                </a:cubicBezTo>
                <a:cubicBezTo>
                  <a:pt x="311869" y="1113848"/>
                  <a:pt x="312517" y="1111521"/>
                  <a:pt x="313814" y="1110284"/>
                </a:cubicBezTo>
                <a:cubicBezTo>
                  <a:pt x="315110" y="1109047"/>
                  <a:pt x="317495" y="1108429"/>
                  <a:pt x="320971" y="1108429"/>
                </a:cubicBezTo>
                <a:close/>
                <a:moveTo>
                  <a:pt x="993470" y="1102950"/>
                </a:moveTo>
                <a:cubicBezTo>
                  <a:pt x="994943" y="1102950"/>
                  <a:pt x="996150" y="1103024"/>
                  <a:pt x="997093" y="1103171"/>
                </a:cubicBezTo>
                <a:cubicBezTo>
                  <a:pt x="998035" y="1103318"/>
                  <a:pt x="998772" y="1103495"/>
                  <a:pt x="999302" y="1103701"/>
                </a:cubicBezTo>
                <a:cubicBezTo>
                  <a:pt x="999832" y="1103907"/>
                  <a:pt x="1000230" y="1104202"/>
                  <a:pt x="1000495" y="1104585"/>
                </a:cubicBezTo>
                <a:cubicBezTo>
                  <a:pt x="1000760" y="1104968"/>
                  <a:pt x="1000893" y="1105365"/>
                  <a:pt x="1000893" y="1105778"/>
                </a:cubicBezTo>
                <a:lnTo>
                  <a:pt x="1000893" y="1223482"/>
                </a:lnTo>
                <a:cubicBezTo>
                  <a:pt x="1000893" y="1223953"/>
                  <a:pt x="1000789" y="1224366"/>
                  <a:pt x="1000583" y="1224719"/>
                </a:cubicBezTo>
                <a:cubicBezTo>
                  <a:pt x="1000377" y="1225073"/>
                  <a:pt x="1000024" y="1225352"/>
                  <a:pt x="999523" y="1225559"/>
                </a:cubicBezTo>
                <a:cubicBezTo>
                  <a:pt x="999022" y="1225765"/>
                  <a:pt x="998359" y="1225927"/>
                  <a:pt x="997535" y="1226045"/>
                </a:cubicBezTo>
                <a:cubicBezTo>
                  <a:pt x="996710" y="1226163"/>
                  <a:pt x="995708" y="1226221"/>
                  <a:pt x="994530" y="1226221"/>
                </a:cubicBezTo>
                <a:cubicBezTo>
                  <a:pt x="993293" y="1226221"/>
                  <a:pt x="992262" y="1226163"/>
                  <a:pt x="991437" y="1226045"/>
                </a:cubicBezTo>
                <a:cubicBezTo>
                  <a:pt x="990613" y="1225927"/>
                  <a:pt x="989935" y="1225765"/>
                  <a:pt x="989405" y="1225559"/>
                </a:cubicBezTo>
                <a:cubicBezTo>
                  <a:pt x="988875" y="1225352"/>
                  <a:pt x="988492" y="1225073"/>
                  <a:pt x="988256" y="1224719"/>
                </a:cubicBezTo>
                <a:cubicBezTo>
                  <a:pt x="988021" y="1224366"/>
                  <a:pt x="987903" y="1223953"/>
                  <a:pt x="987903" y="1223482"/>
                </a:cubicBezTo>
                <a:lnTo>
                  <a:pt x="987903" y="1212966"/>
                </a:lnTo>
                <a:cubicBezTo>
                  <a:pt x="983720" y="1217503"/>
                  <a:pt x="979375" y="1221037"/>
                  <a:pt x="974869" y="1223570"/>
                </a:cubicBezTo>
                <a:cubicBezTo>
                  <a:pt x="970362" y="1226104"/>
                  <a:pt x="965428" y="1227370"/>
                  <a:pt x="960067" y="1227370"/>
                </a:cubicBezTo>
                <a:cubicBezTo>
                  <a:pt x="954235" y="1227370"/>
                  <a:pt x="949257" y="1226236"/>
                  <a:pt x="945133" y="1223968"/>
                </a:cubicBezTo>
                <a:cubicBezTo>
                  <a:pt x="941009" y="1221700"/>
                  <a:pt x="937666" y="1218637"/>
                  <a:pt x="935104" y="1214778"/>
                </a:cubicBezTo>
                <a:cubicBezTo>
                  <a:pt x="932541" y="1210919"/>
                  <a:pt x="930671" y="1206383"/>
                  <a:pt x="929492" y="1201169"/>
                </a:cubicBezTo>
                <a:cubicBezTo>
                  <a:pt x="928314" y="1195956"/>
                  <a:pt x="927725" y="1190462"/>
                  <a:pt x="927725" y="1184689"/>
                </a:cubicBezTo>
                <a:cubicBezTo>
                  <a:pt x="927725" y="1177855"/>
                  <a:pt x="928461" y="1171684"/>
                  <a:pt x="929934" y="1166176"/>
                </a:cubicBezTo>
                <a:cubicBezTo>
                  <a:pt x="931407" y="1160668"/>
                  <a:pt x="933587" y="1155970"/>
                  <a:pt x="936473" y="1152082"/>
                </a:cubicBezTo>
                <a:cubicBezTo>
                  <a:pt x="939360" y="1148194"/>
                  <a:pt x="942939" y="1145204"/>
                  <a:pt x="947210" y="1143113"/>
                </a:cubicBezTo>
                <a:cubicBezTo>
                  <a:pt x="951481" y="1141021"/>
                  <a:pt x="956415" y="1139976"/>
                  <a:pt x="962011" y="1139976"/>
                </a:cubicBezTo>
                <a:cubicBezTo>
                  <a:pt x="966665" y="1139976"/>
                  <a:pt x="970921" y="1140992"/>
                  <a:pt x="974780" y="1143024"/>
                </a:cubicBezTo>
                <a:cubicBezTo>
                  <a:pt x="978639" y="1145057"/>
                  <a:pt x="982453" y="1148046"/>
                  <a:pt x="986224" y="1151993"/>
                </a:cubicBezTo>
                <a:lnTo>
                  <a:pt x="986224" y="1105778"/>
                </a:lnTo>
                <a:cubicBezTo>
                  <a:pt x="986224" y="1105365"/>
                  <a:pt x="986327" y="1104968"/>
                  <a:pt x="986533" y="1104585"/>
                </a:cubicBezTo>
                <a:cubicBezTo>
                  <a:pt x="986739" y="1104202"/>
                  <a:pt x="987137" y="1103907"/>
                  <a:pt x="987726" y="1103701"/>
                </a:cubicBezTo>
                <a:cubicBezTo>
                  <a:pt x="988315" y="1103495"/>
                  <a:pt x="989066" y="1103318"/>
                  <a:pt x="989979" y="1103171"/>
                </a:cubicBezTo>
                <a:cubicBezTo>
                  <a:pt x="990892" y="1103024"/>
                  <a:pt x="992056" y="1102950"/>
                  <a:pt x="993470" y="1102950"/>
                </a:cubicBezTo>
                <a:close/>
                <a:moveTo>
                  <a:pt x="726770" y="1102950"/>
                </a:moveTo>
                <a:cubicBezTo>
                  <a:pt x="728243" y="1102950"/>
                  <a:pt x="729450" y="1103024"/>
                  <a:pt x="730393" y="1103171"/>
                </a:cubicBezTo>
                <a:cubicBezTo>
                  <a:pt x="731335" y="1103318"/>
                  <a:pt x="732072" y="1103495"/>
                  <a:pt x="732602" y="1103701"/>
                </a:cubicBezTo>
                <a:cubicBezTo>
                  <a:pt x="733132" y="1103907"/>
                  <a:pt x="733530" y="1104202"/>
                  <a:pt x="733795" y="1104585"/>
                </a:cubicBezTo>
                <a:cubicBezTo>
                  <a:pt x="734060" y="1104968"/>
                  <a:pt x="734193" y="1105365"/>
                  <a:pt x="734193" y="1105778"/>
                </a:cubicBezTo>
                <a:lnTo>
                  <a:pt x="734193" y="1223482"/>
                </a:lnTo>
                <a:cubicBezTo>
                  <a:pt x="734193" y="1223953"/>
                  <a:pt x="734089" y="1224366"/>
                  <a:pt x="733883" y="1224719"/>
                </a:cubicBezTo>
                <a:cubicBezTo>
                  <a:pt x="733677" y="1225073"/>
                  <a:pt x="733324" y="1225352"/>
                  <a:pt x="732823" y="1225559"/>
                </a:cubicBezTo>
                <a:cubicBezTo>
                  <a:pt x="732322" y="1225765"/>
                  <a:pt x="731659" y="1225927"/>
                  <a:pt x="730835" y="1226045"/>
                </a:cubicBezTo>
                <a:cubicBezTo>
                  <a:pt x="730010" y="1226163"/>
                  <a:pt x="729008" y="1226221"/>
                  <a:pt x="727830" y="1226221"/>
                </a:cubicBezTo>
                <a:cubicBezTo>
                  <a:pt x="726593" y="1226221"/>
                  <a:pt x="725562" y="1226163"/>
                  <a:pt x="724737" y="1226045"/>
                </a:cubicBezTo>
                <a:cubicBezTo>
                  <a:pt x="723913" y="1225927"/>
                  <a:pt x="723235" y="1225765"/>
                  <a:pt x="722705" y="1225559"/>
                </a:cubicBezTo>
                <a:cubicBezTo>
                  <a:pt x="722175" y="1225352"/>
                  <a:pt x="721792" y="1225073"/>
                  <a:pt x="721556" y="1224719"/>
                </a:cubicBezTo>
                <a:cubicBezTo>
                  <a:pt x="721320" y="1224366"/>
                  <a:pt x="721203" y="1223953"/>
                  <a:pt x="721203" y="1223482"/>
                </a:cubicBezTo>
                <a:lnTo>
                  <a:pt x="721203" y="1212966"/>
                </a:lnTo>
                <a:cubicBezTo>
                  <a:pt x="717020" y="1217503"/>
                  <a:pt x="712675" y="1221037"/>
                  <a:pt x="708169" y="1223570"/>
                </a:cubicBezTo>
                <a:cubicBezTo>
                  <a:pt x="703662" y="1226104"/>
                  <a:pt x="698728" y="1227370"/>
                  <a:pt x="693367" y="1227370"/>
                </a:cubicBezTo>
                <a:cubicBezTo>
                  <a:pt x="687535" y="1227370"/>
                  <a:pt x="682557" y="1226236"/>
                  <a:pt x="678433" y="1223968"/>
                </a:cubicBezTo>
                <a:cubicBezTo>
                  <a:pt x="674309" y="1221700"/>
                  <a:pt x="670966" y="1218637"/>
                  <a:pt x="668404" y="1214778"/>
                </a:cubicBezTo>
                <a:cubicBezTo>
                  <a:pt x="665841" y="1210919"/>
                  <a:pt x="663970" y="1206383"/>
                  <a:pt x="662792" y="1201169"/>
                </a:cubicBezTo>
                <a:cubicBezTo>
                  <a:pt x="661614" y="1195956"/>
                  <a:pt x="661025" y="1190462"/>
                  <a:pt x="661025" y="1184689"/>
                </a:cubicBezTo>
                <a:cubicBezTo>
                  <a:pt x="661025" y="1177855"/>
                  <a:pt x="661761" y="1171684"/>
                  <a:pt x="663234" y="1166176"/>
                </a:cubicBezTo>
                <a:cubicBezTo>
                  <a:pt x="664707" y="1160668"/>
                  <a:pt x="666887" y="1155970"/>
                  <a:pt x="669773" y="1152082"/>
                </a:cubicBezTo>
                <a:cubicBezTo>
                  <a:pt x="672660" y="1148194"/>
                  <a:pt x="676239" y="1145204"/>
                  <a:pt x="680510" y="1143113"/>
                </a:cubicBezTo>
                <a:cubicBezTo>
                  <a:pt x="684781" y="1141021"/>
                  <a:pt x="689715" y="1139976"/>
                  <a:pt x="695311" y="1139976"/>
                </a:cubicBezTo>
                <a:cubicBezTo>
                  <a:pt x="699965" y="1139976"/>
                  <a:pt x="704221" y="1140992"/>
                  <a:pt x="708080" y="1143024"/>
                </a:cubicBezTo>
                <a:cubicBezTo>
                  <a:pt x="711939" y="1145057"/>
                  <a:pt x="715753" y="1148046"/>
                  <a:pt x="719524" y="1151993"/>
                </a:cubicBezTo>
                <a:lnTo>
                  <a:pt x="719524" y="1105778"/>
                </a:lnTo>
                <a:cubicBezTo>
                  <a:pt x="719524" y="1105365"/>
                  <a:pt x="719627" y="1104968"/>
                  <a:pt x="719833" y="1104585"/>
                </a:cubicBezTo>
                <a:cubicBezTo>
                  <a:pt x="720039" y="1104202"/>
                  <a:pt x="720437" y="1103907"/>
                  <a:pt x="721026" y="1103701"/>
                </a:cubicBezTo>
                <a:cubicBezTo>
                  <a:pt x="721615" y="1103495"/>
                  <a:pt x="722366" y="1103318"/>
                  <a:pt x="723279" y="1103171"/>
                </a:cubicBezTo>
                <a:cubicBezTo>
                  <a:pt x="724192" y="1103024"/>
                  <a:pt x="725356" y="1102950"/>
                  <a:pt x="726770" y="1102950"/>
                </a:cubicBezTo>
                <a:close/>
                <a:moveTo>
                  <a:pt x="1794398" y="977702"/>
                </a:moveTo>
                <a:cubicBezTo>
                  <a:pt x="1790392" y="977702"/>
                  <a:pt x="1786916" y="978040"/>
                  <a:pt x="1783970" y="978718"/>
                </a:cubicBezTo>
                <a:cubicBezTo>
                  <a:pt x="1781025" y="979395"/>
                  <a:pt x="1778580" y="980397"/>
                  <a:pt x="1776636" y="981722"/>
                </a:cubicBezTo>
                <a:cubicBezTo>
                  <a:pt x="1774692" y="983048"/>
                  <a:pt x="1773263" y="984638"/>
                  <a:pt x="1772350" y="986494"/>
                </a:cubicBezTo>
                <a:cubicBezTo>
                  <a:pt x="1771437" y="988350"/>
                  <a:pt x="1770980" y="990485"/>
                  <a:pt x="1770980" y="992901"/>
                </a:cubicBezTo>
                <a:cubicBezTo>
                  <a:pt x="1770980" y="997025"/>
                  <a:pt x="1772291" y="1000309"/>
                  <a:pt x="1774913" y="1002754"/>
                </a:cubicBezTo>
                <a:cubicBezTo>
                  <a:pt x="1777534" y="1005199"/>
                  <a:pt x="1781201" y="1006421"/>
                  <a:pt x="1785914" y="1006421"/>
                </a:cubicBezTo>
                <a:cubicBezTo>
                  <a:pt x="1789743" y="1006421"/>
                  <a:pt x="1793293" y="1005449"/>
                  <a:pt x="1796563" y="1003505"/>
                </a:cubicBezTo>
                <a:cubicBezTo>
                  <a:pt x="1799832" y="1001561"/>
                  <a:pt x="1803264" y="998586"/>
                  <a:pt x="1806857" y="994580"/>
                </a:cubicBezTo>
                <a:lnTo>
                  <a:pt x="1806857" y="977702"/>
                </a:lnTo>
                <a:close/>
                <a:moveTo>
                  <a:pt x="1534748" y="942974"/>
                </a:moveTo>
                <a:cubicBezTo>
                  <a:pt x="1531037" y="942974"/>
                  <a:pt x="1527885" y="943857"/>
                  <a:pt x="1525293" y="945625"/>
                </a:cubicBezTo>
                <a:cubicBezTo>
                  <a:pt x="1522701" y="947392"/>
                  <a:pt x="1520595" y="949719"/>
                  <a:pt x="1518975" y="952606"/>
                </a:cubicBezTo>
                <a:cubicBezTo>
                  <a:pt x="1517355" y="955492"/>
                  <a:pt x="1516176" y="958762"/>
                  <a:pt x="1515440" y="962414"/>
                </a:cubicBezTo>
                <a:cubicBezTo>
                  <a:pt x="1514704" y="966067"/>
                  <a:pt x="1514336" y="969778"/>
                  <a:pt x="1514336" y="973548"/>
                </a:cubicBezTo>
                <a:cubicBezTo>
                  <a:pt x="1514336" y="977554"/>
                  <a:pt x="1514645" y="981472"/>
                  <a:pt x="1515263" y="985301"/>
                </a:cubicBezTo>
                <a:cubicBezTo>
                  <a:pt x="1515882" y="989130"/>
                  <a:pt x="1516957" y="992533"/>
                  <a:pt x="1518489" y="995508"/>
                </a:cubicBezTo>
                <a:cubicBezTo>
                  <a:pt x="1520020" y="998483"/>
                  <a:pt x="1522053" y="1000869"/>
                  <a:pt x="1524586" y="1002665"/>
                </a:cubicBezTo>
                <a:cubicBezTo>
                  <a:pt x="1527119" y="1004462"/>
                  <a:pt x="1530300" y="1005360"/>
                  <a:pt x="1534130" y="1005360"/>
                </a:cubicBezTo>
                <a:cubicBezTo>
                  <a:pt x="1536074" y="1005360"/>
                  <a:pt x="1537944" y="1005095"/>
                  <a:pt x="1539741" y="1004565"/>
                </a:cubicBezTo>
                <a:cubicBezTo>
                  <a:pt x="1541538" y="1004035"/>
                  <a:pt x="1543379" y="1003151"/>
                  <a:pt x="1545264" y="1001914"/>
                </a:cubicBezTo>
                <a:cubicBezTo>
                  <a:pt x="1547149" y="1000677"/>
                  <a:pt x="1549123" y="999072"/>
                  <a:pt x="1551184" y="997098"/>
                </a:cubicBezTo>
                <a:cubicBezTo>
                  <a:pt x="1553246" y="995125"/>
                  <a:pt x="1555426" y="992695"/>
                  <a:pt x="1557724" y="989808"/>
                </a:cubicBezTo>
                <a:lnTo>
                  <a:pt x="1557724" y="957996"/>
                </a:lnTo>
                <a:cubicBezTo>
                  <a:pt x="1553776" y="953106"/>
                  <a:pt x="1549962" y="949380"/>
                  <a:pt x="1546280" y="946818"/>
                </a:cubicBezTo>
                <a:cubicBezTo>
                  <a:pt x="1542598" y="944255"/>
                  <a:pt x="1538754" y="942974"/>
                  <a:pt x="1534748" y="942974"/>
                </a:cubicBezTo>
                <a:close/>
                <a:moveTo>
                  <a:pt x="220298" y="942974"/>
                </a:moveTo>
                <a:cubicBezTo>
                  <a:pt x="216587" y="942974"/>
                  <a:pt x="213435" y="943857"/>
                  <a:pt x="210843" y="945625"/>
                </a:cubicBezTo>
                <a:cubicBezTo>
                  <a:pt x="208251" y="947392"/>
                  <a:pt x="206145" y="949719"/>
                  <a:pt x="204525" y="952606"/>
                </a:cubicBezTo>
                <a:cubicBezTo>
                  <a:pt x="202905" y="955492"/>
                  <a:pt x="201727" y="958762"/>
                  <a:pt x="200990" y="962414"/>
                </a:cubicBezTo>
                <a:cubicBezTo>
                  <a:pt x="200254" y="966067"/>
                  <a:pt x="199886" y="969778"/>
                  <a:pt x="199886" y="973548"/>
                </a:cubicBezTo>
                <a:cubicBezTo>
                  <a:pt x="199886" y="977554"/>
                  <a:pt x="200195" y="981472"/>
                  <a:pt x="200813" y="985301"/>
                </a:cubicBezTo>
                <a:cubicBezTo>
                  <a:pt x="201432" y="989130"/>
                  <a:pt x="202507" y="992533"/>
                  <a:pt x="204039" y="995508"/>
                </a:cubicBezTo>
                <a:cubicBezTo>
                  <a:pt x="205571" y="998483"/>
                  <a:pt x="207603" y="1000869"/>
                  <a:pt x="210136" y="1002665"/>
                </a:cubicBezTo>
                <a:cubicBezTo>
                  <a:pt x="212669" y="1004462"/>
                  <a:pt x="215850" y="1005360"/>
                  <a:pt x="219680" y="1005360"/>
                </a:cubicBezTo>
                <a:cubicBezTo>
                  <a:pt x="221624" y="1005360"/>
                  <a:pt x="223494" y="1005095"/>
                  <a:pt x="225291" y="1004565"/>
                </a:cubicBezTo>
                <a:cubicBezTo>
                  <a:pt x="227088" y="1004035"/>
                  <a:pt x="228929" y="1003151"/>
                  <a:pt x="230814" y="1001914"/>
                </a:cubicBezTo>
                <a:cubicBezTo>
                  <a:pt x="232699" y="1000677"/>
                  <a:pt x="234673" y="999072"/>
                  <a:pt x="236734" y="997098"/>
                </a:cubicBezTo>
                <a:cubicBezTo>
                  <a:pt x="238796" y="995125"/>
                  <a:pt x="240976" y="992695"/>
                  <a:pt x="243274" y="989808"/>
                </a:cubicBezTo>
                <a:lnTo>
                  <a:pt x="243274" y="957996"/>
                </a:lnTo>
                <a:cubicBezTo>
                  <a:pt x="239327" y="953106"/>
                  <a:pt x="235512" y="949380"/>
                  <a:pt x="231830" y="946818"/>
                </a:cubicBezTo>
                <a:cubicBezTo>
                  <a:pt x="228148" y="944255"/>
                  <a:pt x="224304" y="942974"/>
                  <a:pt x="220298" y="942974"/>
                </a:cubicBezTo>
                <a:close/>
                <a:moveTo>
                  <a:pt x="776682" y="942620"/>
                </a:moveTo>
                <a:cubicBezTo>
                  <a:pt x="772343" y="942620"/>
                  <a:pt x="768613" y="943386"/>
                  <a:pt x="765492" y="944918"/>
                </a:cubicBezTo>
                <a:cubicBezTo>
                  <a:pt x="762371" y="946449"/>
                  <a:pt x="759800" y="948614"/>
                  <a:pt x="757779" y="951413"/>
                </a:cubicBezTo>
                <a:cubicBezTo>
                  <a:pt x="755758" y="954211"/>
                  <a:pt x="754257" y="957525"/>
                  <a:pt x="753277" y="961354"/>
                </a:cubicBezTo>
                <a:cubicBezTo>
                  <a:pt x="752296" y="965183"/>
                  <a:pt x="751805" y="969366"/>
                  <a:pt x="751805" y="973902"/>
                </a:cubicBezTo>
                <a:cubicBezTo>
                  <a:pt x="751805" y="978261"/>
                  <a:pt x="752207" y="982356"/>
                  <a:pt x="753009" y="986185"/>
                </a:cubicBezTo>
                <a:cubicBezTo>
                  <a:pt x="753812" y="990014"/>
                  <a:pt x="755150" y="993357"/>
                  <a:pt x="757022" y="996215"/>
                </a:cubicBezTo>
                <a:cubicBezTo>
                  <a:pt x="758894" y="999072"/>
                  <a:pt x="761405" y="1001340"/>
                  <a:pt x="764556" y="1003019"/>
                </a:cubicBezTo>
                <a:cubicBezTo>
                  <a:pt x="767706" y="1004698"/>
                  <a:pt x="771629" y="1005537"/>
                  <a:pt x="776326" y="1005537"/>
                </a:cubicBezTo>
                <a:cubicBezTo>
                  <a:pt x="780606" y="1005537"/>
                  <a:pt x="784321" y="1004771"/>
                  <a:pt x="787472" y="1003240"/>
                </a:cubicBezTo>
                <a:cubicBezTo>
                  <a:pt x="790622" y="1001708"/>
                  <a:pt x="793208" y="999558"/>
                  <a:pt x="795229" y="996789"/>
                </a:cubicBezTo>
                <a:cubicBezTo>
                  <a:pt x="797250" y="994020"/>
                  <a:pt x="798736" y="990721"/>
                  <a:pt x="799687" y="986892"/>
                </a:cubicBezTo>
                <a:cubicBezTo>
                  <a:pt x="800638" y="983063"/>
                  <a:pt x="801114" y="978850"/>
                  <a:pt x="801114" y="974255"/>
                </a:cubicBezTo>
                <a:cubicBezTo>
                  <a:pt x="801114" y="969955"/>
                  <a:pt x="800713" y="965890"/>
                  <a:pt x="799910" y="962061"/>
                </a:cubicBezTo>
                <a:cubicBezTo>
                  <a:pt x="799107" y="958232"/>
                  <a:pt x="797785" y="954874"/>
                  <a:pt x="795942" y="951987"/>
                </a:cubicBezTo>
                <a:cubicBezTo>
                  <a:pt x="794099" y="949100"/>
                  <a:pt x="791602" y="946818"/>
                  <a:pt x="788452" y="945139"/>
                </a:cubicBezTo>
                <a:cubicBezTo>
                  <a:pt x="785302" y="943460"/>
                  <a:pt x="781378" y="942620"/>
                  <a:pt x="776682" y="942620"/>
                </a:cubicBezTo>
                <a:close/>
                <a:moveTo>
                  <a:pt x="567132" y="942620"/>
                </a:moveTo>
                <a:cubicBezTo>
                  <a:pt x="562793" y="942620"/>
                  <a:pt x="559063" y="943386"/>
                  <a:pt x="555942" y="944918"/>
                </a:cubicBezTo>
                <a:cubicBezTo>
                  <a:pt x="552821" y="946449"/>
                  <a:pt x="550250" y="948614"/>
                  <a:pt x="548229" y="951413"/>
                </a:cubicBezTo>
                <a:cubicBezTo>
                  <a:pt x="546208" y="954211"/>
                  <a:pt x="544707" y="957525"/>
                  <a:pt x="543727" y="961354"/>
                </a:cubicBezTo>
                <a:cubicBezTo>
                  <a:pt x="542746" y="965183"/>
                  <a:pt x="542255" y="969366"/>
                  <a:pt x="542255" y="973902"/>
                </a:cubicBezTo>
                <a:cubicBezTo>
                  <a:pt x="542255" y="978261"/>
                  <a:pt x="542657" y="982356"/>
                  <a:pt x="543459" y="986185"/>
                </a:cubicBezTo>
                <a:cubicBezTo>
                  <a:pt x="544262" y="990014"/>
                  <a:pt x="545600" y="993357"/>
                  <a:pt x="547472" y="996215"/>
                </a:cubicBezTo>
                <a:cubicBezTo>
                  <a:pt x="549344" y="999072"/>
                  <a:pt x="551855" y="1001340"/>
                  <a:pt x="555006" y="1003019"/>
                </a:cubicBezTo>
                <a:cubicBezTo>
                  <a:pt x="558156" y="1004698"/>
                  <a:pt x="562079" y="1005537"/>
                  <a:pt x="566776" y="1005537"/>
                </a:cubicBezTo>
                <a:cubicBezTo>
                  <a:pt x="571056" y="1005537"/>
                  <a:pt x="574771" y="1004771"/>
                  <a:pt x="577922" y="1003240"/>
                </a:cubicBezTo>
                <a:cubicBezTo>
                  <a:pt x="581072" y="1001708"/>
                  <a:pt x="583658" y="999558"/>
                  <a:pt x="585679" y="996789"/>
                </a:cubicBezTo>
                <a:cubicBezTo>
                  <a:pt x="587700" y="994020"/>
                  <a:pt x="589186" y="990721"/>
                  <a:pt x="590137" y="986892"/>
                </a:cubicBezTo>
                <a:cubicBezTo>
                  <a:pt x="591088" y="983063"/>
                  <a:pt x="591564" y="978850"/>
                  <a:pt x="591564" y="974255"/>
                </a:cubicBezTo>
                <a:cubicBezTo>
                  <a:pt x="591564" y="969955"/>
                  <a:pt x="591163" y="965890"/>
                  <a:pt x="590360" y="962061"/>
                </a:cubicBezTo>
                <a:cubicBezTo>
                  <a:pt x="589557" y="958232"/>
                  <a:pt x="588235" y="954874"/>
                  <a:pt x="586392" y="951987"/>
                </a:cubicBezTo>
                <a:cubicBezTo>
                  <a:pt x="584549" y="949100"/>
                  <a:pt x="582052" y="946818"/>
                  <a:pt x="578902" y="945139"/>
                </a:cubicBezTo>
                <a:cubicBezTo>
                  <a:pt x="575752" y="943460"/>
                  <a:pt x="571828" y="942620"/>
                  <a:pt x="567132" y="942620"/>
                </a:cubicBezTo>
                <a:close/>
                <a:moveTo>
                  <a:pt x="1631637" y="941825"/>
                </a:moveTo>
                <a:cubicBezTo>
                  <a:pt x="1628021" y="941825"/>
                  <a:pt x="1624850" y="942502"/>
                  <a:pt x="1622124" y="943857"/>
                </a:cubicBezTo>
                <a:cubicBezTo>
                  <a:pt x="1619397" y="945212"/>
                  <a:pt x="1617115" y="947009"/>
                  <a:pt x="1615278" y="949248"/>
                </a:cubicBezTo>
                <a:cubicBezTo>
                  <a:pt x="1613440" y="951486"/>
                  <a:pt x="1612017" y="954093"/>
                  <a:pt x="1611010" y="957068"/>
                </a:cubicBezTo>
                <a:cubicBezTo>
                  <a:pt x="1610002" y="960043"/>
                  <a:pt x="1609439" y="963151"/>
                  <a:pt x="1609320" y="966391"/>
                </a:cubicBezTo>
                <a:lnTo>
                  <a:pt x="1652709" y="966391"/>
                </a:lnTo>
                <a:cubicBezTo>
                  <a:pt x="1652885" y="958732"/>
                  <a:pt x="1651181" y="952723"/>
                  <a:pt x="1647596" y="948364"/>
                </a:cubicBezTo>
                <a:cubicBezTo>
                  <a:pt x="1644010" y="944005"/>
                  <a:pt x="1638691" y="941825"/>
                  <a:pt x="1631637" y="941825"/>
                </a:cubicBezTo>
                <a:close/>
                <a:moveTo>
                  <a:pt x="1412562" y="941825"/>
                </a:moveTo>
                <a:cubicBezTo>
                  <a:pt x="1408946" y="941825"/>
                  <a:pt x="1405775" y="942502"/>
                  <a:pt x="1403049" y="943857"/>
                </a:cubicBezTo>
                <a:cubicBezTo>
                  <a:pt x="1400322" y="945212"/>
                  <a:pt x="1398040" y="947009"/>
                  <a:pt x="1396203" y="949248"/>
                </a:cubicBezTo>
                <a:cubicBezTo>
                  <a:pt x="1394365" y="951486"/>
                  <a:pt x="1392942" y="954093"/>
                  <a:pt x="1391935" y="957068"/>
                </a:cubicBezTo>
                <a:cubicBezTo>
                  <a:pt x="1390927" y="960043"/>
                  <a:pt x="1390364" y="963151"/>
                  <a:pt x="1390245" y="966391"/>
                </a:cubicBezTo>
                <a:lnTo>
                  <a:pt x="1433634" y="966391"/>
                </a:lnTo>
                <a:cubicBezTo>
                  <a:pt x="1433810" y="958732"/>
                  <a:pt x="1432106" y="952723"/>
                  <a:pt x="1428521" y="948364"/>
                </a:cubicBezTo>
                <a:cubicBezTo>
                  <a:pt x="1424935" y="944005"/>
                  <a:pt x="1419616" y="941825"/>
                  <a:pt x="1412562" y="941825"/>
                </a:cubicBezTo>
                <a:close/>
                <a:moveTo>
                  <a:pt x="1117287" y="941825"/>
                </a:moveTo>
                <a:cubicBezTo>
                  <a:pt x="1113671" y="941825"/>
                  <a:pt x="1110500" y="942502"/>
                  <a:pt x="1107774" y="943857"/>
                </a:cubicBezTo>
                <a:cubicBezTo>
                  <a:pt x="1105047" y="945212"/>
                  <a:pt x="1102765" y="947009"/>
                  <a:pt x="1100928" y="949248"/>
                </a:cubicBezTo>
                <a:cubicBezTo>
                  <a:pt x="1099090" y="951486"/>
                  <a:pt x="1097667" y="954093"/>
                  <a:pt x="1096660" y="957068"/>
                </a:cubicBezTo>
                <a:cubicBezTo>
                  <a:pt x="1095652" y="960043"/>
                  <a:pt x="1095089" y="963151"/>
                  <a:pt x="1094970" y="966391"/>
                </a:cubicBezTo>
                <a:lnTo>
                  <a:pt x="1138359" y="966391"/>
                </a:lnTo>
                <a:cubicBezTo>
                  <a:pt x="1138535" y="958732"/>
                  <a:pt x="1136831" y="952723"/>
                  <a:pt x="1133246" y="948364"/>
                </a:cubicBezTo>
                <a:cubicBezTo>
                  <a:pt x="1129660" y="944005"/>
                  <a:pt x="1124341" y="941825"/>
                  <a:pt x="1117287" y="941825"/>
                </a:cubicBezTo>
                <a:close/>
                <a:moveTo>
                  <a:pt x="317187" y="941825"/>
                </a:moveTo>
                <a:cubicBezTo>
                  <a:pt x="313572" y="941825"/>
                  <a:pt x="310400" y="942502"/>
                  <a:pt x="307674" y="943857"/>
                </a:cubicBezTo>
                <a:cubicBezTo>
                  <a:pt x="304947" y="945212"/>
                  <a:pt x="302665" y="947009"/>
                  <a:pt x="300828" y="949248"/>
                </a:cubicBezTo>
                <a:cubicBezTo>
                  <a:pt x="298990" y="951486"/>
                  <a:pt x="297567" y="954093"/>
                  <a:pt x="296560" y="957068"/>
                </a:cubicBezTo>
                <a:cubicBezTo>
                  <a:pt x="295552" y="960043"/>
                  <a:pt x="294989" y="963151"/>
                  <a:pt x="294870" y="966391"/>
                </a:cubicBezTo>
                <a:lnTo>
                  <a:pt x="338259" y="966391"/>
                </a:lnTo>
                <a:cubicBezTo>
                  <a:pt x="338435" y="958732"/>
                  <a:pt x="336731" y="952723"/>
                  <a:pt x="333146" y="948364"/>
                </a:cubicBezTo>
                <a:cubicBezTo>
                  <a:pt x="329560" y="944005"/>
                  <a:pt x="324241" y="941825"/>
                  <a:pt x="317187" y="941825"/>
                </a:cubicBezTo>
                <a:close/>
                <a:moveTo>
                  <a:pt x="1321008" y="931663"/>
                </a:moveTo>
                <a:cubicBezTo>
                  <a:pt x="1322481" y="931663"/>
                  <a:pt x="1323688" y="931722"/>
                  <a:pt x="1324631" y="931839"/>
                </a:cubicBezTo>
                <a:cubicBezTo>
                  <a:pt x="1325573" y="931957"/>
                  <a:pt x="1326310" y="932134"/>
                  <a:pt x="1326840" y="932370"/>
                </a:cubicBezTo>
                <a:cubicBezTo>
                  <a:pt x="1327370" y="932605"/>
                  <a:pt x="1327753" y="932900"/>
                  <a:pt x="1327989" y="933253"/>
                </a:cubicBezTo>
                <a:cubicBezTo>
                  <a:pt x="1328224" y="933607"/>
                  <a:pt x="1328342" y="933990"/>
                  <a:pt x="1328342" y="934402"/>
                </a:cubicBezTo>
                <a:lnTo>
                  <a:pt x="1328342" y="1013932"/>
                </a:lnTo>
                <a:cubicBezTo>
                  <a:pt x="1328342" y="1014403"/>
                  <a:pt x="1328224" y="1014801"/>
                  <a:pt x="1327989" y="1015125"/>
                </a:cubicBezTo>
                <a:cubicBezTo>
                  <a:pt x="1327753" y="1015449"/>
                  <a:pt x="1327370" y="1015729"/>
                  <a:pt x="1326840" y="1015964"/>
                </a:cubicBezTo>
                <a:cubicBezTo>
                  <a:pt x="1326310" y="1016200"/>
                  <a:pt x="1325573" y="1016377"/>
                  <a:pt x="1324631" y="1016495"/>
                </a:cubicBezTo>
                <a:cubicBezTo>
                  <a:pt x="1323688" y="1016613"/>
                  <a:pt x="1322481" y="1016671"/>
                  <a:pt x="1321008" y="1016671"/>
                </a:cubicBezTo>
                <a:cubicBezTo>
                  <a:pt x="1319594" y="1016671"/>
                  <a:pt x="1318416" y="1016613"/>
                  <a:pt x="1317473" y="1016495"/>
                </a:cubicBezTo>
                <a:cubicBezTo>
                  <a:pt x="1316531" y="1016377"/>
                  <a:pt x="1315780" y="1016200"/>
                  <a:pt x="1315220" y="1015964"/>
                </a:cubicBezTo>
                <a:cubicBezTo>
                  <a:pt x="1314660" y="1015729"/>
                  <a:pt x="1314277" y="1015449"/>
                  <a:pt x="1314071" y="1015125"/>
                </a:cubicBezTo>
                <a:cubicBezTo>
                  <a:pt x="1313865" y="1014801"/>
                  <a:pt x="1313762" y="1014403"/>
                  <a:pt x="1313762" y="1013932"/>
                </a:cubicBezTo>
                <a:lnTo>
                  <a:pt x="1313762" y="934402"/>
                </a:lnTo>
                <a:cubicBezTo>
                  <a:pt x="1313762" y="933990"/>
                  <a:pt x="1313865" y="933607"/>
                  <a:pt x="1314071" y="933253"/>
                </a:cubicBezTo>
                <a:cubicBezTo>
                  <a:pt x="1314277" y="932900"/>
                  <a:pt x="1314660" y="932605"/>
                  <a:pt x="1315220" y="932370"/>
                </a:cubicBezTo>
                <a:cubicBezTo>
                  <a:pt x="1315780" y="932134"/>
                  <a:pt x="1316531" y="931957"/>
                  <a:pt x="1317473" y="931839"/>
                </a:cubicBezTo>
                <a:cubicBezTo>
                  <a:pt x="1318416" y="931722"/>
                  <a:pt x="1319594" y="931663"/>
                  <a:pt x="1321008" y="931663"/>
                </a:cubicBezTo>
                <a:close/>
                <a:moveTo>
                  <a:pt x="920958" y="931663"/>
                </a:moveTo>
                <a:cubicBezTo>
                  <a:pt x="922431" y="931663"/>
                  <a:pt x="923638" y="931722"/>
                  <a:pt x="924581" y="931839"/>
                </a:cubicBezTo>
                <a:cubicBezTo>
                  <a:pt x="925524" y="931957"/>
                  <a:pt x="926260" y="932134"/>
                  <a:pt x="926790" y="932370"/>
                </a:cubicBezTo>
                <a:cubicBezTo>
                  <a:pt x="927320" y="932605"/>
                  <a:pt x="927703" y="932900"/>
                  <a:pt x="927939" y="933253"/>
                </a:cubicBezTo>
                <a:cubicBezTo>
                  <a:pt x="928175" y="933607"/>
                  <a:pt x="928292" y="933990"/>
                  <a:pt x="928292" y="934402"/>
                </a:cubicBezTo>
                <a:lnTo>
                  <a:pt x="928292" y="1013932"/>
                </a:lnTo>
                <a:cubicBezTo>
                  <a:pt x="928292" y="1014403"/>
                  <a:pt x="928175" y="1014801"/>
                  <a:pt x="927939" y="1015125"/>
                </a:cubicBezTo>
                <a:cubicBezTo>
                  <a:pt x="927703" y="1015449"/>
                  <a:pt x="927320" y="1015729"/>
                  <a:pt x="926790" y="1015964"/>
                </a:cubicBezTo>
                <a:cubicBezTo>
                  <a:pt x="926260" y="1016200"/>
                  <a:pt x="925524" y="1016377"/>
                  <a:pt x="924581" y="1016495"/>
                </a:cubicBezTo>
                <a:cubicBezTo>
                  <a:pt x="923638" y="1016613"/>
                  <a:pt x="922431" y="1016671"/>
                  <a:pt x="920958" y="1016671"/>
                </a:cubicBezTo>
                <a:cubicBezTo>
                  <a:pt x="919544" y="1016671"/>
                  <a:pt x="918366" y="1016613"/>
                  <a:pt x="917423" y="1016495"/>
                </a:cubicBezTo>
                <a:cubicBezTo>
                  <a:pt x="916481" y="1016377"/>
                  <a:pt x="915730" y="1016200"/>
                  <a:pt x="915170" y="1015964"/>
                </a:cubicBezTo>
                <a:cubicBezTo>
                  <a:pt x="914610" y="1015729"/>
                  <a:pt x="914227" y="1015449"/>
                  <a:pt x="914021" y="1015125"/>
                </a:cubicBezTo>
                <a:cubicBezTo>
                  <a:pt x="913815" y="1014801"/>
                  <a:pt x="913712" y="1014403"/>
                  <a:pt x="913712" y="1013932"/>
                </a:cubicBezTo>
                <a:lnTo>
                  <a:pt x="913712" y="934402"/>
                </a:lnTo>
                <a:cubicBezTo>
                  <a:pt x="913712" y="933990"/>
                  <a:pt x="913815" y="933607"/>
                  <a:pt x="914021" y="933253"/>
                </a:cubicBezTo>
                <a:cubicBezTo>
                  <a:pt x="914227" y="932900"/>
                  <a:pt x="914610" y="932605"/>
                  <a:pt x="915170" y="932370"/>
                </a:cubicBezTo>
                <a:cubicBezTo>
                  <a:pt x="915730" y="932134"/>
                  <a:pt x="916481" y="931957"/>
                  <a:pt x="917423" y="931839"/>
                </a:cubicBezTo>
                <a:cubicBezTo>
                  <a:pt x="918366" y="931722"/>
                  <a:pt x="919544" y="931663"/>
                  <a:pt x="920958" y="931663"/>
                </a:cubicBezTo>
                <a:close/>
                <a:moveTo>
                  <a:pt x="378033" y="931663"/>
                </a:moveTo>
                <a:cubicBezTo>
                  <a:pt x="379506" y="931663"/>
                  <a:pt x="380713" y="931722"/>
                  <a:pt x="381656" y="931839"/>
                </a:cubicBezTo>
                <a:cubicBezTo>
                  <a:pt x="382598" y="931957"/>
                  <a:pt x="383335" y="932134"/>
                  <a:pt x="383865" y="932370"/>
                </a:cubicBezTo>
                <a:cubicBezTo>
                  <a:pt x="384395" y="932605"/>
                  <a:pt x="384778" y="932900"/>
                  <a:pt x="385014" y="933253"/>
                </a:cubicBezTo>
                <a:cubicBezTo>
                  <a:pt x="385249" y="933607"/>
                  <a:pt x="385367" y="933990"/>
                  <a:pt x="385367" y="934402"/>
                </a:cubicBezTo>
                <a:lnTo>
                  <a:pt x="385367" y="1013932"/>
                </a:lnTo>
                <a:cubicBezTo>
                  <a:pt x="385367" y="1014403"/>
                  <a:pt x="385249" y="1014801"/>
                  <a:pt x="385014" y="1015125"/>
                </a:cubicBezTo>
                <a:cubicBezTo>
                  <a:pt x="384778" y="1015449"/>
                  <a:pt x="384395" y="1015729"/>
                  <a:pt x="383865" y="1015964"/>
                </a:cubicBezTo>
                <a:cubicBezTo>
                  <a:pt x="383335" y="1016200"/>
                  <a:pt x="382598" y="1016377"/>
                  <a:pt x="381656" y="1016495"/>
                </a:cubicBezTo>
                <a:cubicBezTo>
                  <a:pt x="380713" y="1016613"/>
                  <a:pt x="379506" y="1016671"/>
                  <a:pt x="378033" y="1016671"/>
                </a:cubicBezTo>
                <a:cubicBezTo>
                  <a:pt x="376619" y="1016671"/>
                  <a:pt x="375441" y="1016613"/>
                  <a:pt x="374498" y="1016495"/>
                </a:cubicBezTo>
                <a:cubicBezTo>
                  <a:pt x="373556" y="1016377"/>
                  <a:pt x="372805" y="1016200"/>
                  <a:pt x="372245" y="1015964"/>
                </a:cubicBezTo>
                <a:cubicBezTo>
                  <a:pt x="371685" y="1015729"/>
                  <a:pt x="371302" y="1015449"/>
                  <a:pt x="371096" y="1015125"/>
                </a:cubicBezTo>
                <a:cubicBezTo>
                  <a:pt x="370890" y="1014801"/>
                  <a:pt x="370787" y="1014403"/>
                  <a:pt x="370787" y="1013932"/>
                </a:cubicBezTo>
                <a:lnTo>
                  <a:pt x="370787" y="934402"/>
                </a:lnTo>
                <a:cubicBezTo>
                  <a:pt x="370787" y="933990"/>
                  <a:pt x="370890" y="933607"/>
                  <a:pt x="371096" y="933253"/>
                </a:cubicBezTo>
                <a:cubicBezTo>
                  <a:pt x="371302" y="932900"/>
                  <a:pt x="371685" y="932605"/>
                  <a:pt x="372245" y="932370"/>
                </a:cubicBezTo>
                <a:cubicBezTo>
                  <a:pt x="372805" y="932134"/>
                  <a:pt x="373556" y="931957"/>
                  <a:pt x="374498" y="931839"/>
                </a:cubicBezTo>
                <a:cubicBezTo>
                  <a:pt x="375441" y="931722"/>
                  <a:pt x="376619" y="931663"/>
                  <a:pt x="378033" y="931663"/>
                </a:cubicBezTo>
                <a:close/>
                <a:moveTo>
                  <a:pt x="1789979" y="930426"/>
                </a:moveTo>
                <a:cubicBezTo>
                  <a:pt x="1795694" y="930426"/>
                  <a:pt x="1800554" y="931074"/>
                  <a:pt x="1804560" y="932370"/>
                </a:cubicBezTo>
                <a:cubicBezTo>
                  <a:pt x="1808566" y="933666"/>
                  <a:pt x="1811806" y="935566"/>
                  <a:pt x="1814280" y="938069"/>
                </a:cubicBezTo>
                <a:cubicBezTo>
                  <a:pt x="1816754" y="940573"/>
                  <a:pt x="1818551" y="943681"/>
                  <a:pt x="1819670" y="947392"/>
                </a:cubicBezTo>
                <a:cubicBezTo>
                  <a:pt x="1820790" y="951103"/>
                  <a:pt x="1821349" y="955433"/>
                  <a:pt x="1821349" y="960382"/>
                </a:cubicBezTo>
                <a:lnTo>
                  <a:pt x="1821349" y="1014020"/>
                </a:lnTo>
                <a:cubicBezTo>
                  <a:pt x="1821349" y="1014727"/>
                  <a:pt x="1821114" y="1015258"/>
                  <a:pt x="1820642" y="1015611"/>
                </a:cubicBezTo>
                <a:cubicBezTo>
                  <a:pt x="1820171" y="1015964"/>
                  <a:pt x="1819523" y="1016230"/>
                  <a:pt x="1818698" y="1016406"/>
                </a:cubicBezTo>
                <a:cubicBezTo>
                  <a:pt x="1817874" y="1016583"/>
                  <a:pt x="1816666" y="1016671"/>
                  <a:pt x="1815075" y="1016671"/>
                </a:cubicBezTo>
                <a:cubicBezTo>
                  <a:pt x="1813544" y="1016671"/>
                  <a:pt x="1812321" y="1016583"/>
                  <a:pt x="1811408" y="1016406"/>
                </a:cubicBezTo>
                <a:cubicBezTo>
                  <a:pt x="1810495" y="1016230"/>
                  <a:pt x="1809832" y="1015964"/>
                  <a:pt x="1809420" y="1015611"/>
                </a:cubicBezTo>
                <a:cubicBezTo>
                  <a:pt x="1809007" y="1015258"/>
                  <a:pt x="1808801" y="1014727"/>
                  <a:pt x="1808801" y="1014020"/>
                </a:cubicBezTo>
                <a:lnTo>
                  <a:pt x="1808801" y="1006067"/>
                </a:lnTo>
                <a:cubicBezTo>
                  <a:pt x="1805325" y="1009779"/>
                  <a:pt x="1801452" y="1012665"/>
                  <a:pt x="1797181" y="1014727"/>
                </a:cubicBezTo>
                <a:cubicBezTo>
                  <a:pt x="1792910" y="1016789"/>
                  <a:pt x="1788389" y="1017820"/>
                  <a:pt x="1783617" y="1017820"/>
                </a:cubicBezTo>
                <a:cubicBezTo>
                  <a:pt x="1779434" y="1017820"/>
                  <a:pt x="1775649" y="1017275"/>
                  <a:pt x="1772262" y="1016185"/>
                </a:cubicBezTo>
                <a:cubicBezTo>
                  <a:pt x="1768874" y="1015096"/>
                  <a:pt x="1765988" y="1013520"/>
                  <a:pt x="1763602" y="1011458"/>
                </a:cubicBezTo>
                <a:cubicBezTo>
                  <a:pt x="1761216" y="1009396"/>
                  <a:pt x="1759360" y="1006863"/>
                  <a:pt x="1758035" y="1003858"/>
                </a:cubicBezTo>
                <a:cubicBezTo>
                  <a:pt x="1756709" y="1000854"/>
                  <a:pt x="1756046" y="997437"/>
                  <a:pt x="1756046" y="993608"/>
                </a:cubicBezTo>
                <a:cubicBezTo>
                  <a:pt x="1756046" y="989130"/>
                  <a:pt x="1756959" y="985242"/>
                  <a:pt x="1758786" y="981943"/>
                </a:cubicBezTo>
                <a:cubicBezTo>
                  <a:pt x="1760612" y="978644"/>
                  <a:pt x="1763233" y="975905"/>
                  <a:pt x="1766650" y="973725"/>
                </a:cubicBezTo>
                <a:cubicBezTo>
                  <a:pt x="1770067" y="971546"/>
                  <a:pt x="1774250" y="969911"/>
                  <a:pt x="1779198" y="968821"/>
                </a:cubicBezTo>
                <a:cubicBezTo>
                  <a:pt x="1784147" y="967731"/>
                  <a:pt x="1789714" y="967186"/>
                  <a:pt x="1795900" y="967186"/>
                </a:cubicBezTo>
                <a:lnTo>
                  <a:pt x="1806857" y="967186"/>
                </a:lnTo>
                <a:lnTo>
                  <a:pt x="1806857" y="961000"/>
                </a:lnTo>
                <a:cubicBezTo>
                  <a:pt x="1806857" y="957937"/>
                  <a:pt x="1806533" y="955227"/>
                  <a:pt x="1805885" y="952871"/>
                </a:cubicBezTo>
                <a:cubicBezTo>
                  <a:pt x="1805237" y="950514"/>
                  <a:pt x="1804191" y="948555"/>
                  <a:pt x="1802748" y="946994"/>
                </a:cubicBezTo>
                <a:cubicBezTo>
                  <a:pt x="1801305" y="945433"/>
                  <a:pt x="1799434" y="944255"/>
                  <a:pt x="1797137" y="943460"/>
                </a:cubicBezTo>
                <a:cubicBezTo>
                  <a:pt x="1794839" y="942664"/>
                  <a:pt x="1792012" y="942267"/>
                  <a:pt x="1788654" y="942267"/>
                </a:cubicBezTo>
                <a:cubicBezTo>
                  <a:pt x="1785060" y="942267"/>
                  <a:pt x="1781835" y="942694"/>
                  <a:pt x="1778978" y="943548"/>
                </a:cubicBezTo>
                <a:cubicBezTo>
                  <a:pt x="1776120" y="944402"/>
                  <a:pt x="1773617" y="945345"/>
                  <a:pt x="1771466" y="946376"/>
                </a:cubicBezTo>
                <a:cubicBezTo>
                  <a:pt x="1769316" y="947407"/>
                  <a:pt x="1767519" y="948349"/>
                  <a:pt x="1766076" y="949203"/>
                </a:cubicBezTo>
                <a:cubicBezTo>
                  <a:pt x="1764633" y="950058"/>
                  <a:pt x="1763558" y="950485"/>
                  <a:pt x="1762851" y="950485"/>
                </a:cubicBezTo>
                <a:cubicBezTo>
                  <a:pt x="1762379" y="950485"/>
                  <a:pt x="1761967" y="950367"/>
                  <a:pt x="1761613" y="950131"/>
                </a:cubicBezTo>
                <a:cubicBezTo>
                  <a:pt x="1761260" y="949896"/>
                  <a:pt x="1760951" y="949542"/>
                  <a:pt x="1760686" y="949071"/>
                </a:cubicBezTo>
                <a:cubicBezTo>
                  <a:pt x="1760421" y="948600"/>
                  <a:pt x="1760229" y="947996"/>
                  <a:pt x="1760111" y="947259"/>
                </a:cubicBezTo>
                <a:cubicBezTo>
                  <a:pt x="1759993" y="946523"/>
                  <a:pt x="1759935" y="945713"/>
                  <a:pt x="1759935" y="944829"/>
                </a:cubicBezTo>
                <a:cubicBezTo>
                  <a:pt x="1759935" y="943357"/>
                  <a:pt x="1760038" y="942193"/>
                  <a:pt x="1760244" y="941339"/>
                </a:cubicBezTo>
                <a:cubicBezTo>
                  <a:pt x="1760450" y="940485"/>
                  <a:pt x="1760951" y="939675"/>
                  <a:pt x="1761746" y="938909"/>
                </a:cubicBezTo>
                <a:cubicBezTo>
                  <a:pt x="1762541" y="938143"/>
                  <a:pt x="1763911" y="937245"/>
                  <a:pt x="1765855" y="936214"/>
                </a:cubicBezTo>
                <a:cubicBezTo>
                  <a:pt x="1767799" y="935183"/>
                  <a:pt x="1770038" y="934240"/>
                  <a:pt x="1772571" y="933386"/>
                </a:cubicBezTo>
                <a:cubicBezTo>
                  <a:pt x="1775104" y="932532"/>
                  <a:pt x="1777873" y="931825"/>
                  <a:pt x="1780877" y="931265"/>
                </a:cubicBezTo>
                <a:cubicBezTo>
                  <a:pt x="1783882" y="930705"/>
                  <a:pt x="1786916" y="930426"/>
                  <a:pt x="1789979" y="930426"/>
                </a:cubicBezTo>
                <a:close/>
                <a:moveTo>
                  <a:pt x="1632384" y="930426"/>
                </a:moveTo>
                <a:cubicBezTo>
                  <a:pt x="1638629" y="930426"/>
                  <a:pt x="1643946" y="931427"/>
                  <a:pt x="1648334" y="933430"/>
                </a:cubicBezTo>
                <a:cubicBezTo>
                  <a:pt x="1652723" y="935433"/>
                  <a:pt x="1656332" y="938128"/>
                  <a:pt x="1659159" y="941516"/>
                </a:cubicBezTo>
                <a:cubicBezTo>
                  <a:pt x="1661987" y="944903"/>
                  <a:pt x="1664064" y="948879"/>
                  <a:pt x="1665389" y="953445"/>
                </a:cubicBezTo>
                <a:cubicBezTo>
                  <a:pt x="1666715" y="958011"/>
                  <a:pt x="1667377" y="962886"/>
                  <a:pt x="1667377" y="968070"/>
                </a:cubicBezTo>
                <a:lnTo>
                  <a:pt x="1667377" y="970721"/>
                </a:lnTo>
                <a:cubicBezTo>
                  <a:pt x="1667377" y="973018"/>
                  <a:pt x="1666801" y="974653"/>
                  <a:pt x="1665647" y="975625"/>
                </a:cubicBezTo>
                <a:cubicBezTo>
                  <a:pt x="1664493" y="976597"/>
                  <a:pt x="1663176" y="977083"/>
                  <a:pt x="1661696" y="977083"/>
                </a:cubicBezTo>
                <a:lnTo>
                  <a:pt x="1609320" y="977083"/>
                </a:lnTo>
                <a:cubicBezTo>
                  <a:pt x="1609320" y="981501"/>
                  <a:pt x="1609764" y="985478"/>
                  <a:pt x="1610652" y="989013"/>
                </a:cubicBezTo>
                <a:cubicBezTo>
                  <a:pt x="1611540" y="992547"/>
                  <a:pt x="1613020" y="995581"/>
                  <a:pt x="1615092" y="998114"/>
                </a:cubicBezTo>
                <a:cubicBezTo>
                  <a:pt x="1617164" y="1000648"/>
                  <a:pt x="1619857" y="1002592"/>
                  <a:pt x="1623173" y="1003947"/>
                </a:cubicBezTo>
                <a:cubicBezTo>
                  <a:pt x="1626488" y="1005302"/>
                  <a:pt x="1630543" y="1005979"/>
                  <a:pt x="1635337" y="1005979"/>
                </a:cubicBezTo>
                <a:cubicBezTo>
                  <a:pt x="1639126" y="1005979"/>
                  <a:pt x="1642501" y="1005670"/>
                  <a:pt x="1645460" y="1005051"/>
                </a:cubicBezTo>
                <a:cubicBezTo>
                  <a:pt x="1648420" y="1004433"/>
                  <a:pt x="1650981" y="1003740"/>
                  <a:pt x="1653141" y="1002975"/>
                </a:cubicBezTo>
                <a:cubicBezTo>
                  <a:pt x="1655302" y="1002209"/>
                  <a:pt x="1657078" y="1001517"/>
                  <a:pt x="1658470" y="1000898"/>
                </a:cubicBezTo>
                <a:cubicBezTo>
                  <a:pt x="1659861" y="1000279"/>
                  <a:pt x="1660912" y="999970"/>
                  <a:pt x="1661622" y="999970"/>
                </a:cubicBezTo>
                <a:cubicBezTo>
                  <a:pt x="1662037" y="999970"/>
                  <a:pt x="1662407" y="1000073"/>
                  <a:pt x="1662732" y="1000279"/>
                </a:cubicBezTo>
                <a:cubicBezTo>
                  <a:pt x="1663057" y="1000486"/>
                  <a:pt x="1663309" y="1000795"/>
                  <a:pt x="1663486" y="1001207"/>
                </a:cubicBezTo>
                <a:cubicBezTo>
                  <a:pt x="1663664" y="1001620"/>
                  <a:pt x="1663798" y="1002194"/>
                  <a:pt x="1663886" y="1002930"/>
                </a:cubicBezTo>
                <a:cubicBezTo>
                  <a:pt x="1663975" y="1003667"/>
                  <a:pt x="1664019" y="1004565"/>
                  <a:pt x="1664019" y="1005626"/>
                </a:cubicBezTo>
                <a:cubicBezTo>
                  <a:pt x="1664019" y="1006391"/>
                  <a:pt x="1663990" y="1007054"/>
                  <a:pt x="1663931" y="1007614"/>
                </a:cubicBezTo>
                <a:cubicBezTo>
                  <a:pt x="1663872" y="1008174"/>
                  <a:pt x="1663799" y="1008674"/>
                  <a:pt x="1663710" y="1009116"/>
                </a:cubicBezTo>
                <a:cubicBezTo>
                  <a:pt x="1663622" y="1009558"/>
                  <a:pt x="1663475" y="1009956"/>
                  <a:pt x="1663268" y="1010309"/>
                </a:cubicBezTo>
                <a:cubicBezTo>
                  <a:pt x="1663062" y="1010662"/>
                  <a:pt x="1662797" y="1011001"/>
                  <a:pt x="1662473" y="1011325"/>
                </a:cubicBezTo>
                <a:cubicBezTo>
                  <a:pt x="1662149" y="1011649"/>
                  <a:pt x="1661192" y="1012179"/>
                  <a:pt x="1659601" y="1012916"/>
                </a:cubicBezTo>
                <a:cubicBezTo>
                  <a:pt x="1658011" y="1013652"/>
                  <a:pt x="1655949" y="1014374"/>
                  <a:pt x="1653415" y="1015081"/>
                </a:cubicBezTo>
                <a:cubicBezTo>
                  <a:pt x="1650882" y="1015788"/>
                  <a:pt x="1647952" y="1016421"/>
                  <a:pt x="1644623" y="1016981"/>
                </a:cubicBezTo>
                <a:cubicBezTo>
                  <a:pt x="1641295" y="1017540"/>
                  <a:pt x="1637745" y="1017820"/>
                  <a:pt x="1633975" y="1017820"/>
                </a:cubicBezTo>
                <a:cubicBezTo>
                  <a:pt x="1627436" y="1017820"/>
                  <a:pt x="1621706" y="1016907"/>
                  <a:pt x="1616787" y="1015081"/>
                </a:cubicBezTo>
                <a:cubicBezTo>
                  <a:pt x="1611868" y="1013255"/>
                  <a:pt x="1607730" y="1010545"/>
                  <a:pt x="1604372" y="1006951"/>
                </a:cubicBezTo>
                <a:cubicBezTo>
                  <a:pt x="1601014" y="1003358"/>
                  <a:pt x="1598481" y="998851"/>
                  <a:pt x="1596772" y="993431"/>
                </a:cubicBezTo>
                <a:cubicBezTo>
                  <a:pt x="1595064" y="988011"/>
                  <a:pt x="1594210" y="981708"/>
                  <a:pt x="1594210" y="974521"/>
                </a:cubicBezTo>
                <a:cubicBezTo>
                  <a:pt x="1594210" y="967687"/>
                  <a:pt x="1595093" y="961545"/>
                  <a:pt x="1596861" y="956096"/>
                </a:cubicBezTo>
                <a:cubicBezTo>
                  <a:pt x="1598628" y="950647"/>
                  <a:pt x="1601176" y="946022"/>
                  <a:pt x="1604504" y="942222"/>
                </a:cubicBezTo>
                <a:cubicBezTo>
                  <a:pt x="1607833" y="938423"/>
                  <a:pt x="1611854" y="935507"/>
                  <a:pt x="1616567" y="933474"/>
                </a:cubicBezTo>
                <a:cubicBezTo>
                  <a:pt x="1621279" y="931442"/>
                  <a:pt x="1626552" y="930426"/>
                  <a:pt x="1632384" y="930426"/>
                </a:cubicBezTo>
                <a:close/>
                <a:moveTo>
                  <a:pt x="1413309" y="930426"/>
                </a:moveTo>
                <a:cubicBezTo>
                  <a:pt x="1419554" y="930426"/>
                  <a:pt x="1424871" y="931427"/>
                  <a:pt x="1429259" y="933430"/>
                </a:cubicBezTo>
                <a:cubicBezTo>
                  <a:pt x="1433648" y="935433"/>
                  <a:pt x="1437257" y="938128"/>
                  <a:pt x="1440084" y="941516"/>
                </a:cubicBezTo>
                <a:cubicBezTo>
                  <a:pt x="1442912" y="944903"/>
                  <a:pt x="1444989" y="948879"/>
                  <a:pt x="1446314" y="953445"/>
                </a:cubicBezTo>
                <a:cubicBezTo>
                  <a:pt x="1447640" y="958011"/>
                  <a:pt x="1448302" y="962886"/>
                  <a:pt x="1448302" y="968070"/>
                </a:cubicBezTo>
                <a:lnTo>
                  <a:pt x="1448302" y="970721"/>
                </a:lnTo>
                <a:cubicBezTo>
                  <a:pt x="1448302" y="973018"/>
                  <a:pt x="1447725" y="974653"/>
                  <a:pt x="1446572" y="975625"/>
                </a:cubicBezTo>
                <a:cubicBezTo>
                  <a:pt x="1445418" y="976597"/>
                  <a:pt x="1444101" y="977083"/>
                  <a:pt x="1442621" y="977083"/>
                </a:cubicBezTo>
                <a:lnTo>
                  <a:pt x="1390245" y="977083"/>
                </a:lnTo>
                <a:cubicBezTo>
                  <a:pt x="1390245" y="981501"/>
                  <a:pt x="1390689" y="985478"/>
                  <a:pt x="1391577" y="989013"/>
                </a:cubicBezTo>
                <a:cubicBezTo>
                  <a:pt x="1392465" y="992547"/>
                  <a:pt x="1393945" y="995581"/>
                  <a:pt x="1396017" y="998114"/>
                </a:cubicBezTo>
                <a:cubicBezTo>
                  <a:pt x="1398089" y="1000648"/>
                  <a:pt x="1400782" y="1002592"/>
                  <a:pt x="1404098" y="1003947"/>
                </a:cubicBezTo>
                <a:cubicBezTo>
                  <a:pt x="1407413" y="1005302"/>
                  <a:pt x="1411468" y="1005979"/>
                  <a:pt x="1416263" y="1005979"/>
                </a:cubicBezTo>
                <a:cubicBezTo>
                  <a:pt x="1420051" y="1005979"/>
                  <a:pt x="1423426" y="1005670"/>
                  <a:pt x="1426385" y="1005051"/>
                </a:cubicBezTo>
                <a:cubicBezTo>
                  <a:pt x="1429345" y="1004433"/>
                  <a:pt x="1431906" y="1003740"/>
                  <a:pt x="1434066" y="1002975"/>
                </a:cubicBezTo>
                <a:cubicBezTo>
                  <a:pt x="1436227" y="1002209"/>
                  <a:pt x="1438003" y="1001517"/>
                  <a:pt x="1439395" y="1000898"/>
                </a:cubicBezTo>
                <a:cubicBezTo>
                  <a:pt x="1440786" y="1000279"/>
                  <a:pt x="1441837" y="999970"/>
                  <a:pt x="1442547" y="999970"/>
                </a:cubicBezTo>
                <a:cubicBezTo>
                  <a:pt x="1442962" y="999970"/>
                  <a:pt x="1443331" y="1000073"/>
                  <a:pt x="1443657" y="1000279"/>
                </a:cubicBezTo>
                <a:cubicBezTo>
                  <a:pt x="1443982" y="1000486"/>
                  <a:pt x="1444234" y="1000795"/>
                  <a:pt x="1444411" y="1001207"/>
                </a:cubicBezTo>
                <a:cubicBezTo>
                  <a:pt x="1444589" y="1001620"/>
                  <a:pt x="1444722" y="1002194"/>
                  <a:pt x="1444811" y="1002930"/>
                </a:cubicBezTo>
                <a:cubicBezTo>
                  <a:pt x="1444900" y="1003667"/>
                  <a:pt x="1444944" y="1004565"/>
                  <a:pt x="1444944" y="1005626"/>
                </a:cubicBezTo>
                <a:cubicBezTo>
                  <a:pt x="1444944" y="1006391"/>
                  <a:pt x="1444915" y="1007054"/>
                  <a:pt x="1444856" y="1007614"/>
                </a:cubicBezTo>
                <a:cubicBezTo>
                  <a:pt x="1444797" y="1008174"/>
                  <a:pt x="1444724" y="1008674"/>
                  <a:pt x="1444635" y="1009116"/>
                </a:cubicBezTo>
                <a:cubicBezTo>
                  <a:pt x="1444547" y="1009558"/>
                  <a:pt x="1444400" y="1009956"/>
                  <a:pt x="1444193" y="1010309"/>
                </a:cubicBezTo>
                <a:cubicBezTo>
                  <a:pt x="1443987" y="1010662"/>
                  <a:pt x="1443722" y="1011001"/>
                  <a:pt x="1443398" y="1011325"/>
                </a:cubicBezTo>
                <a:cubicBezTo>
                  <a:pt x="1443074" y="1011649"/>
                  <a:pt x="1442117" y="1012179"/>
                  <a:pt x="1440526" y="1012916"/>
                </a:cubicBezTo>
                <a:cubicBezTo>
                  <a:pt x="1438936" y="1013652"/>
                  <a:pt x="1436874" y="1014374"/>
                  <a:pt x="1434340" y="1015081"/>
                </a:cubicBezTo>
                <a:cubicBezTo>
                  <a:pt x="1431807" y="1015788"/>
                  <a:pt x="1428876" y="1016421"/>
                  <a:pt x="1425548" y="1016981"/>
                </a:cubicBezTo>
                <a:cubicBezTo>
                  <a:pt x="1422220" y="1017540"/>
                  <a:pt x="1418670" y="1017820"/>
                  <a:pt x="1414900" y="1017820"/>
                </a:cubicBezTo>
                <a:cubicBezTo>
                  <a:pt x="1408361" y="1017820"/>
                  <a:pt x="1402631" y="1016907"/>
                  <a:pt x="1397712" y="1015081"/>
                </a:cubicBezTo>
                <a:cubicBezTo>
                  <a:pt x="1392793" y="1013255"/>
                  <a:pt x="1388655" y="1010545"/>
                  <a:pt x="1385297" y="1006951"/>
                </a:cubicBezTo>
                <a:cubicBezTo>
                  <a:pt x="1381939" y="1003358"/>
                  <a:pt x="1379406" y="998851"/>
                  <a:pt x="1377697" y="993431"/>
                </a:cubicBezTo>
                <a:cubicBezTo>
                  <a:pt x="1375989" y="988011"/>
                  <a:pt x="1375135" y="981708"/>
                  <a:pt x="1375135" y="974521"/>
                </a:cubicBezTo>
                <a:cubicBezTo>
                  <a:pt x="1375135" y="967687"/>
                  <a:pt x="1376018" y="961545"/>
                  <a:pt x="1377786" y="956096"/>
                </a:cubicBezTo>
                <a:cubicBezTo>
                  <a:pt x="1379553" y="950647"/>
                  <a:pt x="1382101" y="946022"/>
                  <a:pt x="1385429" y="942222"/>
                </a:cubicBezTo>
                <a:cubicBezTo>
                  <a:pt x="1388758" y="938423"/>
                  <a:pt x="1392779" y="935507"/>
                  <a:pt x="1397492" y="933474"/>
                </a:cubicBezTo>
                <a:cubicBezTo>
                  <a:pt x="1402204" y="931442"/>
                  <a:pt x="1407477" y="930426"/>
                  <a:pt x="1413309" y="930426"/>
                </a:cubicBezTo>
                <a:close/>
                <a:moveTo>
                  <a:pt x="1209856" y="930426"/>
                </a:moveTo>
                <a:cubicBezTo>
                  <a:pt x="1213156" y="930426"/>
                  <a:pt x="1216116" y="930808"/>
                  <a:pt x="1218737" y="931574"/>
                </a:cubicBezTo>
                <a:cubicBezTo>
                  <a:pt x="1221359" y="932340"/>
                  <a:pt x="1223671" y="933415"/>
                  <a:pt x="1225674" y="934800"/>
                </a:cubicBezTo>
                <a:cubicBezTo>
                  <a:pt x="1227677" y="936184"/>
                  <a:pt x="1229386" y="937834"/>
                  <a:pt x="1230799" y="939748"/>
                </a:cubicBezTo>
                <a:cubicBezTo>
                  <a:pt x="1232213" y="941663"/>
                  <a:pt x="1233392" y="943798"/>
                  <a:pt x="1234334" y="946155"/>
                </a:cubicBezTo>
                <a:cubicBezTo>
                  <a:pt x="1236985" y="943268"/>
                  <a:pt x="1239503" y="940823"/>
                  <a:pt x="1241889" y="938820"/>
                </a:cubicBezTo>
                <a:cubicBezTo>
                  <a:pt x="1244275" y="936817"/>
                  <a:pt x="1246573" y="935197"/>
                  <a:pt x="1248782" y="933960"/>
                </a:cubicBezTo>
                <a:cubicBezTo>
                  <a:pt x="1250991" y="932723"/>
                  <a:pt x="1253141" y="931825"/>
                  <a:pt x="1255233" y="931265"/>
                </a:cubicBezTo>
                <a:cubicBezTo>
                  <a:pt x="1257324" y="930705"/>
                  <a:pt x="1259430" y="930426"/>
                  <a:pt x="1261551" y="930426"/>
                </a:cubicBezTo>
                <a:cubicBezTo>
                  <a:pt x="1266676" y="930426"/>
                  <a:pt x="1270977" y="931324"/>
                  <a:pt x="1274453" y="933121"/>
                </a:cubicBezTo>
                <a:cubicBezTo>
                  <a:pt x="1277928" y="934918"/>
                  <a:pt x="1280741" y="937318"/>
                  <a:pt x="1282892" y="940323"/>
                </a:cubicBezTo>
                <a:cubicBezTo>
                  <a:pt x="1285042" y="943327"/>
                  <a:pt x="1286574" y="946847"/>
                  <a:pt x="1287487" y="950882"/>
                </a:cubicBezTo>
                <a:cubicBezTo>
                  <a:pt x="1288400" y="954918"/>
                  <a:pt x="1288856" y="959174"/>
                  <a:pt x="1288856" y="963651"/>
                </a:cubicBezTo>
                <a:lnTo>
                  <a:pt x="1288856" y="1013932"/>
                </a:lnTo>
                <a:cubicBezTo>
                  <a:pt x="1288856" y="1014403"/>
                  <a:pt x="1288739" y="1014801"/>
                  <a:pt x="1288503" y="1015125"/>
                </a:cubicBezTo>
                <a:cubicBezTo>
                  <a:pt x="1288267" y="1015449"/>
                  <a:pt x="1287884" y="1015729"/>
                  <a:pt x="1287354" y="1015964"/>
                </a:cubicBezTo>
                <a:cubicBezTo>
                  <a:pt x="1286824" y="1016200"/>
                  <a:pt x="1286088" y="1016377"/>
                  <a:pt x="1285145" y="1016495"/>
                </a:cubicBezTo>
                <a:cubicBezTo>
                  <a:pt x="1284202" y="1016613"/>
                  <a:pt x="1283024" y="1016671"/>
                  <a:pt x="1281610" y="1016671"/>
                </a:cubicBezTo>
                <a:cubicBezTo>
                  <a:pt x="1280137" y="1016671"/>
                  <a:pt x="1278930" y="1016613"/>
                  <a:pt x="1277987" y="1016495"/>
                </a:cubicBezTo>
                <a:cubicBezTo>
                  <a:pt x="1277045" y="1016377"/>
                  <a:pt x="1276294" y="1016200"/>
                  <a:pt x="1275734" y="1015964"/>
                </a:cubicBezTo>
                <a:cubicBezTo>
                  <a:pt x="1275174" y="1015729"/>
                  <a:pt x="1274777" y="1015449"/>
                  <a:pt x="1274541" y="1015125"/>
                </a:cubicBezTo>
                <a:cubicBezTo>
                  <a:pt x="1274305" y="1014801"/>
                  <a:pt x="1274187" y="1014403"/>
                  <a:pt x="1274187" y="1013932"/>
                </a:cubicBezTo>
                <a:lnTo>
                  <a:pt x="1274187" y="965595"/>
                </a:lnTo>
                <a:cubicBezTo>
                  <a:pt x="1274187" y="962238"/>
                  <a:pt x="1273893" y="959174"/>
                  <a:pt x="1273304" y="956405"/>
                </a:cubicBezTo>
                <a:cubicBezTo>
                  <a:pt x="1272715" y="953637"/>
                  <a:pt x="1271772" y="951251"/>
                  <a:pt x="1270476" y="949248"/>
                </a:cubicBezTo>
                <a:cubicBezTo>
                  <a:pt x="1269180" y="947245"/>
                  <a:pt x="1267531" y="945713"/>
                  <a:pt x="1265527" y="944653"/>
                </a:cubicBezTo>
                <a:cubicBezTo>
                  <a:pt x="1263525" y="943592"/>
                  <a:pt x="1261168" y="943062"/>
                  <a:pt x="1258458" y="943062"/>
                </a:cubicBezTo>
                <a:cubicBezTo>
                  <a:pt x="1255100" y="943062"/>
                  <a:pt x="1251728" y="944358"/>
                  <a:pt x="1248340" y="946950"/>
                </a:cubicBezTo>
                <a:cubicBezTo>
                  <a:pt x="1244953" y="949542"/>
                  <a:pt x="1241227" y="953342"/>
                  <a:pt x="1237162" y="958349"/>
                </a:cubicBezTo>
                <a:lnTo>
                  <a:pt x="1237162" y="1013932"/>
                </a:lnTo>
                <a:cubicBezTo>
                  <a:pt x="1237162" y="1014403"/>
                  <a:pt x="1237044" y="1014801"/>
                  <a:pt x="1236808" y="1015125"/>
                </a:cubicBezTo>
                <a:cubicBezTo>
                  <a:pt x="1236573" y="1015449"/>
                  <a:pt x="1236175" y="1015729"/>
                  <a:pt x="1235615" y="1015964"/>
                </a:cubicBezTo>
                <a:cubicBezTo>
                  <a:pt x="1235056" y="1016200"/>
                  <a:pt x="1234305" y="1016377"/>
                  <a:pt x="1233362" y="1016495"/>
                </a:cubicBezTo>
                <a:cubicBezTo>
                  <a:pt x="1232419" y="1016613"/>
                  <a:pt x="1231241" y="1016671"/>
                  <a:pt x="1229827" y="1016671"/>
                </a:cubicBezTo>
                <a:cubicBezTo>
                  <a:pt x="1228472" y="1016671"/>
                  <a:pt x="1227309" y="1016613"/>
                  <a:pt x="1226337" y="1016495"/>
                </a:cubicBezTo>
                <a:cubicBezTo>
                  <a:pt x="1225365" y="1016377"/>
                  <a:pt x="1224599" y="1016200"/>
                  <a:pt x="1224039" y="1015964"/>
                </a:cubicBezTo>
                <a:cubicBezTo>
                  <a:pt x="1223480" y="1015729"/>
                  <a:pt x="1223097" y="1015449"/>
                  <a:pt x="1222891" y="1015125"/>
                </a:cubicBezTo>
                <a:cubicBezTo>
                  <a:pt x="1222684" y="1014801"/>
                  <a:pt x="1222581" y="1014403"/>
                  <a:pt x="1222581" y="1013932"/>
                </a:cubicBezTo>
                <a:lnTo>
                  <a:pt x="1222581" y="965595"/>
                </a:lnTo>
                <a:cubicBezTo>
                  <a:pt x="1222581" y="962238"/>
                  <a:pt x="1222257" y="959174"/>
                  <a:pt x="1221609" y="956405"/>
                </a:cubicBezTo>
                <a:cubicBezTo>
                  <a:pt x="1220961" y="953637"/>
                  <a:pt x="1219989" y="951251"/>
                  <a:pt x="1218693" y="949248"/>
                </a:cubicBezTo>
                <a:cubicBezTo>
                  <a:pt x="1217397" y="947245"/>
                  <a:pt x="1215762" y="945713"/>
                  <a:pt x="1213789" y="944653"/>
                </a:cubicBezTo>
                <a:cubicBezTo>
                  <a:pt x="1211815" y="943592"/>
                  <a:pt x="1209474" y="943062"/>
                  <a:pt x="1206764" y="943062"/>
                </a:cubicBezTo>
                <a:cubicBezTo>
                  <a:pt x="1203406" y="943062"/>
                  <a:pt x="1200018" y="944358"/>
                  <a:pt x="1196601" y="946950"/>
                </a:cubicBezTo>
                <a:cubicBezTo>
                  <a:pt x="1193185" y="949542"/>
                  <a:pt x="1189473" y="953342"/>
                  <a:pt x="1185467" y="958349"/>
                </a:cubicBezTo>
                <a:lnTo>
                  <a:pt x="1185467" y="1013932"/>
                </a:lnTo>
                <a:cubicBezTo>
                  <a:pt x="1185467" y="1014403"/>
                  <a:pt x="1185350" y="1014801"/>
                  <a:pt x="1185114" y="1015125"/>
                </a:cubicBezTo>
                <a:cubicBezTo>
                  <a:pt x="1184878" y="1015449"/>
                  <a:pt x="1184495" y="1015729"/>
                  <a:pt x="1183965" y="1015964"/>
                </a:cubicBezTo>
                <a:cubicBezTo>
                  <a:pt x="1183435" y="1016200"/>
                  <a:pt x="1182699" y="1016377"/>
                  <a:pt x="1181756" y="1016495"/>
                </a:cubicBezTo>
                <a:cubicBezTo>
                  <a:pt x="1180813" y="1016613"/>
                  <a:pt x="1179606" y="1016671"/>
                  <a:pt x="1178133" y="1016671"/>
                </a:cubicBezTo>
                <a:cubicBezTo>
                  <a:pt x="1176719" y="1016671"/>
                  <a:pt x="1175541" y="1016613"/>
                  <a:pt x="1174598" y="1016495"/>
                </a:cubicBezTo>
                <a:cubicBezTo>
                  <a:pt x="1173656" y="1016377"/>
                  <a:pt x="1172905" y="1016200"/>
                  <a:pt x="1172345" y="1015964"/>
                </a:cubicBezTo>
                <a:cubicBezTo>
                  <a:pt x="1171785" y="1015729"/>
                  <a:pt x="1171402" y="1015449"/>
                  <a:pt x="1171196" y="1015125"/>
                </a:cubicBezTo>
                <a:cubicBezTo>
                  <a:pt x="1170990" y="1014801"/>
                  <a:pt x="1170887" y="1014403"/>
                  <a:pt x="1170887" y="1013932"/>
                </a:cubicBezTo>
                <a:lnTo>
                  <a:pt x="1170887" y="934402"/>
                </a:lnTo>
                <a:cubicBezTo>
                  <a:pt x="1170887" y="933931"/>
                  <a:pt x="1170975" y="933533"/>
                  <a:pt x="1171152" y="933209"/>
                </a:cubicBezTo>
                <a:cubicBezTo>
                  <a:pt x="1171329" y="932885"/>
                  <a:pt x="1171682" y="932591"/>
                  <a:pt x="1172212" y="932325"/>
                </a:cubicBezTo>
                <a:cubicBezTo>
                  <a:pt x="1172742" y="932060"/>
                  <a:pt x="1173420" y="931884"/>
                  <a:pt x="1174245" y="931795"/>
                </a:cubicBezTo>
                <a:cubicBezTo>
                  <a:pt x="1175069" y="931707"/>
                  <a:pt x="1176159" y="931663"/>
                  <a:pt x="1177514" y="931663"/>
                </a:cubicBezTo>
                <a:cubicBezTo>
                  <a:pt x="1178810" y="931663"/>
                  <a:pt x="1179885" y="931707"/>
                  <a:pt x="1180740" y="931795"/>
                </a:cubicBezTo>
                <a:cubicBezTo>
                  <a:pt x="1181594" y="931884"/>
                  <a:pt x="1182257" y="932060"/>
                  <a:pt x="1182728" y="932325"/>
                </a:cubicBezTo>
                <a:cubicBezTo>
                  <a:pt x="1183199" y="932591"/>
                  <a:pt x="1183538" y="932885"/>
                  <a:pt x="1183744" y="933209"/>
                </a:cubicBezTo>
                <a:cubicBezTo>
                  <a:pt x="1183950" y="933533"/>
                  <a:pt x="1184053" y="933931"/>
                  <a:pt x="1184053" y="934402"/>
                </a:cubicBezTo>
                <a:lnTo>
                  <a:pt x="1184053" y="944918"/>
                </a:lnTo>
                <a:cubicBezTo>
                  <a:pt x="1188531" y="939910"/>
                  <a:pt x="1192875" y="936243"/>
                  <a:pt x="1197087" y="933916"/>
                </a:cubicBezTo>
                <a:cubicBezTo>
                  <a:pt x="1201300" y="931589"/>
                  <a:pt x="1205556" y="930426"/>
                  <a:pt x="1209856" y="930426"/>
                </a:cubicBezTo>
                <a:close/>
                <a:moveTo>
                  <a:pt x="1118034" y="930426"/>
                </a:moveTo>
                <a:cubicBezTo>
                  <a:pt x="1124279" y="930426"/>
                  <a:pt x="1129596" y="931427"/>
                  <a:pt x="1133984" y="933430"/>
                </a:cubicBezTo>
                <a:cubicBezTo>
                  <a:pt x="1138373" y="935433"/>
                  <a:pt x="1141982" y="938128"/>
                  <a:pt x="1144809" y="941516"/>
                </a:cubicBezTo>
                <a:cubicBezTo>
                  <a:pt x="1147637" y="944903"/>
                  <a:pt x="1149714" y="948879"/>
                  <a:pt x="1151039" y="953445"/>
                </a:cubicBezTo>
                <a:cubicBezTo>
                  <a:pt x="1152365" y="958011"/>
                  <a:pt x="1153027" y="962886"/>
                  <a:pt x="1153027" y="968070"/>
                </a:cubicBezTo>
                <a:lnTo>
                  <a:pt x="1153027" y="970721"/>
                </a:lnTo>
                <a:cubicBezTo>
                  <a:pt x="1153027" y="973018"/>
                  <a:pt x="1152451" y="974653"/>
                  <a:pt x="1151297" y="975625"/>
                </a:cubicBezTo>
                <a:cubicBezTo>
                  <a:pt x="1150143" y="976597"/>
                  <a:pt x="1148826" y="977083"/>
                  <a:pt x="1147346" y="977083"/>
                </a:cubicBezTo>
                <a:lnTo>
                  <a:pt x="1094970" y="977083"/>
                </a:lnTo>
                <a:cubicBezTo>
                  <a:pt x="1094970" y="981501"/>
                  <a:pt x="1095414" y="985478"/>
                  <a:pt x="1096302" y="989013"/>
                </a:cubicBezTo>
                <a:cubicBezTo>
                  <a:pt x="1097190" y="992547"/>
                  <a:pt x="1098670" y="995581"/>
                  <a:pt x="1100742" y="998114"/>
                </a:cubicBezTo>
                <a:cubicBezTo>
                  <a:pt x="1102814" y="1000648"/>
                  <a:pt x="1105508" y="1002592"/>
                  <a:pt x="1108823" y="1003947"/>
                </a:cubicBezTo>
                <a:cubicBezTo>
                  <a:pt x="1112138" y="1005302"/>
                  <a:pt x="1116193" y="1005979"/>
                  <a:pt x="1120988" y="1005979"/>
                </a:cubicBezTo>
                <a:cubicBezTo>
                  <a:pt x="1124776" y="1005979"/>
                  <a:pt x="1128151" y="1005670"/>
                  <a:pt x="1131110" y="1005051"/>
                </a:cubicBezTo>
                <a:cubicBezTo>
                  <a:pt x="1134070" y="1004433"/>
                  <a:pt x="1136631" y="1003740"/>
                  <a:pt x="1138791" y="1002975"/>
                </a:cubicBezTo>
                <a:cubicBezTo>
                  <a:pt x="1140952" y="1002209"/>
                  <a:pt x="1142728" y="1001517"/>
                  <a:pt x="1144120" y="1000898"/>
                </a:cubicBezTo>
                <a:cubicBezTo>
                  <a:pt x="1145511" y="1000279"/>
                  <a:pt x="1146562" y="999970"/>
                  <a:pt x="1147272" y="999970"/>
                </a:cubicBezTo>
                <a:cubicBezTo>
                  <a:pt x="1147687" y="999970"/>
                  <a:pt x="1148057" y="1000073"/>
                  <a:pt x="1148382" y="1000279"/>
                </a:cubicBezTo>
                <a:cubicBezTo>
                  <a:pt x="1148707" y="1000486"/>
                  <a:pt x="1148959" y="1000795"/>
                  <a:pt x="1149136" y="1001207"/>
                </a:cubicBezTo>
                <a:cubicBezTo>
                  <a:pt x="1149314" y="1001620"/>
                  <a:pt x="1149447" y="1002194"/>
                  <a:pt x="1149536" y="1002930"/>
                </a:cubicBezTo>
                <a:cubicBezTo>
                  <a:pt x="1149625" y="1003667"/>
                  <a:pt x="1149669" y="1004565"/>
                  <a:pt x="1149669" y="1005626"/>
                </a:cubicBezTo>
                <a:cubicBezTo>
                  <a:pt x="1149669" y="1006391"/>
                  <a:pt x="1149640" y="1007054"/>
                  <a:pt x="1149581" y="1007614"/>
                </a:cubicBezTo>
                <a:cubicBezTo>
                  <a:pt x="1149522" y="1008174"/>
                  <a:pt x="1149449" y="1008674"/>
                  <a:pt x="1149360" y="1009116"/>
                </a:cubicBezTo>
                <a:cubicBezTo>
                  <a:pt x="1149272" y="1009558"/>
                  <a:pt x="1149125" y="1009956"/>
                  <a:pt x="1148918" y="1010309"/>
                </a:cubicBezTo>
                <a:cubicBezTo>
                  <a:pt x="1148712" y="1010662"/>
                  <a:pt x="1148447" y="1011001"/>
                  <a:pt x="1148123" y="1011325"/>
                </a:cubicBezTo>
                <a:cubicBezTo>
                  <a:pt x="1147799" y="1011649"/>
                  <a:pt x="1146842" y="1012179"/>
                  <a:pt x="1145251" y="1012916"/>
                </a:cubicBezTo>
                <a:cubicBezTo>
                  <a:pt x="1143661" y="1013652"/>
                  <a:pt x="1141599" y="1014374"/>
                  <a:pt x="1139065" y="1015081"/>
                </a:cubicBezTo>
                <a:cubicBezTo>
                  <a:pt x="1136532" y="1015788"/>
                  <a:pt x="1133601" y="1016421"/>
                  <a:pt x="1130273" y="1016981"/>
                </a:cubicBezTo>
                <a:cubicBezTo>
                  <a:pt x="1126945" y="1017540"/>
                  <a:pt x="1123395" y="1017820"/>
                  <a:pt x="1119625" y="1017820"/>
                </a:cubicBezTo>
                <a:cubicBezTo>
                  <a:pt x="1113086" y="1017820"/>
                  <a:pt x="1107356" y="1016907"/>
                  <a:pt x="1102437" y="1015081"/>
                </a:cubicBezTo>
                <a:cubicBezTo>
                  <a:pt x="1097518" y="1013255"/>
                  <a:pt x="1093380" y="1010545"/>
                  <a:pt x="1090022" y="1006951"/>
                </a:cubicBezTo>
                <a:cubicBezTo>
                  <a:pt x="1086664" y="1003358"/>
                  <a:pt x="1084131" y="998851"/>
                  <a:pt x="1082422" y="993431"/>
                </a:cubicBezTo>
                <a:cubicBezTo>
                  <a:pt x="1080714" y="988011"/>
                  <a:pt x="1079860" y="981708"/>
                  <a:pt x="1079860" y="974521"/>
                </a:cubicBezTo>
                <a:cubicBezTo>
                  <a:pt x="1079860" y="967687"/>
                  <a:pt x="1080743" y="961545"/>
                  <a:pt x="1082511" y="956096"/>
                </a:cubicBezTo>
                <a:cubicBezTo>
                  <a:pt x="1084278" y="950647"/>
                  <a:pt x="1086826" y="946022"/>
                  <a:pt x="1090154" y="942222"/>
                </a:cubicBezTo>
                <a:cubicBezTo>
                  <a:pt x="1093483" y="938423"/>
                  <a:pt x="1097504" y="935507"/>
                  <a:pt x="1102217" y="933474"/>
                </a:cubicBezTo>
                <a:cubicBezTo>
                  <a:pt x="1106929" y="931442"/>
                  <a:pt x="1112202" y="930426"/>
                  <a:pt x="1118034" y="930426"/>
                </a:cubicBezTo>
                <a:close/>
                <a:moveTo>
                  <a:pt x="976378" y="930426"/>
                </a:moveTo>
                <a:cubicBezTo>
                  <a:pt x="978499" y="930426"/>
                  <a:pt x="980619" y="930602"/>
                  <a:pt x="982740" y="930956"/>
                </a:cubicBezTo>
                <a:cubicBezTo>
                  <a:pt x="984861" y="931309"/>
                  <a:pt x="986776" y="931751"/>
                  <a:pt x="988484" y="932281"/>
                </a:cubicBezTo>
                <a:cubicBezTo>
                  <a:pt x="990192" y="932811"/>
                  <a:pt x="991650" y="933386"/>
                  <a:pt x="992858" y="934004"/>
                </a:cubicBezTo>
                <a:cubicBezTo>
                  <a:pt x="994066" y="934623"/>
                  <a:pt x="994979" y="935168"/>
                  <a:pt x="995598" y="935639"/>
                </a:cubicBezTo>
                <a:cubicBezTo>
                  <a:pt x="996216" y="936110"/>
                  <a:pt x="996628" y="936523"/>
                  <a:pt x="996835" y="936876"/>
                </a:cubicBezTo>
                <a:cubicBezTo>
                  <a:pt x="997041" y="937230"/>
                  <a:pt x="997188" y="937627"/>
                  <a:pt x="997276" y="938069"/>
                </a:cubicBezTo>
                <a:cubicBezTo>
                  <a:pt x="997365" y="938511"/>
                  <a:pt x="997453" y="939056"/>
                  <a:pt x="997542" y="939704"/>
                </a:cubicBezTo>
                <a:cubicBezTo>
                  <a:pt x="997630" y="940352"/>
                  <a:pt x="997674" y="941147"/>
                  <a:pt x="997674" y="942090"/>
                </a:cubicBezTo>
                <a:cubicBezTo>
                  <a:pt x="997674" y="943091"/>
                  <a:pt x="997630" y="943960"/>
                  <a:pt x="997542" y="944697"/>
                </a:cubicBezTo>
                <a:cubicBezTo>
                  <a:pt x="997453" y="945433"/>
                  <a:pt x="997306" y="946037"/>
                  <a:pt x="997100" y="946508"/>
                </a:cubicBezTo>
                <a:cubicBezTo>
                  <a:pt x="996894" y="946980"/>
                  <a:pt x="996643" y="947318"/>
                  <a:pt x="996349" y="947524"/>
                </a:cubicBezTo>
                <a:cubicBezTo>
                  <a:pt x="996054" y="947731"/>
                  <a:pt x="995730" y="947834"/>
                  <a:pt x="995377" y="947834"/>
                </a:cubicBezTo>
                <a:cubicBezTo>
                  <a:pt x="994846" y="947834"/>
                  <a:pt x="994081" y="947510"/>
                  <a:pt x="993079" y="946862"/>
                </a:cubicBezTo>
                <a:cubicBezTo>
                  <a:pt x="992078" y="946214"/>
                  <a:pt x="990782" y="945522"/>
                  <a:pt x="989191" y="944785"/>
                </a:cubicBezTo>
                <a:cubicBezTo>
                  <a:pt x="987600" y="944049"/>
                  <a:pt x="985730" y="943357"/>
                  <a:pt x="983580" y="942709"/>
                </a:cubicBezTo>
                <a:cubicBezTo>
                  <a:pt x="981429" y="942061"/>
                  <a:pt x="978970" y="941736"/>
                  <a:pt x="976201" y="941736"/>
                </a:cubicBezTo>
                <a:cubicBezTo>
                  <a:pt x="973727" y="941736"/>
                  <a:pt x="971547" y="942016"/>
                  <a:pt x="969662" y="942576"/>
                </a:cubicBezTo>
                <a:cubicBezTo>
                  <a:pt x="967777" y="943136"/>
                  <a:pt x="966230" y="943931"/>
                  <a:pt x="965023" y="944962"/>
                </a:cubicBezTo>
                <a:cubicBezTo>
                  <a:pt x="963815" y="945993"/>
                  <a:pt x="962902" y="947215"/>
                  <a:pt x="962283" y="948629"/>
                </a:cubicBezTo>
                <a:cubicBezTo>
                  <a:pt x="961665" y="950043"/>
                  <a:pt x="961355" y="951575"/>
                  <a:pt x="961355" y="953224"/>
                </a:cubicBezTo>
                <a:cubicBezTo>
                  <a:pt x="961355" y="955522"/>
                  <a:pt x="961944" y="957451"/>
                  <a:pt x="963123" y="959012"/>
                </a:cubicBezTo>
                <a:cubicBezTo>
                  <a:pt x="964301" y="960573"/>
                  <a:pt x="965833" y="961943"/>
                  <a:pt x="967718" y="963121"/>
                </a:cubicBezTo>
                <a:cubicBezTo>
                  <a:pt x="969603" y="964299"/>
                  <a:pt x="971753" y="965360"/>
                  <a:pt x="974169" y="966302"/>
                </a:cubicBezTo>
                <a:cubicBezTo>
                  <a:pt x="976584" y="967245"/>
                  <a:pt x="979043" y="968217"/>
                  <a:pt x="981547" y="969219"/>
                </a:cubicBezTo>
                <a:cubicBezTo>
                  <a:pt x="984051" y="970220"/>
                  <a:pt x="986525" y="971339"/>
                  <a:pt x="988970" y="972576"/>
                </a:cubicBezTo>
                <a:cubicBezTo>
                  <a:pt x="991415" y="973814"/>
                  <a:pt x="993580" y="975316"/>
                  <a:pt x="995465" y="977083"/>
                </a:cubicBezTo>
                <a:cubicBezTo>
                  <a:pt x="997350" y="978850"/>
                  <a:pt x="998867" y="980971"/>
                  <a:pt x="1000016" y="983446"/>
                </a:cubicBezTo>
                <a:cubicBezTo>
                  <a:pt x="1001165" y="985920"/>
                  <a:pt x="1001739" y="988865"/>
                  <a:pt x="1001739" y="992282"/>
                </a:cubicBezTo>
                <a:cubicBezTo>
                  <a:pt x="1001739" y="996347"/>
                  <a:pt x="1000988" y="999970"/>
                  <a:pt x="999486" y="1003151"/>
                </a:cubicBezTo>
                <a:cubicBezTo>
                  <a:pt x="997983" y="1006333"/>
                  <a:pt x="995848" y="1009013"/>
                  <a:pt x="993079" y="1011193"/>
                </a:cubicBezTo>
                <a:cubicBezTo>
                  <a:pt x="990310" y="1013372"/>
                  <a:pt x="987011" y="1015022"/>
                  <a:pt x="983182" y="1016141"/>
                </a:cubicBezTo>
                <a:cubicBezTo>
                  <a:pt x="979353" y="1017261"/>
                  <a:pt x="975141" y="1017820"/>
                  <a:pt x="970546" y="1017820"/>
                </a:cubicBezTo>
                <a:cubicBezTo>
                  <a:pt x="967718" y="1017820"/>
                  <a:pt x="965023" y="1017599"/>
                  <a:pt x="962460" y="1017157"/>
                </a:cubicBezTo>
                <a:cubicBezTo>
                  <a:pt x="959897" y="1016716"/>
                  <a:pt x="957600" y="1016156"/>
                  <a:pt x="955567" y="1015478"/>
                </a:cubicBezTo>
                <a:cubicBezTo>
                  <a:pt x="953535" y="1014801"/>
                  <a:pt x="951812" y="1014094"/>
                  <a:pt x="950398" y="1013358"/>
                </a:cubicBezTo>
                <a:cubicBezTo>
                  <a:pt x="948984" y="1012621"/>
                  <a:pt x="947953" y="1011959"/>
                  <a:pt x="947305" y="1011369"/>
                </a:cubicBezTo>
                <a:cubicBezTo>
                  <a:pt x="946657" y="1010780"/>
                  <a:pt x="946186" y="1009956"/>
                  <a:pt x="945891" y="1008895"/>
                </a:cubicBezTo>
                <a:cubicBezTo>
                  <a:pt x="945597" y="1007835"/>
                  <a:pt x="945449" y="1006391"/>
                  <a:pt x="945449" y="1004565"/>
                </a:cubicBezTo>
                <a:cubicBezTo>
                  <a:pt x="945449" y="1003446"/>
                  <a:pt x="945508" y="1002503"/>
                  <a:pt x="945626" y="1001737"/>
                </a:cubicBezTo>
                <a:cubicBezTo>
                  <a:pt x="945744" y="1000972"/>
                  <a:pt x="945891" y="1000353"/>
                  <a:pt x="946068" y="999882"/>
                </a:cubicBezTo>
                <a:cubicBezTo>
                  <a:pt x="946245" y="999410"/>
                  <a:pt x="946495" y="999072"/>
                  <a:pt x="946819" y="998866"/>
                </a:cubicBezTo>
                <a:cubicBezTo>
                  <a:pt x="947143" y="998659"/>
                  <a:pt x="947511" y="998556"/>
                  <a:pt x="947924" y="998556"/>
                </a:cubicBezTo>
                <a:cubicBezTo>
                  <a:pt x="948572" y="998556"/>
                  <a:pt x="949529" y="998954"/>
                  <a:pt x="950796" y="999749"/>
                </a:cubicBezTo>
                <a:cubicBezTo>
                  <a:pt x="952062" y="1000545"/>
                  <a:pt x="953623" y="1001413"/>
                  <a:pt x="955479" y="1002356"/>
                </a:cubicBezTo>
                <a:cubicBezTo>
                  <a:pt x="957335" y="1003299"/>
                  <a:pt x="959529" y="1004168"/>
                  <a:pt x="962062" y="1004963"/>
                </a:cubicBezTo>
                <a:cubicBezTo>
                  <a:pt x="964595" y="1005758"/>
                  <a:pt x="967512" y="1006156"/>
                  <a:pt x="970811" y="1006156"/>
                </a:cubicBezTo>
                <a:cubicBezTo>
                  <a:pt x="973285" y="1006156"/>
                  <a:pt x="975524" y="1005891"/>
                  <a:pt x="977527" y="1005360"/>
                </a:cubicBezTo>
                <a:cubicBezTo>
                  <a:pt x="979529" y="1004830"/>
                  <a:pt x="981267" y="1004050"/>
                  <a:pt x="982740" y="1003019"/>
                </a:cubicBezTo>
                <a:cubicBezTo>
                  <a:pt x="984213" y="1001988"/>
                  <a:pt x="985347" y="1000677"/>
                  <a:pt x="986142" y="999086"/>
                </a:cubicBezTo>
                <a:cubicBezTo>
                  <a:pt x="986938" y="997496"/>
                  <a:pt x="987335" y="995611"/>
                  <a:pt x="987335" y="993431"/>
                </a:cubicBezTo>
                <a:cubicBezTo>
                  <a:pt x="987335" y="991192"/>
                  <a:pt x="986761" y="989307"/>
                  <a:pt x="985612" y="987776"/>
                </a:cubicBezTo>
                <a:cubicBezTo>
                  <a:pt x="984463" y="986244"/>
                  <a:pt x="982946" y="984889"/>
                  <a:pt x="981061" y="983711"/>
                </a:cubicBezTo>
                <a:cubicBezTo>
                  <a:pt x="979176" y="982532"/>
                  <a:pt x="977055" y="981487"/>
                  <a:pt x="974699" y="980574"/>
                </a:cubicBezTo>
                <a:cubicBezTo>
                  <a:pt x="972342" y="979661"/>
                  <a:pt x="969912" y="978703"/>
                  <a:pt x="967409" y="977702"/>
                </a:cubicBezTo>
                <a:cubicBezTo>
                  <a:pt x="964905" y="976700"/>
                  <a:pt x="962460" y="975566"/>
                  <a:pt x="960074" y="974300"/>
                </a:cubicBezTo>
                <a:cubicBezTo>
                  <a:pt x="957688" y="973033"/>
                  <a:pt x="955553" y="971487"/>
                  <a:pt x="953668" y="969660"/>
                </a:cubicBezTo>
                <a:cubicBezTo>
                  <a:pt x="951782" y="967834"/>
                  <a:pt x="950265" y="965654"/>
                  <a:pt x="949117" y="963121"/>
                </a:cubicBezTo>
                <a:cubicBezTo>
                  <a:pt x="947968" y="960588"/>
                  <a:pt x="947393" y="957554"/>
                  <a:pt x="947393" y="954019"/>
                </a:cubicBezTo>
                <a:cubicBezTo>
                  <a:pt x="947393" y="950897"/>
                  <a:pt x="947997" y="947907"/>
                  <a:pt x="949205" y="945050"/>
                </a:cubicBezTo>
                <a:cubicBezTo>
                  <a:pt x="950413" y="942193"/>
                  <a:pt x="952224" y="939689"/>
                  <a:pt x="954640" y="937539"/>
                </a:cubicBezTo>
                <a:cubicBezTo>
                  <a:pt x="957055" y="935389"/>
                  <a:pt x="960074" y="933666"/>
                  <a:pt x="963697" y="932370"/>
                </a:cubicBezTo>
                <a:cubicBezTo>
                  <a:pt x="967320" y="931074"/>
                  <a:pt x="971547" y="930426"/>
                  <a:pt x="976378" y="930426"/>
                </a:cubicBezTo>
                <a:close/>
                <a:moveTo>
                  <a:pt x="862078" y="930426"/>
                </a:moveTo>
                <a:cubicBezTo>
                  <a:pt x="864199" y="930426"/>
                  <a:pt x="866319" y="930602"/>
                  <a:pt x="868440" y="930956"/>
                </a:cubicBezTo>
                <a:cubicBezTo>
                  <a:pt x="870561" y="931309"/>
                  <a:pt x="872476" y="931751"/>
                  <a:pt x="874184" y="932281"/>
                </a:cubicBezTo>
                <a:cubicBezTo>
                  <a:pt x="875892" y="932811"/>
                  <a:pt x="877350" y="933386"/>
                  <a:pt x="878558" y="934004"/>
                </a:cubicBezTo>
                <a:cubicBezTo>
                  <a:pt x="879766" y="934623"/>
                  <a:pt x="880679" y="935168"/>
                  <a:pt x="881298" y="935639"/>
                </a:cubicBezTo>
                <a:cubicBezTo>
                  <a:pt x="881916" y="936110"/>
                  <a:pt x="882328" y="936523"/>
                  <a:pt x="882535" y="936876"/>
                </a:cubicBezTo>
                <a:cubicBezTo>
                  <a:pt x="882741" y="937230"/>
                  <a:pt x="882888" y="937627"/>
                  <a:pt x="882976" y="938069"/>
                </a:cubicBezTo>
                <a:cubicBezTo>
                  <a:pt x="883065" y="938511"/>
                  <a:pt x="883153" y="939056"/>
                  <a:pt x="883242" y="939704"/>
                </a:cubicBezTo>
                <a:cubicBezTo>
                  <a:pt x="883330" y="940352"/>
                  <a:pt x="883374" y="941147"/>
                  <a:pt x="883374" y="942090"/>
                </a:cubicBezTo>
                <a:cubicBezTo>
                  <a:pt x="883374" y="943091"/>
                  <a:pt x="883330" y="943960"/>
                  <a:pt x="883242" y="944697"/>
                </a:cubicBezTo>
                <a:cubicBezTo>
                  <a:pt x="883153" y="945433"/>
                  <a:pt x="883006" y="946037"/>
                  <a:pt x="882800" y="946508"/>
                </a:cubicBezTo>
                <a:cubicBezTo>
                  <a:pt x="882594" y="946980"/>
                  <a:pt x="882343" y="947318"/>
                  <a:pt x="882049" y="947524"/>
                </a:cubicBezTo>
                <a:cubicBezTo>
                  <a:pt x="881754" y="947731"/>
                  <a:pt x="881430" y="947834"/>
                  <a:pt x="881077" y="947834"/>
                </a:cubicBezTo>
                <a:cubicBezTo>
                  <a:pt x="880546" y="947834"/>
                  <a:pt x="879781" y="947510"/>
                  <a:pt x="878779" y="946862"/>
                </a:cubicBezTo>
                <a:cubicBezTo>
                  <a:pt x="877778" y="946214"/>
                  <a:pt x="876482" y="945522"/>
                  <a:pt x="874891" y="944785"/>
                </a:cubicBezTo>
                <a:cubicBezTo>
                  <a:pt x="873300" y="944049"/>
                  <a:pt x="871430" y="943357"/>
                  <a:pt x="869280" y="942709"/>
                </a:cubicBezTo>
                <a:cubicBezTo>
                  <a:pt x="867129" y="942061"/>
                  <a:pt x="864670" y="941736"/>
                  <a:pt x="861901" y="941736"/>
                </a:cubicBezTo>
                <a:cubicBezTo>
                  <a:pt x="859427" y="941736"/>
                  <a:pt x="857247" y="942016"/>
                  <a:pt x="855362" y="942576"/>
                </a:cubicBezTo>
                <a:cubicBezTo>
                  <a:pt x="853477" y="943136"/>
                  <a:pt x="851930" y="943931"/>
                  <a:pt x="850723" y="944962"/>
                </a:cubicBezTo>
                <a:cubicBezTo>
                  <a:pt x="849515" y="945993"/>
                  <a:pt x="848602" y="947215"/>
                  <a:pt x="847983" y="948629"/>
                </a:cubicBezTo>
                <a:cubicBezTo>
                  <a:pt x="847365" y="950043"/>
                  <a:pt x="847055" y="951575"/>
                  <a:pt x="847055" y="953224"/>
                </a:cubicBezTo>
                <a:cubicBezTo>
                  <a:pt x="847055" y="955522"/>
                  <a:pt x="847645" y="957451"/>
                  <a:pt x="848823" y="959012"/>
                </a:cubicBezTo>
                <a:cubicBezTo>
                  <a:pt x="850001" y="960573"/>
                  <a:pt x="851533" y="961943"/>
                  <a:pt x="853418" y="963121"/>
                </a:cubicBezTo>
                <a:cubicBezTo>
                  <a:pt x="855303" y="964299"/>
                  <a:pt x="857453" y="965360"/>
                  <a:pt x="859869" y="966302"/>
                </a:cubicBezTo>
                <a:cubicBezTo>
                  <a:pt x="862284" y="967245"/>
                  <a:pt x="864743" y="968217"/>
                  <a:pt x="867247" y="969219"/>
                </a:cubicBezTo>
                <a:cubicBezTo>
                  <a:pt x="869751" y="970220"/>
                  <a:pt x="872225" y="971339"/>
                  <a:pt x="874670" y="972576"/>
                </a:cubicBezTo>
                <a:cubicBezTo>
                  <a:pt x="877115" y="973814"/>
                  <a:pt x="879280" y="975316"/>
                  <a:pt x="881165" y="977083"/>
                </a:cubicBezTo>
                <a:cubicBezTo>
                  <a:pt x="883050" y="978850"/>
                  <a:pt x="884567" y="980971"/>
                  <a:pt x="885716" y="983446"/>
                </a:cubicBezTo>
                <a:cubicBezTo>
                  <a:pt x="886865" y="985920"/>
                  <a:pt x="887439" y="988865"/>
                  <a:pt x="887439" y="992282"/>
                </a:cubicBezTo>
                <a:cubicBezTo>
                  <a:pt x="887439" y="996347"/>
                  <a:pt x="886688" y="999970"/>
                  <a:pt x="885186" y="1003151"/>
                </a:cubicBezTo>
                <a:cubicBezTo>
                  <a:pt x="883683" y="1006333"/>
                  <a:pt x="881548" y="1009013"/>
                  <a:pt x="878779" y="1011193"/>
                </a:cubicBezTo>
                <a:cubicBezTo>
                  <a:pt x="876010" y="1013372"/>
                  <a:pt x="872711" y="1015022"/>
                  <a:pt x="868882" y="1016141"/>
                </a:cubicBezTo>
                <a:cubicBezTo>
                  <a:pt x="865053" y="1017261"/>
                  <a:pt x="860841" y="1017820"/>
                  <a:pt x="856246" y="1017820"/>
                </a:cubicBezTo>
                <a:cubicBezTo>
                  <a:pt x="853418" y="1017820"/>
                  <a:pt x="850723" y="1017599"/>
                  <a:pt x="848160" y="1017157"/>
                </a:cubicBezTo>
                <a:cubicBezTo>
                  <a:pt x="845597" y="1016716"/>
                  <a:pt x="843300" y="1016156"/>
                  <a:pt x="841267" y="1015478"/>
                </a:cubicBezTo>
                <a:cubicBezTo>
                  <a:pt x="839235" y="1014801"/>
                  <a:pt x="837512" y="1014094"/>
                  <a:pt x="836098" y="1013358"/>
                </a:cubicBezTo>
                <a:cubicBezTo>
                  <a:pt x="834684" y="1012621"/>
                  <a:pt x="833653" y="1011959"/>
                  <a:pt x="833005" y="1011369"/>
                </a:cubicBezTo>
                <a:cubicBezTo>
                  <a:pt x="832357" y="1010780"/>
                  <a:pt x="831886" y="1009956"/>
                  <a:pt x="831591" y="1008895"/>
                </a:cubicBezTo>
                <a:cubicBezTo>
                  <a:pt x="831297" y="1007835"/>
                  <a:pt x="831149" y="1006391"/>
                  <a:pt x="831149" y="1004565"/>
                </a:cubicBezTo>
                <a:cubicBezTo>
                  <a:pt x="831149" y="1003446"/>
                  <a:pt x="831208" y="1002503"/>
                  <a:pt x="831326" y="1001737"/>
                </a:cubicBezTo>
                <a:cubicBezTo>
                  <a:pt x="831444" y="1000972"/>
                  <a:pt x="831591" y="1000353"/>
                  <a:pt x="831768" y="999882"/>
                </a:cubicBezTo>
                <a:cubicBezTo>
                  <a:pt x="831945" y="999410"/>
                  <a:pt x="832195" y="999072"/>
                  <a:pt x="832519" y="998866"/>
                </a:cubicBezTo>
                <a:cubicBezTo>
                  <a:pt x="832843" y="998659"/>
                  <a:pt x="833211" y="998556"/>
                  <a:pt x="833624" y="998556"/>
                </a:cubicBezTo>
                <a:cubicBezTo>
                  <a:pt x="834272" y="998556"/>
                  <a:pt x="835229" y="998954"/>
                  <a:pt x="836496" y="999749"/>
                </a:cubicBezTo>
                <a:cubicBezTo>
                  <a:pt x="837762" y="1000545"/>
                  <a:pt x="839323" y="1001413"/>
                  <a:pt x="841179" y="1002356"/>
                </a:cubicBezTo>
                <a:cubicBezTo>
                  <a:pt x="843035" y="1003299"/>
                  <a:pt x="845229" y="1004168"/>
                  <a:pt x="847762" y="1004963"/>
                </a:cubicBezTo>
                <a:cubicBezTo>
                  <a:pt x="850296" y="1005758"/>
                  <a:pt x="853212" y="1006156"/>
                  <a:pt x="856511" y="1006156"/>
                </a:cubicBezTo>
                <a:cubicBezTo>
                  <a:pt x="858985" y="1006156"/>
                  <a:pt x="861223" y="1005891"/>
                  <a:pt x="863227" y="1005360"/>
                </a:cubicBezTo>
                <a:cubicBezTo>
                  <a:pt x="865230" y="1004830"/>
                  <a:pt x="866967" y="1004050"/>
                  <a:pt x="868440" y="1003019"/>
                </a:cubicBezTo>
                <a:cubicBezTo>
                  <a:pt x="869913" y="1001988"/>
                  <a:pt x="871047" y="1000677"/>
                  <a:pt x="871842" y="999086"/>
                </a:cubicBezTo>
                <a:cubicBezTo>
                  <a:pt x="872638" y="997496"/>
                  <a:pt x="873035" y="995611"/>
                  <a:pt x="873035" y="993431"/>
                </a:cubicBezTo>
                <a:cubicBezTo>
                  <a:pt x="873035" y="991192"/>
                  <a:pt x="872461" y="989307"/>
                  <a:pt x="871312" y="987776"/>
                </a:cubicBezTo>
                <a:cubicBezTo>
                  <a:pt x="870163" y="986244"/>
                  <a:pt x="868646" y="984889"/>
                  <a:pt x="866761" y="983711"/>
                </a:cubicBezTo>
                <a:cubicBezTo>
                  <a:pt x="864876" y="982532"/>
                  <a:pt x="862755" y="981487"/>
                  <a:pt x="860399" y="980574"/>
                </a:cubicBezTo>
                <a:cubicBezTo>
                  <a:pt x="858042" y="979661"/>
                  <a:pt x="855612" y="978703"/>
                  <a:pt x="853109" y="977702"/>
                </a:cubicBezTo>
                <a:cubicBezTo>
                  <a:pt x="850605" y="976700"/>
                  <a:pt x="848160" y="975566"/>
                  <a:pt x="845774" y="974300"/>
                </a:cubicBezTo>
                <a:cubicBezTo>
                  <a:pt x="843388" y="973033"/>
                  <a:pt x="841253" y="971487"/>
                  <a:pt x="839367" y="969660"/>
                </a:cubicBezTo>
                <a:cubicBezTo>
                  <a:pt x="837482" y="967834"/>
                  <a:pt x="835965" y="965654"/>
                  <a:pt x="834817" y="963121"/>
                </a:cubicBezTo>
                <a:cubicBezTo>
                  <a:pt x="833668" y="960588"/>
                  <a:pt x="833093" y="957554"/>
                  <a:pt x="833093" y="954019"/>
                </a:cubicBezTo>
                <a:cubicBezTo>
                  <a:pt x="833093" y="950897"/>
                  <a:pt x="833697" y="947907"/>
                  <a:pt x="834905" y="945050"/>
                </a:cubicBezTo>
                <a:cubicBezTo>
                  <a:pt x="836113" y="942193"/>
                  <a:pt x="837924" y="939689"/>
                  <a:pt x="840340" y="937539"/>
                </a:cubicBezTo>
                <a:cubicBezTo>
                  <a:pt x="842755" y="935389"/>
                  <a:pt x="845774" y="933666"/>
                  <a:pt x="849397" y="932370"/>
                </a:cubicBezTo>
                <a:cubicBezTo>
                  <a:pt x="853020" y="931074"/>
                  <a:pt x="857247" y="930426"/>
                  <a:pt x="862078" y="930426"/>
                </a:cubicBezTo>
                <a:close/>
                <a:moveTo>
                  <a:pt x="777255" y="930426"/>
                </a:moveTo>
                <a:cubicBezTo>
                  <a:pt x="783794" y="930426"/>
                  <a:pt x="789494" y="931398"/>
                  <a:pt x="794354" y="933342"/>
                </a:cubicBezTo>
                <a:cubicBezTo>
                  <a:pt x="799214" y="935286"/>
                  <a:pt x="803264" y="938113"/>
                  <a:pt x="806504" y="941825"/>
                </a:cubicBezTo>
                <a:cubicBezTo>
                  <a:pt x="809745" y="945536"/>
                  <a:pt x="812175" y="950043"/>
                  <a:pt x="813795" y="955345"/>
                </a:cubicBezTo>
                <a:cubicBezTo>
                  <a:pt x="815415" y="960647"/>
                  <a:pt x="816225" y="966626"/>
                  <a:pt x="816225" y="973283"/>
                </a:cubicBezTo>
                <a:cubicBezTo>
                  <a:pt x="816225" y="979764"/>
                  <a:pt x="815370" y="985728"/>
                  <a:pt x="813662" y="991178"/>
                </a:cubicBezTo>
                <a:cubicBezTo>
                  <a:pt x="811954" y="996627"/>
                  <a:pt x="809406" y="1001325"/>
                  <a:pt x="806018" y="1005272"/>
                </a:cubicBezTo>
                <a:cubicBezTo>
                  <a:pt x="802631" y="1009219"/>
                  <a:pt x="798389" y="1012297"/>
                  <a:pt x="793294" y="1014506"/>
                </a:cubicBezTo>
                <a:cubicBezTo>
                  <a:pt x="788198" y="1016716"/>
                  <a:pt x="782292" y="1017820"/>
                  <a:pt x="775576" y="1017820"/>
                </a:cubicBezTo>
                <a:cubicBezTo>
                  <a:pt x="769037" y="1017820"/>
                  <a:pt x="763337" y="1016848"/>
                  <a:pt x="758477" y="1014904"/>
                </a:cubicBezTo>
                <a:cubicBezTo>
                  <a:pt x="753617" y="1012960"/>
                  <a:pt x="749567" y="1010132"/>
                  <a:pt x="746327" y="1006421"/>
                </a:cubicBezTo>
                <a:cubicBezTo>
                  <a:pt x="743087" y="1002709"/>
                  <a:pt x="740671" y="998203"/>
                  <a:pt x="739081" y="992901"/>
                </a:cubicBezTo>
                <a:cubicBezTo>
                  <a:pt x="737490" y="987599"/>
                  <a:pt x="736695" y="981590"/>
                  <a:pt x="736695" y="974874"/>
                </a:cubicBezTo>
                <a:cubicBezTo>
                  <a:pt x="736695" y="968394"/>
                  <a:pt x="737534" y="962429"/>
                  <a:pt x="739213" y="956980"/>
                </a:cubicBezTo>
                <a:cubicBezTo>
                  <a:pt x="740892" y="951530"/>
                  <a:pt x="743425" y="946832"/>
                  <a:pt x="746813" y="942885"/>
                </a:cubicBezTo>
                <a:cubicBezTo>
                  <a:pt x="750200" y="938938"/>
                  <a:pt x="754427" y="935875"/>
                  <a:pt x="759493" y="933695"/>
                </a:cubicBezTo>
                <a:cubicBezTo>
                  <a:pt x="764560" y="931515"/>
                  <a:pt x="770480" y="930426"/>
                  <a:pt x="777255" y="930426"/>
                </a:cubicBezTo>
                <a:close/>
                <a:moveTo>
                  <a:pt x="567705" y="930426"/>
                </a:moveTo>
                <a:cubicBezTo>
                  <a:pt x="574244" y="930426"/>
                  <a:pt x="579944" y="931398"/>
                  <a:pt x="584804" y="933342"/>
                </a:cubicBezTo>
                <a:cubicBezTo>
                  <a:pt x="589664" y="935286"/>
                  <a:pt x="593714" y="938113"/>
                  <a:pt x="596954" y="941825"/>
                </a:cubicBezTo>
                <a:cubicBezTo>
                  <a:pt x="600195" y="945536"/>
                  <a:pt x="602625" y="950043"/>
                  <a:pt x="604245" y="955345"/>
                </a:cubicBezTo>
                <a:cubicBezTo>
                  <a:pt x="605865" y="960647"/>
                  <a:pt x="606675" y="966626"/>
                  <a:pt x="606675" y="973283"/>
                </a:cubicBezTo>
                <a:cubicBezTo>
                  <a:pt x="606675" y="979764"/>
                  <a:pt x="605821" y="985728"/>
                  <a:pt x="604112" y="991178"/>
                </a:cubicBezTo>
                <a:cubicBezTo>
                  <a:pt x="602404" y="996627"/>
                  <a:pt x="599856" y="1001325"/>
                  <a:pt x="596468" y="1005272"/>
                </a:cubicBezTo>
                <a:cubicBezTo>
                  <a:pt x="593081" y="1009219"/>
                  <a:pt x="588839" y="1012297"/>
                  <a:pt x="583744" y="1014506"/>
                </a:cubicBezTo>
                <a:cubicBezTo>
                  <a:pt x="578648" y="1016716"/>
                  <a:pt x="572742" y="1017820"/>
                  <a:pt x="566026" y="1017820"/>
                </a:cubicBezTo>
                <a:cubicBezTo>
                  <a:pt x="559487" y="1017820"/>
                  <a:pt x="553787" y="1016848"/>
                  <a:pt x="548927" y="1014904"/>
                </a:cubicBezTo>
                <a:cubicBezTo>
                  <a:pt x="544067" y="1012960"/>
                  <a:pt x="540017" y="1010132"/>
                  <a:pt x="536777" y="1006421"/>
                </a:cubicBezTo>
                <a:cubicBezTo>
                  <a:pt x="533537" y="1002709"/>
                  <a:pt x="531121" y="998203"/>
                  <a:pt x="529531" y="992901"/>
                </a:cubicBezTo>
                <a:cubicBezTo>
                  <a:pt x="527940" y="987599"/>
                  <a:pt x="527145" y="981590"/>
                  <a:pt x="527145" y="974874"/>
                </a:cubicBezTo>
                <a:cubicBezTo>
                  <a:pt x="527145" y="968394"/>
                  <a:pt x="527984" y="962429"/>
                  <a:pt x="529663" y="956980"/>
                </a:cubicBezTo>
                <a:cubicBezTo>
                  <a:pt x="531342" y="951530"/>
                  <a:pt x="533875" y="946832"/>
                  <a:pt x="537263" y="942885"/>
                </a:cubicBezTo>
                <a:cubicBezTo>
                  <a:pt x="540650" y="938938"/>
                  <a:pt x="544877" y="935875"/>
                  <a:pt x="549943" y="933695"/>
                </a:cubicBezTo>
                <a:cubicBezTo>
                  <a:pt x="555010" y="931515"/>
                  <a:pt x="560930" y="930426"/>
                  <a:pt x="567705" y="930426"/>
                </a:cubicBezTo>
                <a:close/>
                <a:moveTo>
                  <a:pt x="481078" y="930426"/>
                </a:moveTo>
                <a:cubicBezTo>
                  <a:pt x="483199" y="930426"/>
                  <a:pt x="485319" y="930602"/>
                  <a:pt x="487440" y="930956"/>
                </a:cubicBezTo>
                <a:cubicBezTo>
                  <a:pt x="489561" y="931309"/>
                  <a:pt x="491476" y="931751"/>
                  <a:pt x="493184" y="932281"/>
                </a:cubicBezTo>
                <a:cubicBezTo>
                  <a:pt x="494892" y="932811"/>
                  <a:pt x="496350" y="933386"/>
                  <a:pt x="497558" y="934004"/>
                </a:cubicBezTo>
                <a:cubicBezTo>
                  <a:pt x="498766" y="934623"/>
                  <a:pt x="499679" y="935168"/>
                  <a:pt x="500297" y="935639"/>
                </a:cubicBezTo>
                <a:cubicBezTo>
                  <a:pt x="500916" y="936110"/>
                  <a:pt x="501328" y="936523"/>
                  <a:pt x="501535" y="936876"/>
                </a:cubicBezTo>
                <a:cubicBezTo>
                  <a:pt x="501741" y="937230"/>
                  <a:pt x="501888" y="937627"/>
                  <a:pt x="501976" y="938069"/>
                </a:cubicBezTo>
                <a:cubicBezTo>
                  <a:pt x="502065" y="938511"/>
                  <a:pt x="502153" y="939056"/>
                  <a:pt x="502242" y="939704"/>
                </a:cubicBezTo>
                <a:cubicBezTo>
                  <a:pt x="502330" y="940352"/>
                  <a:pt x="502374" y="941147"/>
                  <a:pt x="502374" y="942090"/>
                </a:cubicBezTo>
                <a:cubicBezTo>
                  <a:pt x="502374" y="943091"/>
                  <a:pt x="502330" y="943960"/>
                  <a:pt x="502242" y="944697"/>
                </a:cubicBezTo>
                <a:cubicBezTo>
                  <a:pt x="502153" y="945433"/>
                  <a:pt x="502006" y="946037"/>
                  <a:pt x="501800" y="946508"/>
                </a:cubicBezTo>
                <a:cubicBezTo>
                  <a:pt x="501594" y="946980"/>
                  <a:pt x="501343" y="947318"/>
                  <a:pt x="501049" y="947524"/>
                </a:cubicBezTo>
                <a:cubicBezTo>
                  <a:pt x="500754" y="947731"/>
                  <a:pt x="500430" y="947834"/>
                  <a:pt x="500077" y="947834"/>
                </a:cubicBezTo>
                <a:cubicBezTo>
                  <a:pt x="499546" y="947834"/>
                  <a:pt x="498781" y="947510"/>
                  <a:pt x="497779" y="946862"/>
                </a:cubicBezTo>
                <a:cubicBezTo>
                  <a:pt x="496778" y="946214"/>
                  <a:pt x="495482" y="945522"/>
                  <a:pt x="493891" y="944785"/>
                </a:cubicBezTo>
                <a:cubicBezTo>
                  <a:pt x="492300" y="944049"/>
                  <a:pt x="490430" y="943357"/>
                  <a:pt x="488280" y="942709"/>
                </a:cubicBezTo>
                <a:cubicBezTo>
                  <a:pt x="486129" y="942061"/>
                  <a:pt x="483670" y="941736"/>
                  <a:pt x="480901" y="941736"/>
                </a:cubicBezTo>
                <a:cubicBezTo>
                  <a:pt x="478427" y="941736"/>
                  <a:pt x="476247" y="942016"/>
                  <a:pt x="474362" y="942576"/>
                </a:cubicBezTo>
                <a:cubicBezTo>
                  <a:pt x="472477" y="943136"/>
                  <a:pt x="470930" y="943931"/>
                  <a:pt x="469723" y="944962"/>
                </a:cubicBezTo>
                <a:cubicBezTo>
                  <a:pt x="468515" y="945993"/>
                  <a:pt x="467602" y="947215"/>
                  <a:pt x="466983" y="948629"/>
                </a:cubicBezTo>
                <a:cubicBezTo>
                  <a:pt x="466365" y="950043"/>
                  <a:pt x="466055" y="951575"/>
                  <a:pt x="466055" y="953224"/>
                </a:cubicBezTo>
                <a:cubicBezTo>
                  <a:pt x="466055" y="955522"/>
                  <a:pt x="466645" y="957451"/>
                  <a:pt x="467823" y="959012"/>
                </a:cubicBezTo>
                <a:cubicBezTo>
                  <a:pt x="469001" y="960573"/>
                  <a:pt x="470533" y="961943"/>
                  <a:pt x="472418" y="963121"/>
                </a:cubicBezTo>
                <a:cubicBezTo>
                  <a:pt x="474303" y="964299"/>
                  <a:pt x="476453" y="965360"/>
                  <a:pt x="478869" y="966302"/>
                </a:cubicBezTo>
                <a:cubicBezTo>
                  <a:pt x="481284" y="967245"/>
                  <a:pt x="483743" y="968217"/>
                  <a:pt x="486247" y="969219"/>
                </a:cubicBezTo>
                <a:cubicBezTo>
                  <a:pt x="488751" y="970220"/>
                  <a:pt x="491225" y="971339"/>
                  <a:pt x="493670" y="972576"/>
                </a:cubicBezTo>
                <a:cubicBezTo>
                  <a:pt x="496115" y="973814"/>
                  <a:pt x="498280" y="975316"/>
                  <a:pt x="500165" y="977083"/>
                </a:cubicBezTo>
                <a:cubicBezTo>
                  <a:pt x="502050" y="978850"/>
                  <a:pt x="503567" y="980971"/>
                  <a:pt x="504716" y="983446"/>
                </a:cubicBezTo>
                <a:cubicBezTo>
                  <a:pt x="505865" y="985920"/>
                  <a:pt x="506439" y="988865"/>
                  <a:pt x="506439" y="992282"/>
                </a:cubicBezTo>
                <a:cubicBezTo>
                  <a:pt x="506439" y="996347"/>
                  <a:pt x="505688" y="999970"/>
                  <a:pt x="504186" y="1003151"/>
                </a:cubicBezTo>
                <a:cubicBezTo>
                  <a:pt x="502683" y="1006333"/>
                  <a:pt x="500548" y="1009013"/>
                  <a:pt x="497779" y="1011193"/>
                </a:cubicBezTo>
                <a:cubicBezTo>
                  <a:pt x="495010" y="1013372"/>
                  <a:pt x="491711" y="1015022"/>
                  <a:pt x="487882" y="1016141"/>
                </a:cubicBezTo>
                <a:cubicBezTo>
                  <a:pt x="484053" y="1017261"/>
                  <a:pt x="479841" y="1017820"/>
                  <a:pt x="475246" y="1017820"/>
                </a:cubicBezTo>
                <a:cubicBezTo>
                  <a:pt x="472418" y="1017820"/>
                  <a:pt x="469723" y="1017599"/>
                  <a:pt x="467160" y="1017157"/>
                </a:cubicBezTo>
                <a:cubicBezTo>
                  <a:pt x="464597" y="1016716"/>
                  <a:pt x="462300" y="1016156"/>
                  <a:pt x="460267" y="1015478"/>
                </a:cubicBezTo>
                <a:cubicBezTo>
                  <a:pt x="458235" y="1014801"/>
                  <a:pt x="456512" y="1014094"/>
                  <a:pt x="455098" y="1013358"/>
                </a:cubicBezTo>
                <a:cubicBezTo>
                  <a:pt x="453684" y="1012621"/>
                  <a:pt x="452653" y="1011959"/>
                  <a:pt x="452005" y="1011369"/>
                </a:cubicBezTo>
                <a:cubicBezTo>
                  <a:pt x="451357" y="1010780"/>
                  <a:pt x="450886" y="1009956"/>
                  <a:pt x="450591" y="1008895"/>
                </a:cubicBezTo>
                <a:cubicBezTo>
                  <a:pt x="450297" y="1007835"/>
                  <a:pt x="450149" y="1006391"/>
                  <a:pt x="450149" y="1004565"/>
                </a:cubicBezTo>
                <a:cubicBezTo>
                  <a:pt x="450149" y="1003446"/>
                  <a:pt x="450208" y="1002503"/>
                  <a:pt x="450326" y="1001737"/>
                </a:cubicBezTo>
                <a:cubicBezTo>
                  <a:pt x="450444" y="1000972"/>
                  <a:pt x="450591" y="1000353"/>
                  <a:pt x="450768" y="999882"/>
                </a:cubicBezTo>
                <a:cubicBezTo>
                  <a:pt x="450945" y="999410"/>
                  <a:pt x="451195" y="999072"/>
                  <a:pt x="451519" y="998866"/>
                </a:cubicBezTo>
                <a:cubicBezTo>
                  <a:pt x="451843" y="998659"/>
                  <a:pt x="452211" y="998556"/>
                  <a:pt x="452624" y="998556"/>
                </a:cubicBezTo>
                <a:cubicBezTo>
                  <a:pt x="453272" y="998556"/>
                  <a:pt x="454229" y="998954"/>
                  <a:pt x="455496" y="999749"/>
                </a:cubicBezTo>
                <a:cubicBezTo>
                  <a:pt x="456762" y="1000545"/>
                  <a:pt x="458323" y="1001413"/>
                  <a:pt x="460179" y="1002356"/>
                </a:cubicBezTo>
                <a:cubicBezTo>
                  <a:pt x="462035" y="1003299"/>
                  <a:pt x="464229" y="1004168"/>
                  <a:pt x="466762" y="1004963"/>
                </a:cubicBezTo>
                <a:cubicBezTo>
                  <a:pt x="469296" y="1005758"/>
                  <a:pt x="472212" y="1006156"/>
                  <a:pt x="475511" y="1006156"/>
                </a:cubicBezTo>
                <a:cubicBezTo>
                  <a:pt x="477985" y="1006156"/>
                  <a:pt x="480223" y="1005891"/>
                  <a:pt x="482227" y="1005360"/>
                </a:cubicBezTo>
                <a:cubicBezTo>
                  <a:pt x="484230" y="1004830"/>
                  <a:pt x="485967" y="1004050"/>
                  <a:pt x="487440" y="1003019"/>
                </a:cubicBezTo>
                <a:cubicBezTo>
                  <a:pt x="488913" y="1001988"/>
                  <a:pt x="490047" y="1000677"/>
                  <a:pt x="490842" y="999086"/>
                </a:cubicBezTo>
                <a:cubicBezTo>
                  <a:pt x="491638" y="997496"/>
                  <a:pt x="492035" y="995611"/>
                  <a:pt x="492035" y="993431"/>
                </a:cubicBezTo>
                <a:cubicBezTo>
                  <a:pt x="492035" y="991192"/>
                  <a:pt x="491461" y="989307"/>
                  <a:pt x="490312" y="987776"/>
                </a:cubicBezTo>
                <a:cubicBezTo>
                  <a:pt x="489163" y="986244"/>
                  <a:pt x="487646" y="984889"/>
                  <a:pt x="485761" y="983711"/>
                </a:cubicBezTo>
                <a:cubicBezTo>
                  <a:pt x="483876" y="982532"/>
                  <a:pt x="481755" y="981487"/>
                  <a:pt x="479399" y="980574"/>
                </a:cubicBezTo>
                <a:cubicBezTo>
                  <a:pt x="477042" y="979661"/>
                  <a:pt x="474612" y="978703"/>
                  <a:pt x="472109" y="977702"/>
                </a:cubicBezTo>
                <a:cubicBezTo>
                  <a:pt x="469605" y="976700"/>
                  <a:pt x="467160" y="975566"/>
                  <a:pt x="464774" y="974300"/>
                </a:cubicBezTo>
                <a:cubicBezTo>
                  <a:pt x="462388" y="973033"/>
                  <a:pt x="460253" y="971487"/>
                  <a:pt x="458367" y="969660"/>
                </a:cubicBezTo>
                <a:cubicBezTo>
                  <a:pt x="456482" y="967834"/>
                  <a:pt x="454965" y="965654"/>
                  <a:pt x="453817" y="963121"/>
                </a:cubicBezTo>
                <a:cubicBezTo>
                  <a:pt x="452668" y="960588"/>
                  <a:pt x="452093" y="957554"/>
                  <a:pt x="452093" y="954019"/>
                </a:cubicBezTo>
                <a:cubicBezTo>
                  <a:pt x="452093" y="950897"/>
                  <a:pt x="452697" y="947907"/>
                  <a:pt x="453905" y="945050"/>
                </a:cubicBezTo>
                <a:cubicBezTo>
                  <a:pt x="455113" y="942193"/>
                  <a:pt x="456924" y="939689"/>
                  <a:pt x="459340" y="937539"/>
                </a:cubicBezTo>
                <a:cubicBezTo>
                  <a:pt x="461755" y="935389"/>
                  <a:pt x="464774" y="933666"/>
                  <a:pt x="468397" y="932370"/>
                </a:cubicBezTo>
                <a:cubicBezTo>
                  <a:pt x="472020" y="931074"/>
                  <a:pt x="476247" y="930426"/>
                  <a:pt x="481078" y="930426"/>
                </a:cubicBezTo>
                <a:close/>
                <a:moveTo>
                  <a:pt x="317934" y="930426"/>
                </a:moveTo>
                <a:cubicBezTo>
                  <a:pt x="324179" y="930426"/>
                  <a:pt x="329495" y="931427"/>
                  <a:pt x="333884" y="933430"/>
                </a:cubicBezTo>
                <a:cubicBezTo>
                  <a:pt x="338273" y="935433"/>
                  <a:pt x="341882" y="938128"/>
                  <a:pt x="344709" y="941516"/>
                </a:cubicBezTo>
                <a:cubicBezTo>
                  <a:pt x="347537" y="944903"/>
                  <a:pt x="349614" y="948879"/>
                  <a:pt x="350939" y="953445"/>
                </a:cubicBezTo>
                <a:cubicBezTo>
                  <a:pt x="352265" y="958011"/>
                  <a:pt x="352927" y="962886"/>
                  <a:pt x="352927" y="968070"/>
                </a:cubicBezTo>
                <a:lnTo>
                  <a:pt x="352927" y="970721"/>
                </a:lnTo>
                <a:cubicBezTo>
                  <a:pt x="352927" y="973018"/>
                  <a:pt x="352350" y="974653"/>
                  <a:pt x="351197" y="975625"/>
                </a:cubicBezTo>
                <a:cubicBezTo>
                  <a:pt x="350043" y="976597"/>
                  <a:pt x="348726" y="977083"/>
                  <a:pt x="347246" y="977083"/>
                </a:cubicBezTo>
                <a:lnTo>
                  <a:pt x="294870" y="977083"/>
                </a:lnTo>
                <a:cubicBezTo>
                  <a:pt x="294870" y="981501"/>
                  <a:pt x="295314" y="985478"/>
                  <a:pt x="296202" y="989013"/>
                </a:cubicBezTo>
                <a:cubicBezTo>
                  <a:pt x="297090" y="992547"/>
                  <a:pt x="298570" y="995581"/>
                  <a:pt x="300642" y="998114"/>
                </a:cubicBezTo>
                <a:cubicBezTo>
                  <a:pt x="302714" y="1000648"/>
                  <a:pt x="305408" y="1002592"/>
                  <a:pt x="308723" y="1003947"/>
                </a:cubicBezTo>
                <a:cubicBezTo>
                  <a:pt x="312038" y="1005302"/>
                  <a:pt x="316093" y="1005979"/>
                  <a:pt x="320888" y="1005979"/>
                </a:cubicBezTo>
                <a:cubicBezTo>
                  <a:pt x="324676" y="1005979"/>
                  <a:pt x="328051" y="1005670"/>
                  <a:pt x="331010" y="1005051"/>
                </a:cubicBezTo>
                <a:cubicBezTo>
                  <a:pt x="333970" y="1004433"/>
                  <a:pt x="336531" y="1003740"/>
                  <a:pt x="338691" y="1002975"/>
                </a:cubicBezTo>
                <a:cubicBezTo>
                  <a:pt x="340852" y="1002209"/>
                  <a:pt x="342628" y="1001517"/>
                  <a:pt x="344020" y="1000898"/>
                </a:cubicBezTo>
                <a:cubicBezTo>
                  <a:pt x="345411" y="1000279"/>
                  <a:pt x="346462" y="999970"/>
                  <a:pt x="347173" y="999970"/>
                </a:cubicBezTo>
                <a:cubicBezTo>
                  <a:pt x="347587" y="999970"/>
                  <a:pt x="347957" y="1000073"/>
                  <a:pt x="348282" y="1000279"/>
                </a:cubicBezTo>
                <a:cubicBezTo>
                  <a:pt x="348607" y="1000486"/>
                  <a:pt x="348859" y="1000795"/>
                  <a:pt x="349037" y="1001207"/>
                </a:cubicBezTo>
                <a:cubicBezTo>
                  <a:pt x="349214" y="1001620"/>
                  <a:pt x="349347" y="1002194"/>
                  <a:pt x="349436" y="1002930"/>
                </a:cubicBezTo>
                <a:cubicBezTo>
                  <a:pt x="349525" y="1003667"/>
                  <a:pt x="349569" y="1004565"/>
                  <a:pt x="349569" y="1005626"/>
                </a:cubicBezTo>
                <a:cubicBezTo>
                  <a:pt x="349569" y="1006391"/>
                  <a:pt x="349540" y="1007054"/>
                  <a:pt x="349481" y="1007614"/>
                </a:cubicBezTo>
                <a:cubicBezTo>
                  <a:pt x="349422" y="1008174"/>
                  <a:pt x="349349" y="1008674"/>
                  <a:pt x="349260" y="1009116"/>
                </a:cubicBezTo>
                <a:cubicBezTo>
                  <a:pt x="349172" y="1009558"/>
                  <a:pt x="349025" y="1009956"/>
                  <a:pt x="348818" y="1010309"/>
                </a:cubicBezTo>
                <a:cubicBezTo>
                  <a:pt x="348612" y="1010662"/>
                  <a:pt x="348347" y="1011001"/>
                  <a:pt x="348023" y="1011325"/>
                </a:cubicBezTo>
                <a:cubicBezTo>
                  <a:pt x="347699" y="1011649"/>
                  <a:pt x="346742" y="1012179"/>
                  <a:pt x="345151" y="1012916"/>
                </a:cubicBezTo>
                <a:cubicBezTo>
                  <a:pt x="343561" y="1013652"/>
                  <a:pt x="341499" y="1014374"/>
                  <a:pt x="338965" y="1015081"/>
                </a:cubicBezTo>
                <a:cubicBezTo>
                  <a:pt x="336432" y="1015788"/>
                  <a:pt x="333501" y="1016421"/>
                  <a:pt x="330173" y="1016981"/>
                </a:cubicBezTo>
                <a:cubicBezTo>
                  <a:pt x="326844" y="1017540"/>
                  <a:pt x="323295" y="1017820"/>
                  <a:pt x="319525" y="1017820"/>
                </a:cubicBezTo>
                <a:cubicBezTo>
                  <a:pt x="312986" y="1017820"/>
                  <a:pt x="307257" y="1016907"/>
                  <a:pt x="302337" y="1015081"/>
                </a:cubicBezTo>
                <a:cubicBezTo>
                  <a:pt x="297418" y="1013255"/>
                  <a:pt x="293280" y="1010545"/>
                  <a:pt x="289922" y="1006951"/>
                </a:cubicBezTo>
                <a:cubicBezTo>
                  <a:pt x="286564" y="1003358"/>
                  <a:pt x="284031" y="998851"/>
                  <a:pt x="282322" y="993431"/>
                </a:cubicBezTo>
                <a:cubicBezTo>
                  <a:pt x="280614" y="988011"/>
                  <a:pt x="279760" y="981708"/>
                  <a:pt x="279760" y="974521"/>
                </a:cubicBezTo>
                <a:cubicBezTo>
                  <a:pt x="279760" y="967687"/>
                  <a:pt x="280643" y="961545"/>
                  <a:pt x="282411" y="956096"/>
                </a:cubicBezTo>
                <a:cubicBezTo>
                  <a:pt x="284178" y="950647"/>
                  <a:pt x="286726" y="946022"/>
                  <a:pt x="290054" y="942222"/>
                </a:cubicBezTo>
                <a:cubicBezTo>
                  <a:pt x="293383" y="938423"/>
                  <a:pt x="297404" y="935507"/>
                  <a:pt x="302117" y="933474"/>
                </a:cubicBezTo>
                <a:cubicBezTo>
                  <a:pt x="306829" y="931442"/>
                  <a:pt x="312102" y="930426"/>
                  <a:pt x="317934" y="930426"/>
                </a:cubicBezTo>
                <a:close/>
                <a:moveTo>
                  <a:pt x="1038704" y="910366"/>
                </a:moveTo>
                <a:cubicBezTo>
                  <a:pt x="1040177" y="910366"/>
                  <a:pt x="1041385" y="910425"/>
                  <a:pt x="1042327" y="910543"/>
                </a:cubicBezTo>
                <a:cubicBezTo>
                  <a:pt x="1043270" y="910661"/>
                  <a:pt x="1044006" y="910852"/>
                  <a:pt x="1044536" y="911117"/>
                </a:cubicBezTo>
                <a:cubicBezTo>
                  <a:pt x="1045067" y="911383"/>
                  <a:pt x="1045449" y="911692"/>
                  <a:pt x="1045685" y="912045"/>
                </a:cubicBezTo>
                <a:cubicBezTo>
                  <a:pt x="1045921" y="912399"/>
                  <a:pt x="1046039" y="912782"/>
                  <a:pt x="1046039" y="913194"/>
                </a:cubicBezTo>
                <a:lnTo>
                  <a:pt x="1046039" y="932104"/>
                </a:lnTo>
                <a:lnTo>
                  <a:pt x="1066451" y="932104"/>
                </a:lnTo>
                <a:cubicBezTo>
                  <a:pt x="1066923" y="932104"/>
                  <a:pt x="1067335" y="932208"/>
                  <a:pt x="1067688" y="932414"/>
                </a:cubicBezTo>
                <a:cubicBezTo>
                  <a:pt x="1068042" y="932620"/>
                  <a:pt x="1068351" y="932973"/>
                  <a:pt x="1068616" y="933474"/>
                </a:cubicBezTo>
                <a:cubicBezTo>
                  <a:pt x="1068881" y="933975"/>
                  <a:pt x="1069073" y="934608"/>
                  <a:pt x="1069191" y="935374"/>
                </a:cubicBezTo>
                <a:cubicBezTo>
                  <a:pt x="1069309" y="936140"/>
                  <a:pt x="1069367" y="937082"/>
                  <a:pt x="1069367" y="938202"/>
                </a:cubicBezTo>
                <a:cubicBezTo>
                  <a:pt x="1069367" y="940323"/>
                  <a:pt x="1069102" y="941854"/>
                  <a:pt x="1068572" y="942797"/>
                </a:cubicBezTo>
                <a:cubicBezTo>
                  <a:pt x="1068042" y="943739"/>
                  <a:pt x="1067335" y="944211"/>
                  <a:pt x="1066451" y="944211"/>
                </a:cubicBezTo>
                <a:lnTo>
                  <a:pt x="1046039" y="944211"/>
                </a:lnTo>
                <a:lnTo>
                  <a:pt x="1046039" y="988571"/>
                </a:lnTo>
                <a:cubicBezTo>
                  <a:pt x="1046039" y="994050"/>
                  <a:pt x="1046849" y="998188"/>
                  <a:pt x="1048469" y="1000986"/>
                </a:cubicBezTo>
                <a:cubicBezTo>
                  <a:pt x="1050089" y="1003785"/>
                  <a:pt x="1052990" y="1005184"/>
                  <a:pt x="1057173" y="1005184"/>
                </a:cubicBezTo>
                <a:cubicBezTo>
                  <a:pt x="1058528" y="1005184"/>
                  <a:pt x="1059735" y="1005051"/>
                  <a:pt x="1060796" y="1004786"/>
                </a:cubicBezTo>
                <a:cubicBezTo>
                  <a:pt x="1061856" y="1004521"/>
                  <a:pt x="1062799" y="1004241"/>
                  <a:pt x="1063624" y="1003947"/>
                </a:cubicBezTo>
                <a:cubicBezTo>
                  <a:pt x="1064448" y="1003652"/>
                  <a:pt x="1065155" y="1003372"/>
                  <a:pt x="1065744" y="1003107"/>
                </a:cubicBezTo>
                <a:cubicBezTo>
                  <a:pt x="1066334" y="1002842"/>
                  <a:pt x="1066864" y="1002709"/>
                  <a:pt x="1067335" y="1002709"/>
                </a:cubicBezTo>
                <a:cubicBezTo>
                  <a:pt x="1067630" y="1002709"/>
                  <a:pt x="1067909" y="1002783"/>
                  <a:pt x="1068174" y="1002930"/>
                </a:cubicBezTo>
                <a:cubicBezTo>
                  <a:pt x="1068440" y="1003078"/>
                  <a:pt x="1068646" y="1003358"/>
                  <a:pt x="1068793" y="1003770"/>
                </a:cubicBezTo>
                <a:cubicBezTo>
                  <a:pt x="1068940" y="1004182"/>
                  <a:pt x="1069073" y="1004742"/>
                  <a:pt x="1069191" y="1005449"/>
                </a:cubicBezTo>
                <a:cubicBezTo>
                  <a:pt x="1069309" y="1006156"/>
                  <a:pt x="1069367" y="1007039"/>
                  <a:pt x="1069367" y="1008100"/>
                </a:cubicBezTo>
                <a:cubicBezTo>
                  <a:pt x="1069367" y="1009808"/>
                  <a:pt x="1069250" y="1011163"/>
                  <a:pt x="1069014" y="1012165"/>
                </a:cubicBezTo>
                <a:cubicBezTo>
                  <a:pt x="1068778" y="1013166"/>
                  <a:pt x="1068425" y="1013903"/>
                  <a:pt x="1067953" y="1014374"/>
                </a:cubicBezTo>
                <a:cubicBezTo>
                  <a:pt x="1067482" y="1014845"/>
                  <a:pt x="1066775" y="1015287"/>
                  <a:pt x="1065833" y="1015699"/>
                </a:cubicBezTo>
                <a:cubicBezTo>
                  <a:pt x="1064890" y="1016112"/>
                  <a:pt x="1063815" y="1016451"/>
                  <a:pt x="1062607" y="1016716"/>
                </a:cubicBezTo>
                <a:cubicBezTo>
                  <a:pt x="1061400" y="1016981"/>
                  <a:pt x="1060118" y="1017202"/>
                  <a:pt x="1058763" y="1017378"/>
                </a:cubicBezTo>
                <a:cubicBezTo>
                  <a:pt x="1057409" y="1017555"/>
                  <a:pt x="1056053" y="1017643"/>
                  <a:pt x="1054698" y="1017643"/>
                </a:cubicBezTo>
                <a:cubicBezTo>
                  <a:pt x="1050575" y="1017643"/>
                  <a:pt x="1047040" y="1017099"/>
                  <a:pt x="1044095" y="1016009"/>
                </a:cubicBezTo>
                <a:cubicBezTo>
                  <a:pt x="1041149" y="1014919"/>
                  <a:pt x="1038734" y="1013269"/>
                  <a:pt x="1036848" y="1011060"/>
                </a:cubicBezTo>
                <a:cubicBezTo>
                  <a:pt x="1034963" y="1008851"/>
                  <a:pt x="1033594" y="1006053"/>
                  <a:pt x="1032739" y="1002665"/>
                </a:cubicBezTo>
                <a:cubicBezTo>
                  <a:pt x="1031885" y="999278"/>
                  <a:pt x="1031458" y="995287"/>
                  <a:pt x="1031458" y="990692"/>
                </a:cubicBezTo>
                <a:lnTo>
                  <a:pt x="1031458" y="944211"/>
                </a:lnTo>
                <a:lnTo>
                  <a:pt x="1020324" y="944211"/>
                </a:lnTo>
                <a:cubicBezTo>
                  <a:pt x="1019440" y="944211"/>
                  <a:pt x="1018733" y="943739"/>
                  <a:pt x="1018203" y="942797"/>
                </a:cubicBezTo>
                <a:cubicBezTo>
                  <a:pt x="1017673" y="941854"/>
                  <a:pt x="1017408" y="940323"/>
                  <a:pt x="1017408" y="938202"/>
                </a:cubicBezTo>
                <a:cubicBezTo>
                  <a:pt x="1017408" y="937082"/>
                  <a:pt x="1017481" y="936140"/>
                  <a:pt x="1017629" y="935374"/>
                </a:cubicBezTo>
                <a:cubicBezTo>
                  <a:pt x="1017776" y="934608"/>
                  <a:pt x="1017967" y="933975"/>
                  <a:pt x="1018203" y="933474"/>
                </a:cubicBezTo>
                <a:cubicBezTo>
                  <a:pt x="1018439" y="932973"/>
                  <a:pt x="1018748" y="932620"/>
                  <a:pt x="1019131" y="932414"/>
                </a:cubicBezTo>
                <a:cubicBezTo>
                  <a:pt x="1019514" y="932208"/>
                  <a:pt x="1019941" y="932104"/>
                  <a:pt x="1020412" y="932104"/>
                </a:cubicBezTo>
                <a:lnTo>
                  <a:pt x="1031458" y="932104"/>
                </a:lnTo>
                <a:lnTo>
                  <a:pt x="1031458" y="913194"/>
                </a:lnTo>
                <a:cubicBezTo>
                  <a:pt x="1031458" y="912782"/>
                  <a:pt x="1031561" y="912399"/>
                  <a:pt x="1031767" y="912045"/>
                </a:cubicBezTo>
                <a:cubicBezTo>
                  <a:pt x="1031974" y="911692"/>
                  <a:pt x="1032357" y="911383"/>
                  <a:pt x="1032916" y="911117"/>
                </a:cubicBezTo>
                <a:cubicBezTo>
                  <a:pt x="1033476" y="910852"/>
                  <a:pt x="1034227" y="910661"/>
                  <a:pt x="1035170" y="910543"/>
                </a:cubicBezTo>
                <a:cubicBezTo>
                  <a:pt x="1036112" y="910425"/>
                  <a:pt x="1037290" y="910366"/>
                  <a:pt x="1038704" y="910366"/>
                </a:cubicBezTo>
                <a:close/>
                <a:moveTo>
                  <a:pt x="695804" y="910366"/>
                </a:moveTo>
                <a:cubicBezTo>
                  <a:pt x="697277" y="910366"/>
                  <a:pt x="698485" y="910425"/>
                  <a:pt x="699427" y="910543"/>
                </a:cubicBezTo>
                <a:cubicBezTo>
                  <a:pt x="700370" y="910661"/>
                  <a:pt x="701106" y="910852"/>
                  <a:pt x="701636" y="911117"/>
                </a:cubicBezTo>
                <a:cubicBezTo>
                  <a:pt x="702167" y="911383"/>
                  <a:pt x="702549" y="911692"/>
                  <a:pt x="702785" y="912045"/>
                </a:cubicBezTo>
                <a:cubicBezTo>
                  <a:pt x="703021" y="912399"/>
                  <a:pt x="703139" y="912782"/>
                  <a:pt x="703139" y="913194"/>
                </a:cubicBezTo>
                <a:lnTo>
                  <a:pt x="703139" y="932104"/>
                </a:lnTo>
                <a:lnTo>
                  <a:pt x="723551" y="932104"/>
                </a:lnTo>
                <a:cubicBezTo>
                  <a:pt x="724023" y="932104"/>
                  <a:pt x="724435" y="932208"/>
                  <a:pt x="724788" y="932414"/>
                </a:cubicBezTo>
                <a:cubicBezTo>
                  <a:pt x="725142" y="932620"/>
                  <a:pt x="725451" y="932973"/>
                  <a:pt x="725716" y="933474"/>
                </a:cubicBezTo>
                <a:cubicBezTo>
                  <a:pt x="725981" y="933975"/>
                  <a:pt x="726173" y="934608"/>
                  <a:pt x="726291" y="935374"/>
                </a:cubicBezTo>
                <a:cubicBezTo>
                  <a:pt x="726408" y="936140"/>
                  <a:pt x="726467" y="937082"/>
                  <a:pt x="726467" y="938202"/>
                </a:cubicBezTo>
                <a:cubicBezTo>
                  <a:pt x="726467" y="940323"/>
                  <a:pt x="726202" y="941854"/>
                  <a:pt x="725672" y="942797"/>
                </a:cubicBezTo>
                <a:cubicBezTo>
                  <a:pt x="725142" y="943739"/>
                  <a:pt x="724435" y="944211"/>
                  <a:pt x="723551" y="944211"/>
                </a:cubicBezTo>
                <a:lnTo>
                  <a:pt x="703139" y="944211"/>
                </a:lnTo>
                <a:lnTo>
                  <a:pt x="703139" y="988571"/>
                </a:lnTo>
                <a:cubicBezTo>
                  <a:pt x="703139" y="994050"/>
                  <a:pt x="703949" y="998188"/>
                  <a:pt x="705569" y="1000986"/>
                </a:cubicBezTo>
                <a:cubicBezTo>
                  <a:pt x="707189" y="1003785"/>
                  <a:pt x="710090" y="1005184"/>
                  <a:pt x="714273" y="1005184"/>
                </a:cubicBezTo>
                <a:cubicBezTo>
                  <a:pt x="715628" y="1005184"/>
                  <a:pt x="716835" y="1005051"/>
                  <a:pt x="717896" y="1004786"/>
                </a:cubicBezTo>
                <a:cubicBezTo>
                  <a:pt x="718956" y="1004521"/>
                  <a:pt x="719899" y="1004241"/>
                  <a:pt x="720724" y="1003947"/>
                </a:cubicBezTo>
                <a:cubicBezTo>
                  <a:pt x="721548" y="1003652"/>
                  <a:pt x="722255" y="1003372"/>
                  <a:pt x="722844" y="1003107"/>
                </a:cubicBezTo>
                <a:cubicBezTo>
                  <a:pt x="723434" y="1002842"/>
                  <a:pt x="723964" y="1002709"/>
                  <a:pt x="724435" y="1002709"/>
                </a:cubicBezTo>
                <a:cubicBezTo>
                  <a:pt x="724730" y="1002709"/>
                  <a:pt x="725009" y="1002783"/>
                  <a:pt x="725274" y="1002930"/>
                </a:cubicBezTo>
                <a:cubicBezTo>
                  <a:pt x="725540" y="1003078"/>
                  <a:pt x="725746" y="1003358"/>
                  <a:pt x="725893" y="1003770"/>
                </a:cubicBezTo>
                <a:cubicBezTo>
                  <a:pt x="726040" y="1004182"/>
                  <a:pt x="726173" y="1004742"/>
                  <a:pt x="726291" y="1005449"/>
                </a:cubicBezTo>
                <a:cubicBezTo>
                  <a:pt x="726408" y="1006156"/>
                  <a:pt x="726467" y="1007039"/>
                  <a:pt x="726467" y="1008100"/>
                </a:cubicBezTo>
                <a:cubicBezTo>
                  <a:pt x="726467" y="1009808"/>
                  <a:pt x="726350" y="1011163"/>
                  <a:pt x="726114" y="1012165"/>
                </a:cubicBezTo>
                <a:cubicBezTo>
                  <a:pt x="725878" y="1013166"/>
                  <a:pt x="725525" y="1013903"/>
                  <a:pt x="725054" y="1014374"/>
                </a:cubicBezTo>
                <a:cubicBezTo>
                  <a:pt x="724582" y="1014845"/>
                  <a:pt x="723875" y="1015287"/>
                  <a:pt x="722933" y="1015699"/>
                </a:cubicBezTo>
                <a:cubicBezTo>
                  <a:pt x="721990" y="1016112"/>
                  <a:pt x="720915" y="1016451"/>
                  <a:pt x="719707" y="1016716"/>
                </a:cubicBezTo>
                <a:cubicBezTo>
                  <a:pt x="718500" y="1016981"/>
                  <a:pt x="717218" y="1017202"/>
                  <a:pt x="715863" y="1017378"/>
                </a:cubicBezTo>
                <a:cubicBezTo>
                  <a:pt x="714508" y="1017555"/>
                  <a:pt x="713153" y="1017643"/>
                  <a:pt x="711799" y="1017643"/>
                </a:cubicBezTo>
                <a:cubicBezTo>
                  <a:pt x="707675" y="1017643"/>
                  <a:pt x="704140" y="1017099"/>
                  <a:pt x="701195" y="1016009"/>
                </a:cubicBezTo>
                <a:cubicBezTo>
                  <a:pt x="698249" y="1014919"/>
                  <a:pt x="695834" y="1013269"/>
                  <a:pt x="693948" y="1011060"/>
                </a:cubicBezTo>
                <a:cubicBezTo>
                  <a:pt x="692063" y="1008851"/>
                  <a:pt x="690694" y="1006053"/>
                  <a:pt x="689839" y="1002665"/>
                </a:cubicBezTo>
                <a:cubicBezTo>
                  <a:pt x="688985" y="999278"/>
                  <a:pt x="688558" y="995287"/>
                  <a:pt x="688558" y="990692"/>
                </a:cubicBezTo>
                <a:lnTo>
                  <a:pt x="688558" y="944211"/>
                </a:lnTo>
                <a:lnTo>
                  <a:pt x="677424" y="944211"/>
                </a:lnTo>
                <a:cubicBezTo>
                  <a:pt x="676540" y="944211"/>
                  <a:pt x="675833" y="943739"/>
                  <a:pt x="675303" y="942797"/>
                </a:cubicBezTo>
                <a:cubicBezTo>
                  <a:pt x="674773" y="941854"/>
                  <a:pt x="674508" y="940323"/>
                  <a:pt x="674508" y="938202"/>
                </a:cubicBezTo>
                <a:cubicBezTo>
                  <a:pt x="674508" y="937082"/>
                  <a:pt x="674581" y="936140"/>
                  <a:pt x="674729" y="935374"/>
                </a:cubicBezTo>
                <a:cubicBezTo>
                  <a:pt x="674876" y="934608"/>
                  <a:pt x="675067" y="933975"/>
                  <a:pt x="675303" y="933474"/>
                </a:cubicBezTo>
                <a:cubicBezTo>
                  <a:pt x="675539" y="932973"/>
                  <a:pt x="675848" y="932620"/>
                  <a:pt x="676231" y="932414"/>
                </a:cubicBezTo>
                <a:cubicBezTo>
                  <a:pt x="676614" y="932208"/>
                  <a:pt x="677041" y="932104"/>
                  <a:pt x="677512" y="932104"/>
                </a:cubicBezTo>
                <a:lnTo>
                  <a:pt x="688558" y="932104"/>
                </a:lnTo>
                <a:lnTo>
                  <a:pt x="688558" y="913194"/>
                </a:lnTo>
                <a:cubicBezTo>
                  <a:pt x="688558" y="912782"/>
                  <a:pt x="688661" y="912399"/>
                  <a:pt x="688867" y="912045"/>
                </a:cubicBezTo>
                <a:cubicBezTo>
                  <a:pt x="689074" y="911692"/>
                  <a:pt x="689457" y="911383"/>
                  <a:pt x="690016" y="911117"/>
                </a:cubicBezTo>
                <a:cubicBezTo>
                  <a:pt x="690576" y="910852"/>
                  <a:pt x="691327" y="910661"/>
                  <a:pt x="692269" y="910543"/>
                </a:cubicBezTo>
                <a:cubicBezTo>
                  <a:pt x="693212" y="910425"/>
                  <a:pt x="694390" y="910366"/>
                  <a:pt x="695804" y="910366"/>
                </a:cubicBezTo>
                <a:close/>
                <a:moveTo>
                  <a:pt x="638654" y="910366"/>
                </a:moveTo>
                <a:cubicBezTo>
                  <a:pt x="640127" y="910366"/>
                  <a:pt x="641335" y="910425"/>
                  <a:pt x="642277" y="910543"/>
                </a:cubicBezTo>
                <a:cubicBezTo>
                  <a:pt x="643220" y="910661"/>
                  <a:pt x="643956" y="910852"/>
                  <a:pt x="644486" y="911117"/>
                </a:cubicBezTo>
                <a:cubicBezTo>
                  <a:pt x="645017" y="911383"/>
                  <a:pt x="645399" y="911692"/>
                  <a:pt x="645635" y="912045"/>
                </a:cubicBezTo>
                <a:cubicBezTo>
                  <a:pt x="645871" y="912399"/>
                  <a:pt x="645989" y="912782"/>
                  <a:pt x="645989" y="913194"/>
                </a:cubicBezTo>
                <a:lnTo>
                  <a:pt x="645989" y="932104"/>
                </a:lnTo>
                <a:lnTo>
                  <a:pt x="666401" y="932104"/>
                </a:lnTo>
                <a:cubicBezTo>
                  <a:pt x="666873" y="932104"/>
                  <a:pt x="667285" y="932208"/>
                  <a:pt x="667638" y="932414"/>
                </a:cubicBezTo>
                <a:cubicBezTo>
                  <a:pt x="667992" y="932620"/>
                  <a:pt x="668301" y="932973"/>
                  <a:pt x="668566" y="933474"/>
                </a:cubicBezTo>
                <a:cubicBezTo>
                  <a:pt x="668831" y="933975"/>
                  <a:pt x="669023" y="934608"/>
                  <a:pt x="669141" y="935374"/>
                </a:cubicBezTo>
                <a:cubicBezTo>
                  <a:pt x="669258" y="936140"/>
                  <a:pt x="669317" y="937082"/>
                  <a:pt x="669317" y="938202"/>
                </a:cubicBezTo>
                <a:cubicBezTo>
                  <a:pt x="669317" y="940323"/>
                  <a:pt x="669052" y="941854"/>
                  <a:pt x="668522" y="942797"/>
                </a:cubicBezTo>
                <a:cubicBezTo>
                  <a:pt x="667992" y="943739"/>
                  <a:pt x="667285" y="944211"/>
                  <a:pt x="666401" y="944211"/>
                </a:cubicBezTo>
                <a:lnTo>
                  <a:pt x="645989" y="944211"/>
                </a:lnTo>
                <a:lnTo>
                  <a:pt x="645989" y="988571"/>
                </a:lnTo>
                <a:cubicBezTo>
                  <a:pt x="645989" y="994050"/>
                  <a:pt x="646799" y="998188"/>
                  <a:pt x="648419" y="1000986"/>
                </a:cubicBezTo>
                <a:cubicBezTo>
                  <a:pt x="650039" y="1003785"/>
                  <a:pt x="652940" y="1005184"/>
                  <a:pt x="657123" y="1005184"/>
                </a:cubicBezTo>
                <a:cubicBezTo>
                  <a:pt x="658478" y="1005184"/>
                  <a:pt x="659685" y="1005051"/>
                  <a:pt x="660746" y="1004786"/>
                </a:cubicBezTo>
                <a:cubicBezTo>
                  <a:pt x="661806" y="1004521"/>
                  <a:pt x="662749" y="1004241"/>
                  <a:pt x="663574" y="1003947"/>
                </a:cubicBezTo>
                <a:cubicBezTo>
                  <a:pt x="664398" y="1003652"/>
                  <a:pt x="665105" y="1003372"/>
                  <a:pt x="665694" y="1003107"/>
                </a:cubicBezTo>
                <a:cubicBezTo>
                  <a:pt x="666284" y="1002842"/>
                  <a:pt x="666814" y="1002709"/>
                  <a:pt x="667285" y="1002709"/>
                </a:cubicBezTo>
                <a:cubicBezTo>
                  <a:pt x="667580" y="1002709"/>
                  <a:pt x="667859" y="1002783"/>
                  <a:pt x="668124" y="1002930"/>
                </a:cubicBezTo>
                <a:cubicBezTo>
                  <a:pt x="668390" y="1003078"/>
                  <a:pt x="668596" y="1003358"/>
                  <a:pt x="668743" y="1003770"/>
                </a:cubicBezTo>
                <a:cubicBezTo>
                  <a:pt x="668890" y="1004182"/>
                  <a:pt x="669023" y="1004742"/>
                  <a:pt x="669141" y="1005449"/>
                </a:cubicBezTo>
                <a:cubicBezTo>
                  <a:pt x="669258" y="1006156"/>
                  <a:pt x="669317" y="1007039"/>
                  <a:pt x="669317" y="1008100"/>
                </a:cubicBezTo>
                <a:cubicBezTo>
                  <a:pt x="669317" y="1009808"/>
                  <a:pt x="669200" y="1011163"/>
                  <a:pt x="668964" y="1012165"/>
                </a:cubicBezTo>
                <a:cubicBezTo>
                  <a:pt x="668728" y="1013166"/>
                  <a:pt x="668375" y="1013903"/>
                  <a:pt x="667904" y="1014374"/>
                </a:cubicBezTo>
                <a:cubicBezTo>
                  <a:pt x="667432" y="1014845"/>
                  <a:pt x="666725" y="1015287"/>
                  <a:pt x="665783" y="1015699"/>
                </a:cubicBezTo>
                <a:cubicBezTo>
                  <a:pt x="664840" y="1016112"/>
                  <a:pt x="663765" y="1016451"/>
                  <a:pt x="662557" y="1016716"/>
                </a:cubicBezTo>
                <a:cubicBezTo>
                  <a:pt x="661350" y="1016981"/>
                  <a:pt x="660068" y="1017202"/>
                  <a:pt x="658713" y="1017378"/>
                </a:cubicBezTo>
                <a:cubicBezTo>
                  <a:pt x="657358" y="1017555"/>
                  <a:pt x="656003" y="1017643"/>
                  <a:pt x="654649" y="1017643"/>
                </a:cubicBezTo>
                <a:cubicBezTo>
                  <a:pt x="650525" y="1017643"/>
                  <a:pt x="646990" y="1017099"/>
                  <a:pt x="644045" y="1016009"/>
                </a:cubicBezTo>
                <a:cubicBezTo>
                  <a:pt x="641099" y="1014919"/>
                  <a:pt x="638684" y="1013269"/>
                  <a:pt x="636798" y="1011060"/>
                </a:cubicBezTo>
                <a:cubicBezTo>
                  <a:pt x="634913" y="1008851"/>
                  <a:pt x="633544" y="1006053"/>
                  <a:pt x="632689" y="1002665"/>
                </a:cubicBezTo>
                <a:cubicBezTo>
                  <a:pt x="631835" y="999278"/>
                  <a:pt x="631408" y="995287"/>
                  <a:pt x="631408" y="990692"/>
                </a:cubicBezTo>
                <a:lnTo>
                  <a:pt x="631408" y="944211"/>
                </a:lnTo>
                <a:lnTo>
                  <a:pt x="620274" y="944211"/>
                </a:lnTo>
                <a:cubicBezTo>
                  <a:pt x="619390" y="944211"/>
                  <a:pt x="618683" y="943739"/>
                  <a:pt x="618153" y="942797"/>
                </a:cubicBezTo>
                <a:cubicBezTo>
                  <a:pt x="617623" y="941854"/>
                  <a:pt x="617358" y="940323"/>
                  <a:pt x="617358" y="938202"/>
                </a:cubicBezTo>
                <a:cubicBezTo>
                  <a:pt x="617358" y="937082"/>
                  <a:pt x="617431" y="936140"/>
                  <a:pt x="617579" y="935374"/>
                </a:cubicBezTo>
                <a:cubicBezTo>
                  <a:pt x="617726" y="934608"/>
                  <a:pt x="617917" y="933975"/>
                  <a:pt x="618153" y="933474"/>
                </a:cubicBezTo>
                <a:cubicBezTo>
                  <a:pt x="618389" y="932973"/>
                  <a:pt x="618698" y="932620"/>
                  <a:pt x="619081" y="932414"/>
                </a:cubicBezTo>
                <a:cubicBezTo>
                  <a:pt x="619464" y="932208"/>
                  <a:pt x="619891" y="932104"/>
                  <a:pt x="620362" y="932104"/>
                </a:cubicBezTo>
                <a:lnTo>
                  <a:pt x="631408" y="932104"/>
                </a:lnTo>
                <a:lnTo>
                  <a:pt x="631408" y="913194"/>
                </a:lnTo>
                <a:cubicBezTo>
                  <a:pt x="631408" y="912782"/>
                  <a:pt x="631511" y="912399"/>
                  <a:pt x="631717" y="912045"/>
                </a:cubicBezTo>
                <a:cubicBezTo>
                  <a:pt x="631924" y="911692"/>
                  <a:pt x="632307" y="911383"/>
                  <a:pt x="632866" y="911117"/>
                </a:cubicBezTo>
                <a:cubicBezTo>
                  <a:pt x="633426" y="910852"/>
                  <a:pt x="634177" y="910661"/>
                  <a:pt x="635119" y="910543"/>
                </a:cubicBezTo>
                <a:cubicBezTo>
                  <a:pt x="636062" y="910425"/>
                  <a:pt x="637240" y="910366"/>
                  <a:pt x="638654" y="910366"/>
                </a:cubicBezTo>
                <a:close/>
                <a:moveTo>
                  <a:pt x="1321096" y="898879"/>
                </a:moveTo>
                <a:cubicBezTo>
                  <a:pt x="1324513" y="898879"/>
                  <a:pt x="1326855" y="899482"/>
                  <a:pt x="1328121" y="900690"/>
                </a:cubicBezTo>
                <a:cubicBezTo>
                  <a:pt x="1329388" y="901898"/>
                  <a:pt x="1330021" y="904181"/>
                  <a:pt x="1330021" y="907539"/>
                </a:cubicBezTo>
                <a:cubicBezTo>
                  <a:pt x="1330021" y="910955"/>
                  <a:pt x="1329373" y="913282"/>
                  <a:pt x="1328077" y="914520"/>
                </a:cubicBezTo>
                <a:cubicBezTo>
                  <a:pt x="1326781" y="915757"/>
                  <a:pt x="1324395" y="916375"/>
                  <a:pt x="1320919" y="916375"/>
                </a:cubicBezTo>
                <a:cubicBezTo>
                  <a:pt x="1317503" y="916375"/>
                  <a:pt x="1315161" y="915771"/>
                  <a:pt x="1313894" y="914564"/>
                </a:cubicBezTo>
                <a:cubicBezTo>
                  <a:pt x="1312628" y="913356"/>
                  <a:pt x="1311994" y="911073"/>
                  <a:pt x="1311994" y="907715"/>
                </a:cubicBezTo>
                <a:cubicBezTo>
                  <a:pt x="1311994" y="904298"/>
                  <a:pt x="1312642" y="901971"/>
                  <a:pt x="1313938" y="900734"/>
                </a:cubicBezTo>
                <a:cubicBezTo>
                  <a:pt x="1315234" y="899497"/>
                  <a:pt x="1317620" y="898879"/>
                  <a:pt x="1321096" y="898879"/>
                </a:cubicBezTo>
                <a:close/>
                <a:moveTo>
                  <a:pt x="921046" y="898879"/>
                </a:moveTo>
                <a:cubicBezTo>
                  <a:pt x="924463" y="898879"/>
                  <a:pt x="926805" y="899482"/>
                  <a:pt x="928071" y="900690"/>
                </a:cubicBezTo>
                <a:cubicBezTo>
                  <a:pt x="929338" y="901898"/>
                  <a:pt x="929971" y="904181"/>
                  <a:pt x="929971" y="907539"/>
                </a:cubicBezTo>
                <a:cubicBezTo>
                  <a:pt x="929971" y="910955"/>
                  <a:pt x="929323" y="913282"/>
                  <a:pt x="928027" y="914520"/>
                </a:cubicBezTo>
                <a:cubicBezTo>
                  <a:pt x="926731" y="915757"/>
                  <a:pt x="924345" y="916375"/>
                  <a:pt x="920870" y="916375"/>
                </a:cubicBezTo>
                <a:cubicBezTo>
                  <a:pt x="917453" y="916375"/>
                  <a:pt x="915111" y="915771"/>
                  <a:pt x="913844" y="914564"/>
                </a:cubicBezTo>
                <a:cubicBezTo>
                  <a:pt x="912578" y="913356"/>
                  <a:pt x="911944" y="911073"/>
                  <a:pt x="911944" y="907715"/>
                </a:cubicBezTo>
                <a:cubicBezTo>
                  <a:pt x="911944" y="904298"/>
                  <a:pt x="912592" y="901971"/>
                  <a:pt x="913889" y="900734"/>
                </a:cubicBezTo>
                <a:cubicBezTo>
                  <a:pt x="915185" y="899497"/>
                  <a:pt x="917571" y="898879"/>
                  <a:pt x="921046" y="898879"/>
                </a:cubicBezTo>
                <a:close/>
                <a:moveTo>
                  <a:pt x="378121" y="898879"/>
                </a:moveTo>
                <a:cubicBezTo>
                  <a:pt x="381538" y="898879"/>
                  <a:pt x="383880" y="899482"/>
                  <a:pt x="385146" y="900690"/>
                </a:cubicBezTo>
                <a:cubicBezTo>
                  <a:pt x="386413" y="901898"/>
                  <a:pt x="387046" y="904181"/>
                  <a:pt x="387046" y="907539"/>
                </a:cubicBezTo>
                <a:cubicBezTo>
                  <a:pt x="387046" y="910955"/>
                  <a:pt x="386398" y="913282"/>
                  <a:pt x="385102" y="914520"/>
                </a:cubicBezTo>
                <a:cubicBezTo>
                  <a:pt x="383806" y="915757"/>
                  <a:pt x="381420" y="916375"/>
                  <a:pt x="377944" y="916375"/>
                </a:cubicBezTo>
                <a:cubicBezTo>
                  <a:pt x="374528" y="916375"/>
                  <a:pt x="372186" y="915771"/>
                  <a:pt x="370919" y="914564"/>
                </a:cubicBezTo>
                <a:cubicBezTo>
                  <a:pt x="369653" y="913356"/>
                  <a:pt x="369019" y="911073"/>
                  <a:pt x="369019" y="907715"/>
                </a:cubicBezTo>
                <a:cubicBezTo>
                  <a:pt x="369019" y="904298"/>
                  <a:pt x="369667" y="901971"/>
                  <a:pt x="370964" y="900734"/>
                </a:cubicBezTo>
                <a:cubicBezTo>
                  <a:pt x="372260" y="899497"/>
                  <a:pt x="374645" y="898879"/>
                  <a:pt x="378121" y="898879"/>
                </a:cubicBezTo>
                <a:close/>
                <a:moveTo>
                  <a:pt x="1564970" y="893400"/>
                </a:moveTo>
                <a:cubicBezTo>
                  <a:pt x="1566442" y="893400"/>
                  <a:pt x="1567650" y="893474"/>
                  <a:pt x="1568593" y="893621"/>
                </a:cubicBezTo>
                <a:cubicBezTo>
                  <a:pt x="1569535" y="893768"/>
                  <a:pt x="1570272" y="893945"/>
                  <a:pt x="1570802" y="894151"/>
                </a:cubicBezTo>
                <a:cubicBezTo>
                  <a:pt x="1571332" y="894357"/>
                  <a:pt x="1571730" y="894652"/>
                  <a:pt x="1571995" y="895035"/>
                </a:cubicBezTo>
                <a:cubicBezTo>
                  <a:pt x="1572260" y="895418"/>
                  <a:pt x="1572392" y="895815"/>
                  <a:pt x="1572392" y="896228"/>
                </a:cubicBezTo>
                <a:lnTo>
                  <a:pt x="1572392" y="1013932"/>
                </a:lnTo>
                <a:cubicBezTo>
                  <a:pt x="1572392" y="1014403"/>
                  <a:pt x="1572289" y="1014816"/>
                  <a:pt x="1572083" y="1015169"/>
                </a:cubicBezTo>
                <a:cubicBezTo>
                  <a:pt x="1571877" y="1015523"/>
                  <a:pt x="1571523" y="1015803"/>
                  <a:pt x="1571023" y="1016009"/>
                </a:cubicBezTo>
                <a:cubicBezTo>
                  <a:pt x="1570522" y="1016215"/>
                  <a:pt x="1569859" y="1016377"/>
                  <a:pt x="1569035" y="1016495"/>
                </a:cubicBezTo>
                <a:cubicBezTo>
                  <a:pt x="1568210" y="1016613"/>
                  <a:pt x="1567208" y="1016671"/>
                  <a:pt x="1566030" y="1016671"/>
                </a:cubicBezTo>
                <a:cubicBezTo>
                  <a:pt x="1564793" y="1016671"/>
                  <a:pt x="1563762" y="1016613"/>
                  <a:pt x="1562937" y="1016495"/>
                </a:cubicBezTo>
                <a:cubicBezTo>
                  <a:pt x="1562112" y="1016377"/>
                  <a:pt x="1561435" y="1016215"/>
                  <a:pt x="1560905" y="1016009"/>
                </a:cubicBezTo>
                <a:cubicBezTo>
                  <a:pt x="1560375" y="1015803"/>
                  <a:pt x="1559992" y="1015523"/>
                  <a:pt x="1559756" y="1015169"/>
                </a:cubicBezTo>
                <a:cubicBezTo>
                  <a:pt x="1559520" y="1014816"/>
                  <a:pt x="1559403" y="1014403"/>
                  <a:pt x="1559403" y="1013932"/>
                </a:cubicBezTo>
                <a:lnTo>
                  <a:pt x="1559403" y="1003416"/>
                </a:lnTo>
                <a:cubicBezTo>
                  <a:pt x="1555220" y="1007953"/>
                  <a:pt x="1550875" y="1011487"/>
                  <a:pt x="1546368" y="1014020"/>
                </a:cubicBezTo>
                <a:cubicBezTo>
                  <a:pt x="1541862" y="1016554"/>
                  <a:pt x="1536928" y="1017820"/>
                  <a:pt x="1531567" y="1017820"/>
                </a:cubicBezTo>
                <a:cubicBezTo>
                  <a:pt x="1525735" y="1017820"/>
                  <a:pt x="1520757" y="1016686"/>
                  <a:pt x="1516633" y="1014418"/>
                </a:cubicBezTo>
                <a:cubicBezTo>
                  <a:pt x="1512509" y="1012150"/>
                  <a:pt x="1509166" y="1009087"/>
                  <a:pt x="1506603" y="1005228"/>
                </a:cubicBezTo>
                <a:cubicBezTo>
                  <a:pt x="1504041" y="1001369"/>
                  <a:pt x="1502170" y="996833"/>
                  <a:pt x="1500992" y="991619"/>
                </a:cubicBezTo>
                <a:cubicBezTo>
                  <a:pt x="1499814" y="986406"/>
                  <a:pt x="1499225" y="980912"/>
                  <a:pt x="1499225" y="975139"/>
                </a:cubicBezTo>
                <a:cubicBezTo>
                  <a:pt x="1499225" y="968305"/>
                  <a:pt x="1499961" y="962134"/>
                  <a:pt x="1501434" y="956626"/>
                </a:cubicBezTo>
                <a:cubicBezTo>
                  <a:pt x="1502907" y="951118"/>
                  <a:pt x="1505086" y="946420"/>
                  <a:pt x="1507973" y="942532"/>
                </a:cubicBezTo>
                <a:cubicBezTo>
                  <a:pt x="1510860" y="938644"/>
                  <a:pt x="1514439" y="935654"/>
                  <a:pt x="1518710" y="933563"/>
                </a:cubicBezTo>
                <a:cubicBezTo>
                  <a:pt x="1522981" y="931471"/>
                  <a:pt x="1527915" y="930426"/>
                  <a:pt x="1533511" y="930426"/>
                </a:cubicBezTo>
                <a:cubicBezTo>
                  <a:pt x="1538165" y="930426"/>
                  <a:pt x="1542421" y="931442"/>
                  <a:pt x="1546280" y="933474"/>
                </a:cubicBezTo>
                <a:cubicBezTo>
                  <a:pt x="1550139" y="935507"/>
                  <a:pt x="1553953" y="938496"/>
                  <a:pt x="1557724" y="942443"/>
                </a:cubicBezTo>
                <a:lnTo>
                  <a:pt x="1557724" y="896228"/>
                </a:lnTo>
                <a:cubicBezTo>
                  <a:pt x="1557724" y="895815"/>
                  <a:pt x="1557827" y="895418"/>
                  <a:pt x="1558033" y="895035"/>
                </a:cubicBezTo>
                <a:cubicBezTo>
                  <a:pt x="1558239" y="894652"/>
                  <a:pt x="1558637" y="894357"/>
                  <a:pt x="1559226" y="894151"/>
                </a:cubicBezTo>
                <a:cubicBezTo>
                  <a:pt x="1559815" y="893945"/>
                  <a:pt x="1560566" y="893768"/>
                  <a:pt x="1561479" y="893621"/>
                </a:cubicBezTo>
                <a:cubicBezTo>
                  <a:pt x="1562392" y="893474"/>
                  <a:pt x="1563556" y="893400"/>
                  <a:pt x="1564970" y="893400"/>
                </a:cubicBezTo>
                <a:close/>
                <a:moveTo>
                  <a:pt x="250520" y="893400"/>
                </a:moveTo>
                <a:cubicBezTo>
                  <a:pt x="251992" y="893400"/>
                  <a:pt x="253200" y="893474"/>
                  <a:pt x="254143" y="893621"/>
                </a:cubicBezTo>
                <a:cubicBezTo>
                  <a:pt x="255085" y="893768"/>
                  <a:pt x="255822" y="893945"/>
                  <a:pt x="256352" y="894151"/>
                </a:cubicBezTo>
                <a:cubicBezTo>
                  <a:pt x="256882" y="894357"/>
                  <a:pt x="257280" y="894652"/>
                  <a:pt x="257545" y="895035"/>
                </a:cubicBezTo>
                <a:cubicBezTo>
                  <a:pt x="257810" y="895418"/>
                  <a:pt x="257942" y="895815"/>
                  <a:pt x="257942" y="896228"/>
                </a:cubicBezTo>
                <a:lnTo>
                  <a:pt x="257942" y="1013932"/>
                </a:lnTo>
                <a:cubicBezTo>
                  <a:pt x="257942" y="1014403"/>
                  <a:pt x="257839" y="1014816"/>
                  <a:pt x="257633" y="1015169"/>
                </a:cubicBezTo>
                <a:cubicBezTo>
                  <a:pt x="257427" y="1015523"/>
                  <a:pt x="257074" y="1015803"/>
                  <a:pt x="256573" y="1016009"/>
                </a:cubicBezTo>
                <a:cubicBezTo>
                  <a:pt x="256072" y="1016215"/>
                  <a:pt x="255409" y="1016377"/>
                  <a:pt x="254585" y="1016495"/>
                </a:cubicBezTo>
                <a:cubicBezTo>
                  <a:pt x="253760" y="1016613"/>
                  <a:pt x="252758" y="1016671"/>
                  <a:pt x="251580" y="1016671"/>
                </a:cubicBezTo>
                <a:cubicBezTo>
                  <a:pt x="250343" y="1016671"/>
                  <a:pt x="249312" y="1016613"/>
                  <a:pt x="248487" y="1016495"/>
                </a:cubicBezTo>
                <a:cubicBezTo>
                  <a:pt x="247662" y="1016377"/>
                  <a:pt x="246985" y="1016215"/>
                  <a:pt x="246455" y="1016009"/>
                </a:cubicBezTo>
                <a:cubicBezTo>
                  <a:pt x="245925" y="1015803"/>
                  <a:pt x="245542" y="1015523"/>
                  <a:pt x="245306" y="1015169"/>
                </a:cubicBezTo>
                <a:cubicBezTo>
                  <a:pt x="245070" y="1014816"/>
                  <a:pt x="244953" y="1014403"/>
                  <a:pt x="244953" y="1013932"/>
                </a:cubicBezTo>
                <a:lnTo>
                  <a:pt x="244953" y="1003416"/>
                </a:lnTo>
                <a:cubicBezTo>
                  <a:pt x="240770" y="1007953"/>
                  <a:pt x="236425" y="1011487"/>
                  <a:pt x="231919" y="1014020"/>
                </a:cubicBezTo>
                <a:cubicBezTo>
                  <a:pt x="227412" y="1016554"/>
                  <a:pt x="222478" y="1017820"/>
                  <a:pt x="217117" y="1017820"/>
                </a:cubicBezTo>
                <a:cubicBezTo>
                  <a:pt x="211285" y="1017820"/>
                  <a:pt x="206307" y="1016686"/>
                  <a:pt x="202183" y="1014418"/>
                </a:cubicBezTo>
                <a:cubicBezTo>
                  <a:pt x="198059" y="1012150"/>
                  <a:pt x="194716" y="1009087"/>
                  <a:pt x="192153" y="1005228"/>
                </a:cubicBezTo>
                <a:cubicBezTo>
                  <a:pt x="189591" y="1001369"/>
                  <a:pt x="187720" y="996833"/>
                  <a:pt x="186542" y="991619"/>
                </a:cubicBezTo>
                <a:cubicBezTo>
                  <a:pt x="185364" y="986406"/>
                  <a:pt x="184775" y="980912"/>
                  <a:pt x="184775" y="975139"/>
                </a:cubicBezTo>
                <a:cubicBezTo>
                  <a:pt x="184775" y="968305"/>
                  <a:pt x="185511" y="962134"/>
                  <a:pt x="186984" y="956626"/>
                </a:cubicBezTo>
                <a:cubicBezTo>
                  <a:pt x="188457" y="951118"/>
                  <a:pt x="190637" y="946420"/>
                  <a:pt x="193523" y="942532"/>
                </a:cubicBezTo>
                <a:cubicBezTo>
                  <a:pt x="196410" y="938644"/>
                  <a:pt x="199989" y="935654"/>
                  <a:pt x="204260" y="933563"/>
                </a:cubicBezTo>
                <a:cubicBezTo>
                  <a:pt x="208531" y="931471"/>
                  <a:pt x="213465" y="930426"/>
                  <a:pt x="219061" y="930426"/>
                </a:cubicBezTo>
                <a:cubicBezTo>
                  <a:pt x="223715" y="930426"/>
                  <a:pt x="227971" y="931442"/>
                  <a:pt x="231830" y="933474"/>
                </a:cubicBezTo>
                <a:cubicBezTo>
                  <a:pt x="235689" y="935507"/>
                  <a:pt x="239503" y="938496"/>
                  <a:pt x="243274" y="942443"/>
                </a:cubicBezTo>
                <a:lnTo>
                  <a:pt x="243274" y="896228"/>
                </a:lnTo>
                <a:cubicBezTo>
                  <a:pt x="243274" y="895815"/>
                  <a:pt x="243377" y="895418"/>
                  <a:pt x="243583" y="895035"/>
                </a:cubicBezTo>
                <a:cubicBezTo>
                  <a:pt x="243789" y="894652"/>
                  <a:pt x="244187" y="894357"/>
                  <a:pt x="244776" y="894151"/>
                </a:cubicBezTo>
                <a:cubicBezTo>
                  <a:pt x="245365" y="893945"/>
                  <a:pt x="246116" y="893768"/>
                  <a:pt x="247029" y="893621"/>
                </a:cubicBezTo>
                <a:cubicBezTo>
                  <a:pt x="247942" y="893474"/>
                  <a:pt x="249106" y="893400"/>
                  <a:pt x="250520" y="893400"/>
                </a:cubicBezTo>
                <a:close/>
                <a:moveTo>
                  <a:pt x="1730583" y="893046"/>
                </a:moveTo>
                <a:cubicBezTo>
                  <a:pt x="1732056" y="893046"/>
                  <a:pt x="1733263" y="893105"/>
                  <a:pt x="1734206" y="893223"/>
                </a:cubicBezTo>
                <a:cubicBezTo>
                  <a:pt x="1735148" y="893341"/>
                  <a:pt x="1735885" y="893518"/>
                  <a:pt x="1736415" y="893753"/>
                </a:cubicBezTo>
                <a:cubicBezTo>
                  <a:pt x="1736945" y="893989"/>
                  <a:pt x="1737328" y="894284"/>
                  <a:pt x="1737564" y="894637"/>
                </a:cubicBezTo>
                <a:cubicBezTo>
                  <a:pt x="1737799" y="894990"/>
                  <a:pt x="1737917" y="895403"/>
                  <a:pt x="1737917" y="895874"/>
                </a:cubicBezTo>
                <a:lnTo>
                  <a:pt x="1737917" y="1013932"/>
                </a:lnTo>
                <a:cubicBezTo>
                  <a:pt x="1737917" y="1014403"/>
                  <a:pt x="1737799" y="1014801"/>
                  <a:pt x="1737564" y="1015125"/>
                </a:cubicBezTo>
                <a:cubicBezTo>
                  <a:pt x="1737328" y="1015449"/>
                  <a:pt x="1736945" y="1015729"/>
                  <a:pt x="1736415" y="1015964"/>
                </a:cubicBezTo>
                <a:cubicBezTo>
                  <a:pt x="1735885" y="1016200"/>
                  <a:pt x="1735148" y="1016377"/>
                  <a:pt x="1734206" y="1016495"/>
                </a:cubicBezTo>
                <a:cubicBezTo>
                  <a:pt x="1733263" y="1016613"/>
                  <a:pt x="1732056" y="1016671"/>
                  <a:pt x="1730583" y="1016671"/>
                </a:cubicBezTo>
                <a:cubicBezTo>
                  <a:pt x="1729169" y="1016671"/>
                  <a:pt x="1727991" y="1016613"/>
                  <a:pt x="1727048" y="1016495"/>
                </a:cubicBezTo>
                <a:cubicBezTo>
                  <a:pt x="1726106" y="1016377"/>
                  <a:pt x="1725355" y="1016200"/>
                  <a:pt x="1724795" y="1015964"/>
                </a:cubicBezTo>
                <a:cubicBezTo>
                  <a:pt x="1724235" y="1015729"/>
                  <a:pt x="1723852" y="1015449"/>
                  <a:pt x="1723646" y="1015125"/>
                </a:cubicBezTo>
                <a:cubicBezTo>
                  <a:pt x="1723440" y="1014801"/>
                  <a:pt x="1723337" y="1014403"/>
                  <a:pt x="1723337" y="1013932"/>
                </a:cubicBezTo>
                <a:lnTo>
                  <a:pt x="1723337" y="895874"/>
                </a:lnTo>
                <a:cubicBezTo>
                  <a:pt x="1723337" y="895403"/>
                  <a:pt x="1723440" y="894990"/>
                  <a:pt x="1723646" y="894637"/>
                </a:cubicBezTo>
                <a:cubicBezTo>
                  <a:pt x="1723852" y="894284"/>
                  <a:pt x="1724235" y="893989"/>
                  <a:pt x="1724795" y="893753"/>
                </a:cubicBezTo>
                <a:cubicBezTo>
                  <a:pt x="1725355" y="893518"/>
                  <a:pt x="1726106" y="893341"/>
                  <a:pt x="1727048" y="893223"/>
                </a:cubicBezTo>
                <a:cubicBezTo>
                  <a:pt x="1727991" y="893105"/>
                  <a:pt x="1729169" y="893046"/>
                  <a:pt x="1730583" y="893046"/>
                </a:cubicBezTo>
                <a:close/>
                <a:moveTo>
                  <a:pt x="1692483" y="893046"/>
                </a:moveTo>
                <a:cubicBezTo>
                  <a:pt x="1693956" y="893046"/>
                  <a:pt x="1695163" y="893105"/>
                  <a:pt x="1696106" y="893223"/>
                </a:cubicBezTo>
                <a:cubicBezTo>
                  <a:pt x="1697048" y="893341"/>
                  <a:pt x="1697785" y="893518"/>
                  <a:pt x="1698315" y="893753"/>
                </a:cubicBezTo>
                <a:cubicBezTo>
                  <a:pt x="1698845" y="893989"/>
                  <a:pt x="1699228" y="894284"/>
                  <a:pt x="1699464" y="894637"/>
                </a:cubicBezTo>
                <a:cubicBezTo>
                  <a:pt x="1699699" y="894990"/>
                  <a:pt x="1699817" y="895403"/>
                  <a:pt x="1699817" y="895874"/>
                </a:cubicBezTo>
                <a:lnTo>
                  <a:pt x="1699817" y="1013932"/>
                </a:lnTo>
                <a:cubicBezTo>
                  <a:pt x="1699817" y="1014403"/>
                  <a:pt x="1699699" y="1014801"/>
                  <a:pt x="1699464" y="1015125"/>
                </a:cubicBezTo>
                <a:cubicBezTo>
                  <a:pt x="1699228" y="1015449"/>
                  <a:pt x="1698845" y="1015729"/>
                  <a:pt x="1698315" y="1015964"/>
                </a:cubicBezTo>
                <a:cubicBezTo>
                  <a:pt x="1697785" y="1016200"/>
                  <a:pt x="1697048" y="1016377"/>
                  <a:pt x="1696106" y="1016495"/>
                </a:cubicBezTo>
                <a:cubicBezTo>
                  <a:pt x="1695163" y="1016613"/>
                  <a:pt x="1693956" y="1016671"/>
                  <a:pt x="1692483" y="1016671"/>
                </a:cubicBezTo>
                <a:cubicBezTo>
                  <a:pt x="1691069" y="1016671"/>
                  <a:pt x="1689891" y="1016613"/>
                  <a:pt x="1688948" y="1016495"/>
                </a:cubicBezTo>
                <a:cubicBezTo>
                  <a:pt x="1688006" y="1016377"/>
                  <a:pt x="1687255" y="1016200"/>
                  <a:pt x="1686695" y="1015964"/>
                </a:cubicBezTo>
                <a:cubicBezTo>
                  <a:pt x="1686135" y="1015729"/>
                  <a:pt x="1685752" y="1015449"/>
                  <a:pt x="1685546" y="1015125"/>
                </a:cubicBezTo>
                <a:cubicBezTo>
                  <a:pt x="1685340" y="1014801"/>
                  <a:pt x="1685237" y="1014403"/>
                  <a:pt x="1685237" y="1013932"/>
                </a:cubicBezTo>
                <a:lnTo>
                  <a:pt x="1685237" y="895874"/>
                </a:lnTo>
                <a:cubicBezTo>
                  <a:pt x="1685237" y="895403"/>
                  <a:pt x="1685340" y="894990"/>
                  <a:pt x="1685546" y="894637"/>
                </a:cubicBezTo>
                <a:cubicBezTo>
                  <a:pt x="1685752" y="894284"/>
                  <a:pt x="1686135" y="893989"/>
                  <a:pt x="1686695" y="893753"/>
                </a:cubicBezTo>
                <a:cubicBezTo>
                  <a:pt x="1687255" y="893518"/>
                  <a:pt x="1688006" y="893341"/>
                  <a:pt x="1688948" y="893223"/>
                </a:cubicBezTo>
                <a:cubicBezTo>
                  <a:pt x="1689891" y="893105"/>
                  <a:pt x="1691069" y="893046"/>
                  <a:pt x="1692483" y="893046"/>
                </a:cubicBezTo>
                <a:close/>
                <a:moveTo>
                  <a:pt x="1848506" y="777272"/>
                </a:moveTo>
                <a:cubicBezTo>
                  <a:pt x="1849979" y="777272"/>
                  <a:pt x="1851245" y="777360"/>
                  <a:pt x="1852305" y="777537"/>
                </a:cubicBezTo>
                <a:cubicBezTo>
                  <a:pt x="1853366" y="777714"/>
                  <a:pt x="1854235" y="778038"/>
                  <a:pt x="1854912" y="778509"/>
                </a:cubicBezTo>
                <a:cubicBezTo>
                  <a:pt x="1855590" y="778981"/>
                  <a:pt x="1856091" y="779687"/>
                  <a:pt x="1856415" y="780630"/>
                </a:cubicBezTo>
                <a:cubicBezTo>
                  <a:pt x="1856739" y="781573"/>
                  <a:pt x="1856901" y="782839"/>
                  <a:pt x="1856901" y="784430"/>
                </a:cubicBezTo>
                <a:cubicBezTo>
                  <a:pt x="1856901" y="786256"/>
                  <a:pt x="1856812" y="787935"/>
                  <a:pt x="1856635" y="789467"/>
                </a:cubicBezTo>
                <a:cubicBezTo>
                  <a:pt x="1856459" y="790998"/>
                  <a:pt x="1856164" y="792442"/>
                  <a:pt x="1855752" y="793797"/>
                </a:cubicBezTo>
                <a:cubicBezTo>
                  <a:pt x="1855339" y="795152"/>
                  <a:pt x="1854795" y="796492"/>
                  <a:pt x="1854117" y="797817"/>
                </a:cubicBezTo>
                <a:cubicBezTo>
                  <a:pt x="1853440" y="799143"/>
                  <a:pt x="1852600" y="800542"/>
                  <a:pt x="1851599" y="802015"/>
                </a:cubicBezTo>
                <a:lnTo>
                  <a:pt x="1839492" y="820218"/>
                </a:lnTo>
                <a:cubicBezTo>
                  <a:pt x="1839198" y="820631"/>
                  <a:pt x="1838859" y="820984"/>
                  <a:pt x="1838476" y="821279"/>
                </a:cubicBezTo>
                <a:cubicBezTo>
                  <a:pt x="1838093" y="821573"/>
                  <a:pt x="1837622" y="821838"/>
                  <a:pt x="1837062" y="822074"/>
                </a:cubicBezTo>
                <a:cubicBezTo>
                  <a:pt x="1836503" y="822310"/>
                  <a:pt x="1835855" y="822472"/>
                  <a:pt x="1835118" y="822560"/>
                </a:cubicBezTo>
                <a:cubicBezTo>
                  <a:pt x="1834382" y="822648"/>
                  <a:pt x="1833454" y="822693"/>
                  <a:pt x="1832335" y="822693"/>
                </a:cubicBezTo>
                <a:cubicBezTo>
                  <a:pt x="1831333" y="822693"/>
                  <a:pt x="1830494" y="822648"/>
                  <a:pt x="1829816" y="822560"/>
                </a:cubicBezTo>
                <a:cubicBezTo>
                  <a:pt x="1829139" y="822472"/>
                  <a:pt x="1828653" y="822324"/>
                  <a:pt x="1828358" y="822118"/>
                </a:cubicBezTo>
                <a:cubicBezTo>
                  <a:pt x="1828064" y="821912"/>
                  <a:pt x="1827902" y="821632"/>
                  <a:pt x="1827872" y="821279"/>
                </a:cubicBezTo>
                <a:cubicBezTo>
                  <a:pt x="1827843" y="820925"/>
                  <a:pt x="1827946" y="820513"/>
                  <a:pt x="1828181" y="820042"/>
                </a:cubicBezTo>
                <a:lnTo>
                  <a:pt x="1839934" y="795741"/>
                </a:lnTo>
                <a:lnTo>
                  <a:pt x="1839934" y="784430"/>
                </a:lnTo>
                <a:cubicBezTo>
                  <a:pt x="1839934" y="782839"/>
                  <a:pt x="1840096" y="781573"/>
                  <a:pt x="1840420" y="780630"/>
                </a:cubicBezTo>
                <a:cubicBezTo>
                  <a:pt x="1840744" y="779687"/>
                  <a:pt x="1841260" y="778981"/>
                  <a:pt x="1841967" y="778509"/>
                </a:cubicBezTo>
                <a:cubicBezTo>
                  <a:pt x="1842674" y="778038"/>
                  <a:pt x="1843557" y="777714"/>
                  <a:pt x="1844618" y="777537"/>
                </a:cubicBezTo>
                <a:cubicBezTo>
                  <a:pt x="1845678" y="777360"/>
                  <a:pt x="1846974" y="777272"/>
                  <a:pt x="1848506" y="777272"/>
                </a:cubicBezTo>
                <a:close/>
                <a:moveTo>
                  <a:pt x="1784873" y="758627"/>
                </a:moveTo>
                <a:cubicBezTo>
                  <a:pt x="1780867" y="758627"/>
                  <a:pt x="1777391" y="758965"/>
                  <a:pt x="1774445" y="759643"/>
                </a:cubicBezTo>
                <a:cubicBezTo>
                  <a:pt x="1771500" y="760320"/>
                  <a:pt x="1769055" y="761322"/>
                  <a:pt x="1767111" y="762647"/>
                </a:cubicBezTo>
                <a:cubicBezTo>
                  <a:pt x="1765167" y="763973"/>
                  <a:pt x="1763738" y="765564"/>
                  <a:pt x="1762825" y="767419"/>
                </a:cubicBezTo>
                <a:cubicBezTo>
                  <a:pt x="1761912" y="769275"/>
                  <a:pt x="1761455" y="771410"/>
                  <a:pt x="1761455" y="773826"/>
                </a:cubicBezTo>
                <a:cubicBezTo>
                  <a:pt x="1761455" y="777950"/>
                  <a:pt x="1762766" y="781234"/>
                  <a:pt x="1765388" y="783679"/>
                </a:cubicBezTo>
                <a:cubicBezTo>
                  <a:pt x="1768009" y="786123"/>
                  <a:pt x="1771676" y="787346"/>
                  <a:pt x="1776389" y="787346"/>
                </a:cubicBezTo>
                <a:cubicBezTo>
                  <a:pt x="1780218" y="787346"/>
                  <a:pt x="1783768" y="786374"/>
                  <a:pt x="1787038" y="784430"/>
                </a:cubicBezTo>
                <a:cubicBezTo>
                  <a:pt x="1790307" y="782486"/>
                  <a:pt x="1793739" y="779511"/>
                  <a:pt x="1797332" y="775505"/>
                </a:cubicBezTo>
                <a:lnTo>
                  <a:pt x="1797332" y="758627"/>
                </a:lnTo>
                <a:close/>
                <a:moveTo>
                  <a:pt x="1048973" y="723899"/>
                </a:moveTo>
                <a:cubicBezTo>
                  <a:pt x="1045262" y="723899"/>
                  <a:pt x="1042110" y="724782"/>
                  <a:pt x="1039518" y="726550"/>
                </a:cubicBezTo>
                <a:cubicBezTo>
                  <a:pt x="1036926" y="728317"/>
                  <a:pt x="1034820" y="730644"/>
                  <a:pt x="1033200" y="733531"/>
                </a:cubicBezTo>
                <a:cubicBezTo>
                  <a:pt x="1031580" y="736417"/>
                  <a:pt x="1030402" y="739687"/>
                  <a:pt x="1029665" y="743339"/>
                </a:cubicBezTo>
                <a:cubicBezTo>
                  <a:pt x="1028929" y="746992"/>
                  <a:pt x="1028561" y="750703"/>
                  <a:pt x="1028561" y="754473"/>
                </a:cubicBezTo>
                <a:cubicBezTo>
                  <a:pt x="1028561" y="758479"/>
                  <a:pt x="1028870" y="762397"/>
                  <a:pt x="1029488" y="766226"/>
                </a:cubicBezTo>
                <a:cubicBezTo>
                  <a:pt x="1030107" y="770055"/>
                  <a:pt x="1031182" y="773458"/>
                  <a:pt x="1032714" y="776433"/>
                </a:cubicBezTo>
                <a:cubicBezTo>
                  <a:pt x="1034246" y="779408"/>
                  <a:pt x="1036278" y="781794"/>
                  <a:pt x="1038811" y="783590"/>
                </a:cubicBezTo>
                <a:cubicBezTo>
                  <a:pt x="1041344" y="785387"/>
                  <a:pt x="1044525" y="786285"/>
                  <a:pt x="1048355" y="786285"/>
                </a:cubicBezTo>
                <a:cubicBezTo>
                  <a:pt x="1050299" y="786285"/>
                  <a:pt x="1052169" y="786020"/>
                  <a:pt x="1053966" y="785490"/>
                </a:cubicBezTo>
                <a:cubicBezTo>
                  <a:pt x="1055763" y="784960"/>
                  <a:pt x="1057604" y="784076"/>
                  <a:pt x="1059489" y="782839"/>
                </a:cubicBezTo>
                <a:cubicBezTo>
                  <a:pt x="1061374" y="781602"/>
                  <a:pt x="1063348" y="779997"/>
                  <a:pt x="1065409" y="778023"/>
                </a:cubicBezTo>
                <a:cubicBezTo>
                  <a:pt x="1067471" y="776050"/>
                  <a:pt x="1069651" y="773620"/>
                  <a:pt x="1071949" y="770733"/>
                </a:cubicBezTo>
                <a:lnTo>
                  <a:pt x="1071949" y="738921"/>
                </a:lnTo>
                <a:cubicBezTo>
                  <a:pt x="1068002" y="734031"/>
                  <a:pt x="1064187" y="730305"/>
                  <a:pt x="1060505" y="727743"/>
                </a:cubicBezTo>
                <a:cubicBezTo>
                  <a:pt x="1056823" y="725180"/>
                  <a:pt x="1052979" y="723899"/>
                  <a:pt x="1048973" y="723899"/>
                </a:cubicBezTo>
                <a:close/>
                <a:moveTo>
                  <a:pt x="748107" y="723545"/>
                </a:moveTo>
                <a:cubicBezTo>
                  <a:pt x="743768" y="723545"/>
                  <a:pt x="740038" y="724311"/>
                  <a:pt x="736917" y="725843"/>
                </a:cubicBezTo>
                <a:cubicBezTo>
                  <a:pt x="733796" y="727374"/>
                  <a:pt x="731225" y="729539"/>
                  <a:pt x="729204" y="732338"/>
                </a:cubicBezTo>
                <a:cubicBezTo>
                  <a:pt x="727183" y="735136"/>
                  <a:pt x="725682" y="738450"/>
                  <a:pt x="724702" y="742279"/>
                </a:cubicBezTo>
                <a:cubicBezTo>
                  <a:pt x="723721" y="746108"/>
                  <a:pt x="723230" y="750291"/>
                  <a:pt x="723230" y="754827"/>
                </a:cubicBezTo>
                <a:cubicBezTo>
                  <a:pt x="723230" y="759186"/>
                  <a:pt x="723632" y="763281"/>
                  <a:pt x="724434" y="767110"/>
                </a:cubicBezTo>
                <a:cubicBezTo>
                  <a:pt x="725237" y="770939"/>
                  <a:pt x="726575" y="774282"/>
                  <a:pt x="728447" y="777140"/>
                </a:cubicBezTo>
                <a:cubicBezTo>
                  <a:pt x="730319" y="779997"/>
                  <a:pt x="732830" y="782265"/>
                  <a:pt x="735981" y="783944"/>
                </a:cubicBezTo>
                <a:cubicBezTo>
                  <a:pt x="739131" y="785623"/>
                  <a:pt x="743055" y="786462"/>
                  <a:pt x="747751" y="786462"/>
                </a:cubicBezTo>
                <a:cubicBezTo>
                  <a:pt x="752031" y="786462"/>
                  <a:pt x="755746" y="785696"/>
                  <a:pt x="758897" y="784165"/>
                </a:cubicBezTo>
                <a:cubicBezTo>
                  <a:pt x="762047" y="782633"/>
                  <a:pt x="764633" y="780483"/>
                  <a:pt x="766654" y="777714"/>
                </a:cubicBezTo>
                <a:cubicBezTo>
                  <a:pt x="768675" y="774945"/>
                  <a:pt x="770161" y="771646"/>
                  <a:pt x="771112" y="767817"/>
                </a:cubicBezTo>
                <a:cubicBezTo>
                  <a:pt x="772063" y="763988"/>
                  <a:pt x="772539" y="759775"/>
                  <a:pt x="772539" y="755180"/>
                </a:cubicBezTo>
                <a:cubicBezTo>
                  <a:pt x="772539" y="750880"/>
                  <a:pt x="772138" y="746815"/>
                  <a:pt x="771335" y="742986"/>
                </a:cubicBezTo>
                <a:cubicBezTo>
                  <a:pt x="770532" y="739157"/>
                  <a:pt x="769210" y="735799"/>
                  <a:pt x="767367" y="732912"/>
                </a:cubicBezTo>
                <a:cubicBezTo>
                  <a:pt x="765524" y="730025"/>
                  <a:pt x="763027" y="727743"/>
                  <a:pt x="759877" y="726064"/>
                </a:cubicBezTo>
                <a:cubicBezTo>
                  <a:pt x="756727" y="724385"/>
                  <a:pt x="752803" y="723545"/>
                  <a:pt x="748107" y="723545"/>
                </a:cubicBezTo>
                <a:close/>
                <a:moveTo>
                  <a:pt x="1555437" y="722750"/>
                </a:moveTo>
                <a:cubicBezTo>
                  <a:pt x="1551821" y="722750"/>
                  <a:pt x="1548650" y="723427"/>
                  <a:pt x="1545924" y="724782"/>
                </a:cubicBezTo>
                <a:cubicBezTo>
                  <a:pt x="1543197" y="726137"/>
                  <a:pt x="1540915" y="727934"/>
                  <a:pt x="1539078" y="730173"/>
                </a:cubicBezTo>
                <a:cubicBezTo>
                  <a:pt x="1537240" y="732411"/>
                  <a:pt x="1535817" y="735018"/>
                  <a:pt x="1534810" y="737993"/>
                </a:cubicBezTo>
                <a:cubicBezTo>
                  <a:pt x="1533802" y="740968"/>
                  <a:pt x="1533239" y="744076"/>
                  <a:pt x="1533120" y="747316"/>
                </a:cubicBezTo>
                <a:lnTo>
                  <a:pt x="1576509" y="747316"/>
                </a:lnTo>
                <a:cubicBezTo>
                  <a:pt x="1576685" y="739657"/>
                  <a:pt x="1574981" y="733648"/>
                  <a:pt x="1571396" y="729289"/>
                </a:cubicBezTo>
                <a:cubicBezTo>
                  <a:pt x="1567810" y="724930"/>
                  <a:pt x="1562491" y="722750"/>
                  <a:pt x="1555437" y="722750"/>
                </a:cubicBezTo>
                <a:close/>
                <a:moveTo>
                  <a:pt x="1145862" y="722750"/>
                </a:moveTo>
                <a:cubicBezTo>
                  <a:pt x="1142246" y="722750"/>
                  <a:pt x="1139075" y="723427"/>
                  <a:pt x="1136349" y="724782"/>
                </a:cubicBezTo>
                <a:cubicBezTo>
                  <a:pt x="1133622" y="726137"/>
                  <a:pt x="1131340" y="727934"/>
                  <a:pt x="1129503" y="730173"/>
                </a:cubicBezTo>
                <a:cubicBezTo>
                  <a:pt x="1127665" y="732411"/>
                  <a:pt x="1126242" y="735018"/>
                  <a:pt x="1125235" y="737993"/>
                </a:cubicBezTo>
                <a:cubicBezTo>
                  <a:pt x="1124227" y="740968"/>
                  <a:pt x="1123664" y="744076"/>
                  <a:pt x="1123545" y="747316"/>
                </a:cubicBezTo>
                <a:lnTo>
                  <a:pt x="1166934" y="747316"/>
                </a:lnTo>
                <a:cubicBezTo>
                  <a:pt x="1167110" y="739657"/>
                  <a:pt x="1165406" y="733648"/>
                  <a:pt x="1161821" y="729289"/>
                </a:cubicBezTo>
                <a:cubicBezTo>
                  <a:pt x="1158235" y="724930"/>
                  <a:pt x="1152916" y="722750"/>
                  <a:pt x="1145862" y="722750"/>
                </a:cubicBezTo>
                <a:close/>
                <a:moveTo>
                  <a:pt x="936312" y="722750"/>
                </a:moveTo>
                <a:cubicBezTo>
                  <a:pt x="932697" y="722750"/>
                  <a:pt x="929525" y="723427"/>
                  <a:pt x="926799" y="724782"/>
                </a:cubicBezTo>
                <a:cubicBezTo>
                  <a:pt x="924073" y="726137"/>
                  <a:pt x="921791" y="727934"/>
                  <a:pt x="919953" y="730173"/>
                </a:cubicBezTo>
                <a:cubicBezTo>
                  <a:pt x="918115" y="732411"/>
                  <a:pt x="916692" y="735018"/>
                  <a:pt x="915685" y="737993"/>
                </a:cubicBezTo>
                <a:cubicBezTo>
                  <a:pt x="914677" y="740968"/>
                  <a:pt x="914114" y="744076"/>
                  <a:pt x="913996" y="747316"/>
                </a:cubicBezTo>
                <a:lnTo>
                  <a:pt x="957384" y="747316"/>
                </a:lnTo>
                <a:cubicBezTo>
                  <a:pt x="957560" y="739657"/>
                  <a:pt x="955856" y="733648"/>
                  <a:pt x="952271" y="729289"/>
                </a:cubicBezTo>
                <a:cubicBezTo>
                  <a:pt x="948685" y="724930"/>
                  <a:pt x="943366" y="722750"/>
                  <a:pt x="936312" y="722750"/>
                </a:cubicBezTo>
                <a:close/>
                <a:moveTo>
                  <a:pt x="288612" y="722750"/>
                </a:moveTo>
                <a:cubicBezTo>
                  <a:pt x="284997" y="722750"/>
                  <a:pt x="281825" y="723427"/>
                  <a:pt x="279099" y="724782"/>
                </a:cubicBezTo>
                <a:cubicBezTo>
                  <a:pt x="276373" y="726137"/>
                  <a:pt x="274090" y="727934"/>
                  <a:pt x="272253" y="730173"/>
                </a:cubicBezTo>
                <a:cubicBezTo>
                  <a:pt x="270415" y="732411"/>
                  <a:pt x="268992" y="735018"/>
                  <a:pt x="267985" y="737993"/>
                </a:cubicBezTo>
                <a:cubicBezTo>
                  <a:pt x="266977" y="740968"/>
                  <a:pt x="266414" y="744076"/>
                  <a:pt x="266295" y="747316"/>
                </a:cubicBezTo>
                <a:lnTo>
                  <a:pt x="309684" y="747316"/>
                </a:lnTo>
                <a:cubicBezTo>
                  <a:pt x="309860" y="739657"/>
                  <a:pt x="308156" y="733648"/>
                  <a:pt x="304571" y="729289"/>
                </a:cubicBezTo>
                <a:cubicBezTo>
                  <a:pt x="300985" y="724930"/>
                  <a:pt x="295666" y="722750"/>
                  <a:pt x="288612" y="722750"/>
                </a:cubicBezTo>
                <a:close/>
                <a:moveTo>
                  <a:pt x="597973" y="713030"/>
                </a:moveTo>
                <a:lnTo>
                  <a:pt x="643570" y="713030"/>
                </a:lnTo>
                <a:cubicBezTo>
                  <a:pt x="644218" y="713030"/>
                  <a:pt x="644793" y="713118"/>
                  <a:pt x="645293" y="713295"/>
                </a:cubicBezTo>
                <a:cubicBezTo>
                  <a:pt x="645794" y="713471"/>
                  <a:pt x="646221" y="713766"/>
                  <a:pt x="646575" y="714178"/>
                </a:cubicBezTo>
                <a:cubicBezTo>
                  <a:pt x="646928" y="714591"/>
                  <a:pt x="647208" y="715121"/>
                  <a:pt x="647414" y="715769"/>
                </a:cubicBezTo>
                <a:cubicBezTo>
                  <a:pt x="647620" y="716417"/>
                  <a:pt x="647723" y="717242"/>
                  <a:pt x="647723" y="718243"/>
                </a:cubicBezTo>
                <a:lnTo>
                  <a:pt x="647723" y="721071"/>
                </a:lnTo>
                <a:cubicBezTo>
                  <a:pt x="647723" y="721896"/>
                  <a:pt x="647665" y="722661"/>
                  <a:pt x="647547" y="723368"/>
                </a:cubicBezTo>
                <a:cubicBezTo>
                  <a:pt x="647429" y="724075"/>
                  <a:pt x="647252" y="724768"/>
                  <a:pt x="647016" y="725445"/>
                </a:cubicBezTo>
                <a:cubicBezTo>
                  <a:pt x="646781" y="726123"/>
                  <a:pt x="646457" y="726844"/>
                  <a:pt x="646044" y="727610"/>
                </a:cubicBezTo>
                <a:cubicBezTo>
                  <a:pt x="645632" y="728376"/>
                  <a:pt x="645131" y="729230"/>
                  <a:pt x="644542" y="730173"/>
                </a:cubicBezTo>
                <a:lnTo>
                  <a:pt x="609637" y="784783"/>
                </a:lnTo>
                <a:lnTo>
                  <a:pt x="646928" y="784783"/>
                </a:lnTo>
                <a:cubicBezTo>
                  <a:pt x="647399" y="784783"/>
                  <a:pt x="647826" y="784886"/>
                  <a:pt x="648209" y="785093"/>
                </a:cubicBezTo>
                <a:cubicBezTo>
                  <a:pt x="648592" y="785299"/>
                  <a:pt x="648916" y="785637"/>
                  <a:pt x="649181" y="786109"/>
                </a:cubicBezTo>
                <a:cubicBezTo>
                  <a:pt x="649447" y="786580"/>
                  <a:pt x="649667" y="787213"/>
                  <a:pt x="649844" y="788009"/>
                </a:cubicBezTo>
                <a:cubicBezTo>
                  <a:pt x="650021" y="788804"/>
                  <a:pt x="650109" y="789761"/>
                  <a:pt x="650109" y="790881"/>
                </a:cubicBezTo>
                <a:cubicBezTo>
                  <a:pt x="650109" y="792000"/>
                  <a:pt x="650021" y="792957"/>
                  <a:pt x="649844" y="793752"/>
                </a:cubicBezTo>
                <a:cubicBezTo>
                  <a:pt x="649667" y="794548"/>
                  <a:pt x="649461" y="795196"/>
                  <a:pt x="649226" y="795697"/>
                </a:cubicBezTo>
                <a:cubicBezTo>
                  <a:pt x="648990" y="796197"/>
                  <a:pt x="648666" y="796551"/>
                  <a:pt x="648254" y="796757"/>
                </a:cubicBezTo>
                <a:cubicBezTo>
                  <a:pt x="647841" y="796963"/>
                  <a:pt x="647399" y="797066"/>
                  <a:pt x="646928" y="797066"/>
                </a:cubicBezTo>
                <a:lnTo>
                  <a:pt x="597973" y="797066"/>
                </a:lnTo>
                <a:cubicBezTo>
                  <a:pt x="596736" y="797066"/>
                  <a:pt x="595720" y="796654"/>
                  <a:pt x="594924" y="795829"/>
                </a:cubicBezTo>
                <a:cubicBezTo>
                  <a:pt x="594129" y="795004"/>
                  <a:pt x="593731" y="793620"/>
                  <a:pt x="593731" y="791676"/>
                </a:cubicBezTo>
                <a:lnTo>
                  <a:pt x="593731" y="788671"/>
                </a:lnTo>
                <a:cubicBezTo>
                  <a:pt x="593731" y="787847"/>
                  <a:pt x="593790" y="787110"/>
                  <a:pt x="593908" y="786462"/>
                </a:cubicBezTo>
                <a:cubicBezTo>
                  <a:pt x="594026" y="785814"/>
                  <a:pt x="594203" y="785166"/>
                  <a:pt x="594438" y="784518"/>
                </a:cubicBezTo>
                <a:cubicBezTo>
                  <a:pt x="594674" y="783870"/>
                  <a:pt x="594998" y="783178"/>
                  <a:pt x="595410" y="782442"/>
                </a:cubicBezTo>
                <a:cubicBezTo>
                  <a:pt x="595823" y="781705"/>
                  <a:pt x="596323" y="780866"/>
                  <a:pt x="596913" y="779923"/>
                </a:cubicBezTo>
                <a:lnTo>
                  <a:pt x="631994" y="725312"/>
                </a:lnTo>
                <a:lnTo>
                  <a:pt x="597973" y="725312"/>
                </a:lnTo>
                <a:cubicBezTo>
                  <a:pt x="597030" y="725312"/>
                  <a:pt x="596279" y="724826"/>
                  <a:pt x="595720" y="723854"/>
                </a:cubicBezTo>
                <a:cubicBezTo>
                  <a:pt x="595160" y="722882"/>
                  <a:pt x="594880" y="721307"/>
                  <a:pt x="594880" y="719127"/>
                </a:cubicBezTo>
                <a:cubicBezTo>
                  <a:pt x="594880" y="718066"/>
                  <a:pt x="594939" y="717139"/>
                  <a:pt x="595057" y="716343"/>
                </a:cubicBezTo>
                <a:cubicBezTo>
                  <a:pt x="595175" y="715548"/>
                  <a:pt x="595366" y="714900"/>
                  <a:pt x="595631" y="714399"/>
                </a:cubicBezTo>
                <a:cubicBezTo>
                  <a:pt x="595896" y="713898"/>
                  <a:pt x="596220" y="713545"/>
                  <a:pt x="596603" y="713339"/>
                </a:cubicBezTo>
                <a:cubicBezTo>
                  <a:pt x="596986" y="713133"/>
                  <a:pt x="597443" y="713030"/>
                  <a:pt x="597973" y="713030"/>
                </a:cubicBezTo>
                <a:close/>
                <a:moveTo>
                  <a:pt x="1359108" y="712588"/>
                </a:moveTo>
                <a:cubicBezTo>
                  <a:pt x="1360581" y="712588"/>
                  <a:pt x="1361788" y="712647"/>
                  <a:pt x="1362731" y="712764"/>
                </a:cubicBezTo>
                <a:cubicBezTo>
                  <a:pt x="1363673" y="712882"/>
                  <a:pt x="1364410" y="713059"/>
                  <a:pt x="1364940" y="713295"/>
                </a:cubicBezTo>
                <a:cubicBezTo>
                  <a:pt x="1365470" y="713530"/>
                  <a:pt x="1365853" y="713825"/>
                  <a:pt x="1366089" y="714178"/>
                </a:cubicBezTo>
                <a:cubicBezTo>
                  <a:pt x="1366324" y="714532"/>
                  <a:pt x="1366442" y="714915"/>
                  <a:pt x="1366442" y="715327"/>
                </a:cubicBezTo>
                <a:lnTo>
                  <a:pt x="1366442" y="794857"/>
                </a:lnTo>
                <a:cubicBezTo>
                  <a:pt x="1366442" y="795328"/>
                  <a:pt x="1366324" y="795726"/>
                  <a:pt x="1366089" y="796050"/>
                </a:cubicBezTo>
                <a:cubicBezTo>
                  <a:pt x="1365853" y="796374"/>
                  <a:pt x="1365470" y="796654"/>
                  <a:pt x="1364940" y="796890"/>
                </a:cubicBezTo>
                <a:cubicBezTo>
                  <a:pt x="1364410" y="797125"/>
                  <a:pt x="1363673" y="797302"/>
                  <a:pt x="1362731" y="797420"/>
                </a:cubicBezTo>
                <a:cubicBezTo>
                  <a:pt x="1361788" y="797538"/>
                  <a:pt x="1360581" y="797596"/>
                  <a:pt x="1359108" y="797596"/>
                </a:cubicBezTo>
                <a:cubicBezTo>
                  <a:pt x="1357694" y="797596"/>
                  <a:pt x="1356516" y="797538"/>
                  <a:pt x="1355573" y="797420"/>
                </a:cubicBezTo>
                <a:cubicBezTo>
                  <a:pt x="1354631" y="797302"/>
                  <a:pt x="1353880" y="797125"/>
                  <a:pt x="1353320" y="796890"/>
                </a:cubicBezTo>
                <a:cubicBezTo>
                  <a:pt x="1352760" y="796654"/>
                  <a:pt x="1352377" y="796374"/>
                  <a:pt x="1352171" y="796050"/>
                </a:cubicBezTo>
                <a:cubicBezTo>
                  <a:pt x="1351965" y="795726"/>
                  <a:pt x="1351862" y="795328"/>
                  <a:pt x="1351862" y="794857"/>
                </a:cubicBezTo>
                <a:lnTo>
                  <a:pt x="1351862" y="715327"/>
                </a:lnTo>
                <a:cubicBezTo>
                  <a:pt x="1351862" y="714915"/>
                  <a:pt x="1351965" y="714532"/>
                  <a:pt x="1352171" y="714178"/>
                </a:cubicBezTo>
                <a:cubicBezTo>
                  <a:pt x="1352377" y="713825"/>
                  <a:pt x="1352760" y="713530"/>
                  <a:pt x="1353320" y="713295"/>
                </a:cubicBezTo>
                <a:cubicBezTo>
                  <a:pt x="1353880" y="713059"/>
                  <a:pt x="1354631" y="712882"/>
                  <a:pt x="1355573" y="712764"/>
                </a:cubicBezTo>
                <a:cubicBezTo>
                  <a:pt x="1356516" y="712647"/>
                  <a:pt x="1357694" y="712588"/>
                  <a:pt x="1359108" y="712588"/>
                </a:cubicBezTo>
                <a:close/>
                <a:moveTo>
                  <a:pt x="682833" y="712588"/>
                </a:moveTo>
                <a:cubicBezTo>
                  <a:pt x="684306" y="712588"/>
                  <a:pt x="685513" y="712647"/>
                  <a:pt x="686456" y="712764"/>
                </a:cubicBezTo>
                <a:cubicBezTo>
                  <a:pt x="687398" y="712882"/>
                  <a:pt x="688135" y="713059"/>
                  <a:pt x="688665" y="713295"/>
                </a:cubicBezTo>
                <a:cubicBezTo>
                  <a:pt x="689195" y="713530"/>
                  <a:pt x="689578" y="713825"/>
                  <a:pt x="689814" y="714178"/>
                </a:cubicBezTo>
                <a:cubicBezTo>
                  <a:pt x="690049" y="714532"/>
                  <a:pt x="690167" y="714915"/>
                  <a:pt x="690167" y="715327"/>
                </a:cubicBezTo>
                <a:lnTo>
                  <a:pt x="690167" y="794857"/>
                </a:lnTo>
                <a:cubicBezTo>
                  <a:pt x="690167" y="795328"/>
                  <a:pt x="690049" y="795726"/>
                  <a:pt x="689814" y="796050"/>
                </a:cubicBezTo>
                <a:cubicBezTo>
                  <a:pt x="689578" y="796374"/>
                  <a:pt x="689195" y="796654"/>
                  <a:pt x="688665" y="796890"/>
                </a:cubicBezTo>
                <a:cubicBezTo>
                  <a:pt x="688135" y="797125"/>
                  <a:pt x="687398" y="797302"/>
                  <a:pt x="686456" y="797420"/>
                </a:cubicBezTo>
                <a:cubicBezTo>
                  <a:pt x="685513" y="797538"/>
                  <a:pt x="684306" y="797596"/>
                  <a:pt x="682833" y="797596"/>
                </a:cubicBezTo>
                <a:cubicBezTo>
                  <a:pt x="681419" y="797596"/>
                  <a:pt x="680241" y="797538"/>
                  <a:pt x="679298" y="797420"/>
                </a:cubicBezTo>
                <a:cubicBezTo>
                  <a:pt x="678356" y="797302"/>
                  <a:pt x="677604" y="797125"/>
                  <a:pt x="677045" y="796890"/>
                </a:cubicBezTo>
                <a:cubicBezTo>
                  <a:pt x="676485" y="796654"/>
                  <a:pt x="676102" y="796374"/>
                  <a:pt x="675896" y="796050"/>
                </a:cubicBezTo>
                <a:cubicBezTo>
                  <a:pt x="675690" y="795726"/>
                  <a:pt x="675587" y="795328"/>
                  <a:pt x="675587" y="794857"/>
                </a:cubicBezTo>
                <a:lnTo>
                  <a:pt x="675587" y="715327"/>
                </a:lnTo>
                <a:cubicBezTo>
                  <a:pt x="675587" y="714915"/>
                  <a:pt x="675690" y="714532"/>
                  <a:pt x="675896" y="714178"/>
                </a:cubicBezTo>
                <a:cubicBezTo>
                  <a:pt x="676102" y="713825"/>
                  <a:pt x="676485" y="713530"/>
                  <a:pt x="677045" y="713295"/>
                </a:cubicBezTo>
                <a:cubicBezTo>
                  <a:pt x="677604" y="713059"/>
                  <a:pt x="678356" y="712882"/>
                  <a:pt x="679298" y="712764"/>
                </a:cubicBezTo>
                <a:cubicBezTo>
                  <a:pt x="680241" y="712647"/>
                  <a:pt x="681419" y="712588"/>
                  <a:pt x="682833" y="712588"/>
                </a:cubicBezTo>
                <a:close/>
                <a:moveTo>
                  <a:pt x="568533" y="712588"/>
                </a:moveTo>
                <a:cubicBezTo>
                  <a:pt x="570006" y="712588"/>
                  <a:pt x="571213" y="712647"/>
                  <a:pt x="572156" y="712764"/>
                </a:cubicBezTo>
                <a:cubicBezTo>
                  <a:pt x="573098" y="712882"/>
                  <a:pt x="573835" y="713059"/>
                  <a:pt x="574365" y="713295"/>
                </a:cubicBezTo>
                <a:cubicBezTo>
                  <a:pt x="574895" y="713530"/>
                  <a:pt x="575278" y="713825"/>
                  <a:pt x="575514" y="714178"/>
                </a:cubicBezTo>
                <a:cubicBezTo>
                  <a:pt x="575749" y="714532"/>
                  <a:pt x="575867" y="714915"/>
                  <a:pt x="575867" y="715327"/>
                </a:cubicBezTo>
                <a:lnTo>
                  <a:pt x="575867" y="794857"/>
                </a:lnTo>
                <a:cubicBezTo>
                  <a:pt x="575867" y="795328"/>
                  <a:pt x="575749" y="795726"/>
                  <a:pt x="575514" y="796050"/>
                </a:cubicBezTo>
                <a:cubicBezTo>
                  <a:pt x="575278" y="796374"/>
                  <a:pt x="574895" y="796654"/>
                  <a:pt x="574365" y="796890"/>
                </a:cubicBezTo>
                <a:cubicBezTo>
                  <a:pt x="573835" y="797125"/>
                  <a:pt x="573098" y="797302"/>
                  <a:pt x="572156" y="797420"/>
                </a:cubicBezTo>
                <a:cubicBezTo>
                  <a:pt x="571213" y="797538"/>
                  <a:pt x="570006" y="797596"/>
                  <a:pt x="568533" y="797596"/>
                </a:cubicBezTo>
                <a:cubicBezTo>
                  <a:pt x="567119" y="797596"/>
                  <a:pt x="565941" y="797538"/>
                  <a:pt x="564998" y="797420"/>
                </a:cubicBezTo>
                <a:cubicBezTo>
                  <a:pt x="564056" y="797302"/>
                  <a:pt x="563305" y="797125"/>
                  <a:pt x="562745" y="796890"/>
                </a:cubicBezTo>
                <a:cubicBezTo>
                  <a:pt x="562185" y="796654"/>
                  <a:pt x="561802" y="796374"/>
                  <a:pt x="561596" y="796050"/>
                </a:cubicBezTo>
                <a:cubicBezTo>
                  <a:pt x="561390" y="795726"/>
                  <a:pt x="561287" y="795328"/>
                  <a:pt x="561287" y="794857"/>
                </a:cubicBezTo>
                <a:lnTo>
                  <a:pt x="561287" y="715327"/>
                </a:lnTo>
                <a:cubicBezTo>
                  <a:pt x="561287" y="714915"/>
                  <a:pt x="561390" y="714532"/>
                  <a:pt x="561596" y="714178"/>
                </a:cubicBezTo>
                <a:cubicBezTo>
                  <a:pt x="561802" y="713825"/>
                  <a:pt x="562185" y="713530"/>
                  <a:pt x="562745" y="713295"/>
                </a:cubicBezTo>
                <a:cubicBezTo>
                  <a:pt x="563305" y="713059"/>
                  <a:pt x="564056" y="712882"/>
                  <a:pt x="564998" y="712764"/>
                </a:cubicBezTo>
                <a:cubicBezTo>
                  <a:pt x="565941" y="712647"/>
                  <a:pt x="567119" y="712588"/>
                  <a:pt x="568533" y="712588"/>
                </a:cubicBezTo>
                <a:close/>
                <a:moveTo>
                  <a:pt x="449959" y="711439"/>
                </a:moveTo>
                <a:cubicBezTo>
                  <a:pt x="452492" y="711439"/>
                  <a:pt x="454951" y="711675"/>
                  <a:pt x="457337" y="712146"/>
                </a:cubicBezTo>
                <a:cubicBezTo>
                  <a:pt x="459723" y="712617"/>
                  <a:pt x="461918" y="713236"/>
                  <a:pt x="463921" y="714002"/>
                </a:cubicBezTo>
                <a:cubicBezTo>
                  <a:pt x="465924" y="714767"/>
                  <a:pt x="467706" y="715651"/>
                  <a:pt x="469267" y="716653"/>
                </a:cubicBezTo>
                <a:cubicBezTo>
                  <a:pt x="470828" y="717654"/>
                  <a:pt x="471962" y="718508"/>
                  <a:pt x="472669" y="719215"/>
                </a:cubicBezTo>
                <a:cubicBezTo>
                  <a:pt x="473376" y="719922"/>
                  <a:pt x="473862" y="720482"/>
                  <a:pt x="474127" y="720894"/>
                </a:cubicBezTo>
                <a:cubicBezTo>
                  <a:pt x="474392" y="721307"/>
                  <a:pt x="474613" y="721793"/>
                  <a:pt x="474790" y="722352"/>
                </a:cubicBezTo>
                <a:cubicBezTo>
                  <a:pt x="474966" y="722912"/>
                  <a:pt x="475084" y="723545"/>
                  <a:pt x="475143" y="724252"/>
                </a:cubicBezTo>
                <a:cubicBezTo>
                  <a:pt x="475202" y="724959"/>
                  <a:pt x="475232" y="725843"/>
                  <a:pt x="475232" y="726903"/>
                </a:cubicBezTo>
                <a:cubicBezTo>
                  <a:pt x="475232" y="729201"/>
                  <a:pt x="474966" y="730806"/>
                  <a:pt x="474436" y="731719"/>
                </a:cubicBezTo>
                <a:cubicBezTo>
                  <a:pt x="473906" y="732632"/>
                  <a:pt x="473258" y="733089"/>
                  <a:pt x="472492" y="733089"/>
                </a:cubicBezTo>
                <a:cubicBezTo>
                  <a:pt x="471609" y="733089"/>
                  <a:pt x="470592" y="732603"/>
                  <a:pt x="469444" y="731631"/>
                </a:cubicBezTo>
                <a:cubicBezTo>
                  <a:pt x="468295" y="730659"/>
                  <a:pt x="466837" y="729584"/>
                  <a:pt x="465069" y="728405"/>
                </a:cubicBezTo>
                <a:cubicBezTo>
                  <a:pt x="463302" y="727227"/>
                  <a:pt x="461167" y="726152"/>
                  <a:pt x="458663" y="725180"/>
                </a:cubicBezTo>
                <a:cubicBezTo>
                  <a:pt x="456159" y="724208"/>
                  <a:pt x="453199" y="723722"/>
                  <a:pt x="449782" y="723722"/>
                </a:cubicBezTo>
                <a:cubicBezTo>
                  <a:pt x="442772" y="723722"/>
                  <a:pt x="437396" y="726417"/>
                  <a:pt x="433655" y="731807"/>
                </a:cubicBezTo>
                <a:cubicBezTo>
                  <a:pt x="429914" y="737198"/>
                  <a:pt x="428044" y="745018"/>
                  <a:pt x="428044" y="755269"/>
                </a:cubicBezTo>
                <a:cubicBezTo>
                  <a:pt x="428044" y="760394"/>
                  <a:pt x="428530" y="764886"/>
                  <a:pt x="429502" y="768745"/>
                </a:cubicBezTo>
                <a:cubicBezTo>
                  <a:pt x="430474" y="772603"/>
                  <a:pt x="431902" y="775829"/>
                  <a:pt x="433788" y="778421"/>
                </a:cubicBezTo>
                <a:cubicBezTo>
                  <a:pt x="435673" y="781013"/>
                  <a:pt x="437985" y="782942"/>
                  <a:pt x="440724" y="784209"/>
                </a:cubicBezTo>
                <a:cubicBezTo>
                  <a:pt x="443464" y="785475"/>
                  <a:pt x="446601" y="786109"/>
                  <a:pt x="450135" y="786109"/>
                </a:cubicBezTo>
                <a:cubicBezTo>
                  <a:pt x="453493" y="786109"/>
                  <a:pt x="456439" y="785579"/>
                  <a:pt x="458972" y="784518"/>
                </a:cubicBezTo>
                <a:cubicBezTo>
                  <a:pt x="461505" y="783458"/>
                  <a:pt x="463700" y="782294"/>
                  <a:pt x="465555" y="781028"/>
                </a:cubicBezTo>
                <a:cubicBezTo>
                  <a:pt x="467411" y="779761"/>
                  <a:pt x="468972" y="778612"/>
                  <a:pt x="470239" y="777581"/>
                </a:cubicBezTo>
                <a:cubicBezTo>
                  <a:pt x="471505" y="776550"/>
                  <a:pt x="472492" y="776035"/>
                  <a:pt x="473199" y="776035"/>
                </a:cubicBezTo>
                <a:cubicBezTo>
                  <a:pt x="473612" y="776035"/>
                  <a:pt x="473965" y="776153"/>
                  <a:pt x="474260" y="776388"/>
                </a:cubicBezTo>
                <a:cubicBezTo>
                  <a:pt x="474554" y="776624"/>
                  <a:pt x="474804" y="777022"/>
                  <a:pt x="475011" y="777581"/>
                </a:cubicBezTo>
                <a:cubicBezTo>
                  <a:pt x="475217" y="778141"/>
                  <a:pt x="475364" y="778848"/>
                  <a:pt x="475452" y="779702"/>
                </a:cubicBezTo>
                <a:cubicBezTo>
                  <a:pt x="475541" y="780556"/>
                  <a:pt x="475585" y="781573"/>
                  <a:pt x="475585" y="782751"/>
                </a:cubicBezTo>
                <a:cubicBezTo>
                  <a:pt x="475585" y="783752"/>
                  <a:pt x="475556" y="784621"/>
                  <a:pt x="475497" y="785358"/>
                </a:cubicBezTo>
                <a:cubicBezTo>
                  <a:pt x="475438" y="786094"/>
                  <a:pt x="475335" y="786713"/>
                  <a:pt x="475187" y="787213"/>
                </a:cubicBezTo>
                <a:cubicBezTo>
                  <a:pt x="475040" y="787714"/>
                  <a:pt x="474863" y="788156"/>
                  <a:pt x="474657" y="788539"/>
                </a:cubicBezTo>
                <a:cubicBezTo>
                  <a:pt x="474451" y="788922"/>
                  <a:pt x="473980" y="789481"/>
                  <a:pt x="473243" y="790218"/>
                </a:cubicBezTo>
                <a:cubicBezTo>
                  <a:pt x="472507" y="790954"/>
                  <a:pt x="471255" y="791867"/>
                  <a:pt x="469488" y="792957"/>
                </a:cubicBezTo>
                <a:cubicBezTo>
                  <a:pt x="467720" y="794047"/>
                  <a:pt x="465732" y="795019"/>
                  <a:pt x="463523" y="795873"/>
                </a:cubicBezTo>
                <a:cubicBezTo>
                  <a:pt x="461314" y="796728"/>
                  <a:pt x="458913" y="797420"/>
                  <a:pt x="456321" y="797950"/>
                </a:cubicBezTo>
                <a:cubicBezTo>
                  <a:pt x="453729" y="798480"/>
                  <a:pt x="451049" y="798745"/>
                  <a:pt x="448280" y="798745"/>
                </a:cubicBezTo>
                <a:cubicBezTo>
                  <a:pt x="442565" y="798745"/>
                  <a:pt x="437499" y="797803"/>
                  <a:pt x="433081" y="795917"/>
                </a:cubicBezTo>
                <a:cubicBezTo>
                  <a:pt x="428662" y="794032"/>
                  <a:pt x="424966" y="791278"/>
                  <a:pt x="421991" y="787655"/>
                </a:cubicBezTo>
                <a:cubicBezTo>
                  <a:pt x="419016" y="784032"/>
                  <a:pt x="416748" y="779584"/>
                  <a:pt x="415186" y="774312"/>
                </a:cubicBezTo>
                <a:cubicBezTo>
                  <a:pt x="413625" y="769039"/>
                  <a:pt x="412845" y="762957"/>
                  <a:pt x="412845" y="756064"/>
                </a:cubicBezTo>
                <a:cubicBezTo>
                  <a:pt x="412845" y="748229"/>
                  <a:pt x="413802" y="741498"/>
                  <a:pt x="415717" y="735872"/>
                </a:cubicBezTo>
                <a:cubicBezTo>
                  <a:pt x="417631" y="730246"/>
                  <a:pt x="420253" y="725637"/>
                  <a:pt x="423581" y="722043"/>
                </a:cubicBezTo>
                <a:cubicBezTo>
                  <a:pt x="426910" y="718449"/>
                  <a:pt x="430827" y="715784"/>
                  <a:pt x="435334" y="714046"/>
                </a:cubicBezTo>
                <a:cubicBezTo>
                  <a:pt x="439841" y="712308"/>
                  <a:pt x="444716" y="711439"/>
                  <a:pt x="449959" y="711439"/>
                </a:cubicBezTo>
                <a:close/>
                <a:moveTo>
                  <a:pt x="1780454" y="711351"/>
                </a:moveTo>
                <a:cubicBezTo>
                  <a:pt x="1786169" y="711351"/>
                  <a:pt x="1791029" y="711999"/>
                  <a:pt x="1795035" y="713295"/>
                </a:cubicBezTo>
                <a:cubicBezTo>
                  <a:pt x="1799041" y="714591"/>
                  <a:pt x="1802281" y="716491"/>
                  <a:pt x="1804755" y="718994"/>
                </a:cubicBezTo>
                <a:cubicBezTo>
                  <a:pt x="1807229" y="721498"/>
                  <a:pt x="1809026" y="724606"/>
                  <a:pt x="1810145" y="728317"/>
                </a:cubicBezTo>
                <a:cubicBezTo>
                  <a:pt x="1811265" y="732028"/>
                  <a:pt x="1811824" y="736358"/>
                  <a:pt x="1811824" y="741307"/>
                </a:cubicBezTo>
                <a:lnTo>
                  <a:pt x="1811824" y="794945"/>
                </a:lnTo>
                <a:cubicBezTo>
                  <a:pt x="1811824" y="795652"/>
                  <a:pt x="1811589" y="796183"/>
                  <a:pt x="1811117" y="796536"/>
                </a:cubicBezTo>
                <a:cubicBezTo>
                  <a:pt x="1810646" y="796890"/>
                  <a:pt x="1809998" y="797155"/>
                  <a:pt x="1809173" y="797331"/>
                </a:cubicBezTo>
                <a:cubicBezTo>
                  <a:pt x="1808349" y="797508"/>
                  <a:pt x="1807141" y="797596"/>
                  <a:pt x="1805550" y="797596"/>
                </a:cubicBezTo>
                <a:cubicBezTo>
                  <a:pt x="1804019" y="797596"/>
                  <a:pt x="1802796" y="797508"/>
                  <a:pt x="1801883" y="797331"/>
                </a:cubicBezTo>
                <a:cubicBezTo>
                  <a:pt x="1800970" y="797155"/>
                  <a:pt x="1800307" y="796890"/>
                  <a:pt x="1799895" y="796536"/>
                </a:cubicBezTo>
                <a:cubicBezTo>
                  <a:pt x="1799482" y="796183"/>
                  <a:pt x="1799276" y="795652"/>
                  <a:pt x="1799276" y="794945"/>
                </a:cubicBezTo>
                <a:lnTo>
                  <a:pt x="1799276" y="786992"/>
                </a:lnTo>
                <a:cubicBezTo>
                  <a:pt x="1795800" y="790704"/>
                  <a:pt x="1791927" y="793590"/>
                  <a:pt x="1787656" y="795652"/>
                </a:cubicBezTo>
                <a:cubicBezTo>
                  <a:pt x="1783385" y="797714"/>
                  <a:pt x="1778864" y="798745"/>
                  <a:pt x="1774092" y="798745"/>
                </a:cubicBezTo>
                <a:cubicBezTo>
                  <a:pt x="1769909" y="798745"/>
                  <a:pt x="1766124" y="798200"/>
                  <a:pt x="1762737" y="797110"/>
                </a:cubicBezTo>
                <a:cubicBezTo>
                  <a:pt x="1759349" y="796021"/>
                  <a:pt x="1756463" y="794445"/>
                  <a:pt x="1754077" y="792383"/>
                </a:cubicBezTo>
                <a:cubicBezTo>
                  <a:pt x="1751691" y="790321"/>
                  <a:pt x="1749835" y="787788"/>
                  <a:pt x="1748510" y="784783"/>
                </a:cubicBezTo>
                <a:cubicBezTo>
                  <a:pt x="1747184" y="781779"/>
                  <a:pt x="1746521" y="778362"/>
                  <a:pt x="1746521" y="774533"/>
                </a:cubicBezTo>
                <a:cubicBezTo>
                  <a:pt x="1746521" y="770055"/>
                  <a:pt x="1747434" y="766167"/>
                  <a:pt x="1749261" y="762868"/>
                </a:cubicBezTo>
                <a:cubicBezTo>
                  <a:pt x="1751087" y="759569"/>
                  <a:pt x="1753708" y="756830"/>
                  <a:pt x="1757125" y="754650"/>
                </a:cubicBezTo>
                <a:cubicBezTo>
                  <a:pt x="1760542" y="752471"/>
                  <a:pt x="1764725" y="750836"/>
                  <a:pt x="1769673" y="749746"/>
                </a:cubicBezTo>
                <a:cubicBezTo>
                  <a:pt x="1774622" y="748656"/>
                  <a:pt x="1780189" y="748111"/>
                  <a:pt x="1786375" y="748111"/>
                </a:cubicBezTo>
                <a:lnTo>
                  <a:pt x="1797332" y="748111"/>
                </a:lnTo>
                <a:lnTo>
                  <a:pt x="1797332" y="741925"/>
                </a:lnTo>
                <a:cubicBezTo>
                  <a:pt x="1797332" y="738862"/>
                  <a:pt x="1797008" y="736152"/>
                  <a:pt x="1796360" y="733796"/>
                </a:cubicBezTo>
                <a:cubicBezTo>
                  <a:pt x="1795712" y="731439"/>
                  <a:pt x="1794666" y="729480"/>
                  <a:pt x="1793223" y="727919"/>
                </a:cubicBezTo>
                <a:cubicBezTo>
                  <a:pt x="1791780" y="726358"/>
                  <a:pt x="1789909" y="725180"/>
                  <a:pt x="1787612" y="724385"/>
                </a:cubicBezTo>
                <a:cubicBezTo>
                  <a:pt x="1785314" y="723589"/>
                  <a:pt x="1782487" y="723192"/>
                  <a:pt x="1779129" y="723192"/>
                </a:cubicBezTo>
                <a:cubicBezTo>
                  <a:pt x="1775535" y="723192"/>
                  <a:pt x="1772310" y="723619"/>
                  <a:pt x="1769453" y="724473"/>
                </a:cubicBezTo>
                <a:cubicBezTo>
                  <a:pt x="1766595" y="725327"/>
                  <a:pt x="1764092" y="726270"/>
                  <a:pt x="1761941" y="727301"/>
                </a:cubicBezTo>
                <a:cubicBezTo>
                  <a:pt x="1759791" y="728332"/>
                  <a:pt x="1757994" y="729274"/>
                  <a:pt x="1756551" y="730128"/>
                </a:cubicBezTo>
                <a:cubicBezTo>
                  <a:pt x="1755108" y="730983"/>
                  <a:pt x="1754033" y="731410"/>
                  <a:pt x="1753326" y="731410"/>
                </a:cubicBezTo>
                <a:cubicBezTo>
                  <a:pt x="1752854" y="731410"/>
                  <a:pt x="1752442" y="731292"/>
                  <a:pt x="1752088" y="731056"/>
                </a:cubicBezTo>
                <a:cubicBezTo>
                  <a:pt x="1751735" y="730821"/>
                  <a:pt x="1751426" y="730467"/>
                  <a:pt x="1751161" y="729996"/>
                </a:cubicBezTo>
                <a:cubicBezTo>
                  <a:pt x="1750896" y="729525"/>
                  <a:pt x="1750704" y="728921"/>
                  <a:pt x="1750586" y="728184"/>
                </a:cubicBezTo>
                <a:cubicBezTo>
                  <a:pt x="1750468" y="727448"/>
                  <a:pt x="1750410" y="726638"/>
                  <a:pt x="1750410" y="725754"/>
                </a:cubicBezTo>
                <a:cubicBezTo>
                  <a:pt x="1750410" y="724282"/>
                  <a:pt x="1750513" y="723118"/>
                  <a:pt x="1750719" y="722264"/>
                </a:cubicBezTo>
                <a:cubicBezTo>
                  <a:pt x="1750925" y="721410"/>
                  <a:pt x="1751426" y="720600"/>
                  <a:pt x="1752221" y="719834"/>
                </a:cubicBezTo>
                <a:cubicBezTo>
                  <a:pt x="1753016" y="719068"/>
                  <a:pt x="1754386" y="718170"/>
                  <a:pt x="1756330" y="717139"/>
                </a:cubicBezTo>
                <a:cubicBezTo>
                  <a:pt x="1758274" y="716108"/>
                  <a:pt x="1760513" y="715165"/>
                  <a:pt x="1763046" y="714311"/>
                </a:cubicBezTo>
                <a:cubicBezTo>
                  <a:pt x="1765579" y="713457"/>
                  <a:pt x="1768348" y="712750"/>
                  <a:pt x="1771352" y="712190"/>
                </a:cubicBezTo>
                <a:cubicBezTo>
                  <a:pt x="1774357" y="711630"/>
                  <a:pt x="1777391" y="711351"/>
                  <a:pt x="1780454" y="711351"/>
                </a:cubicBezTo>
                <a:close/>
                <a:moveTo>
                  <a:pt x="1648006" y="711351"/>
                </a:moveTo>
                <a:cubicBezTo>
                  <a:pt x="1651306" y="711351"/>
                  <a:pt x="1654266" y="711733"/>
                  <a:pt x="1656887" y="712499"/>
                </a:cubicBezTo>
                <a:cubicBezTo>
                  <a:pt x="1659509" y="713265"/>
                  <a:pt x="1661821" y="714340"/>
                  <a:pt x="1663824" y="715725"/>
                </a:cubicBezTo>
                <a:cubicBezTo>
                  <a:pt x="1665827" y="717109"/>
                  <a:pt x="1667536" y="718759"/>
                  <a:pt x="1668949" y="720673"/>
                </a:cubicBezTo>
                <a:cubicBezTo>
                  <a:pt x="1670363" y="722588"/>
                  <a:pt x="1671542" y="724723"/>
                  <a:pt x="1672484" y="727080"/>
                </a:cubicBezTo>
                <a:cubicBezTo>
                  <a:pt x="1675135" y="724193"/>
                  <a:pt x="1677653" y="721748"/>
                  <a:pt x="1680039" y="719745"/>
                </a:cubicBezTo>
                <a:cubicBezTo>
                  <a:pt x="1682425" y="717742"/>
                  <a:pt x="1684723" y="716122"/>
                  <a:pt x="1686932" y="714885"/>
                </a:cubicBezTo>
                <a:cubicBezTo>
                  <a:pt x="1689141" y="713648"/>
                  <a:pt x="1691291" y="712750"/>
                  <a:pt x="1693383" y="712190"/>
                </a:cubicBezTo>
                <a:cubicBezTo>
                  <a:pt x="1695474" y="711630"/>
                  <a:pt x="1697580" y="711351"/>
                  <a:pt x="1699701" y="711351"/>
                </a:cubicBezTo>
                <a:cubicBezTo>
                  <a:pt x="1704826" y="711351"/>
                  <a:pt x="1709127" y="712249"/>
                  <a:pt x="1712603" y="714046"/>
                </a:cubicBezTo>
                <a:cubicBezTo>
                  <a:pt x="1716078" y="715843"/>
                  <a:pt x="1718891" y="718243"/>
                  <a:pt x="1721042" y="721248"/>
                </a:cubicBezTo>
                <a:cubicBezTo>
                  <a:pt x="1723192" y="724252"/>
                  <a:pt x="1724724" y="727772"/>
                  <a:pt x="1725637" y="731807"/>
                </a:cubicBezTo>
                <a:cubicBezTo>
                  <a:pt x="1726550" y="735843"/>
                  <a:pt x="1727006" y="740099"/>
                  <a:pt x="1727006" y="744576"/>
                </a:cubicBezTo>
                <a:lnTo>
                  <a:pt x="1727006" y="794857"/>
                </a:lnTo>
                <a:cubicBezTo>
                  <a:pt x="1727006" y="795328"/>
                  <a:pt x="1726889" y="795726"/>
                  <a:pt x="1726653" y="796050"/>
                </a:cubicBezTo>
                <a:cubicBezTo>
                  <a:pt x="1726417" y="796374"/>
                  <a:pt x="1726034" y="796654"/>
                  <a:pt x="1725504" y="796890"/>
                </a:cubicBezTo>
                <a:cubicBezTo>
                  <a:pt x="1724974" y="797125"/>
                  <a:pt x="1724238" y="797302"/>
                  <a:pt x="1723295" y="797420"/>
                </a:cubicBezTo>
                <a:cubicBezTo>
                  <a:pt x="1722352" y="797538"/>
                  <a:pt x="1721174" y="797596"/>
                  <a:pt x="1719760" y="797596"/>
                </a:cubicBezTo>
                <a:cubicBezTo>
                  <a:pt x="1718287" y="797596"/>
                  <a:pt x="1717080" y="797538"/>
                  <a:pt x="1716137" y="797420"/>
                </a:cubicBezTo>
                <a:cubicBezTo>
                  <a:pt x="1715195" y="797302"/>
                  <a:pt x="1714444" y="797125"/>
                  <a:pt x="1713884" y="796890"/>
                </a:cubicBezTo>
                <a:cubicBezTo>
                  <a:pt x="1713324" y="796654"/>
                  <a:pt x="1712927" y="796374"/>
                  <a:pt x="1712691" y="796050"/>
                </a:cubicBezTo>
                <a:cubicBezTo>
                  <a:pt x="1712455" y="795726"/>
                  <a:pt x="1712337" y="795328"/>
                  <a:pt x="1712337" y="794857"/>
                </a:cubicBezTo>
                <a:lnTo>
                  <a:pt x="1712337" y="746521"/>
                </a:lnTo>
                <a:cubicBezTo>
                  <a:pt x="1712337" y="743163"/>
                  <a:pt x="1712043" y="740099"/>
                  <a:pt x="1711454" y="737330"/>
                </a:cubicBezTo>
                <a:cubicBezTo>
                  <a:pt x="1710865" y="734562"/>
                  <a:pt x="1709922" y="732176"/>
                  <a:pt x="1708626" y="730173"/>
                </a:cubicBezTo>
                <a:cubicBezTo>
                  <a:pt x="1707330" y="728170"/>
                  <a:pt x="1705681" y="726638"/>
                  <a:pt x="1703677" y="725578"/>
                </a:cubicBezTo>
                <a:cubicBezTo>
                  <a:pt x="1701675" y="724517"/>
                  <a:pt x="1699318" y="723987"/>
                  <a:pt x="1696608" y="723987"/>
                </a:cubicBezTo>
                <a:cubicBezTo>
                  <a:pt x="1693250" y="723987"/>
                  <a:pt x="1689878" y="725283"/>
                  <a:pt x="1686490" y="727875"/>
                </a:cubicBezTo>
                <a:cubicBezTo>
                  <a:pt x="1683103" y="730467"/>
                  <a:pt x="1679377" y="734267"/>
                  <a:pt x="1675312" y="739274"/>
                </a:cubicBezTo>
                <a:lnTo>
                  <a:pt x="1675312" y="794857"/>
                </a:lnTo>
                <a:cubicBezTo>
                  <a:pt x="1675312" y="795328"/>
                  <a:pt x="1675194" y="795726"/>
                  <a:pt x="1674958" y="796050"/>
                </a:cubicBezTo>
                <a:cubicBezTo>
                  <a:pt x="1674723" y="796374"/>
                  <a:pt x="1674325" y="796654"/>
                  <a:pt x="1673765" y="796890"/>
                </a:cubicBezTo>
                <a:cubicBezTo>
                  <a:pt x="1673206" y="797125"/>
                  <a:pt x="1672455" y="797302"/>
                  <a:pt x="1671512" y="797420"/>
                </a:cubicBezTo>
                <a:cubicBezTo>
                  <a:pt x="1670569" y="797538"/>
                  <a:pt x="1669391" y="797596"/>
                  <a:pt x="1667977" y="797596"/>
                </a:cubicBezTo>
                <a:cubicBezTo>
                  <a:pt x="1666622" y="797596"/>
                  <a:pt x="1665459" y="797538"/>
                  <a:pt x="1664487" y="797420"/>
                </a:cubicBezTo>
                <a:cubicBezTo>
                  <a:pt x="1663515" y="797302"/>
                  <a:pt x="1662749" y="797125"/>
                  <a:pt x="1662189" y="796890"/>
                </a:cubicBezTo>
                <a:cubicBezTo>
                  <a:pt x="1661630" y="796654"/>
                  <a:pt x="1661247" y="796374"/>
                  <a:pt x="1661041" y="796050"/>
                </a:cubicBezTo>
                <a:cubicBezTo>
                  <a:pt x="1660834" y="795726"/>
                  <a:pt x="1660731" y="795328"/>
                  <a:pt x="1660731" y="794857"/>
                </a:cubicBezTo>
                <a:lnTo>
                  <a:pt x="1660731" y="746521"/>
                </a:lnTo>
                <a:cubicBezTo>
                  <a:pt x="1660731" y="743163"/>
                  <a:pt x="1660407" y="740099"/>
                  <a:pt x="1659759" y="737330"/>
                </a:cubicBezTo>
                <a:cubicBezTo>
                  <a:pt x="1659111" y="734562"/>
                  <a:pt x="1658139" y="732176"/>
                  <a:pt x="1656843" y="730173"/>
                </a:cubicBezTo>
                <a:cubicBezTo>
                  <a:pt x="1655547" y="728170"/>
                  <a:pt x="1653912" y="726638"/>
                  <a:pt x="1651939" y="725578"/>
                </a:cubicBezTo>
                <a:cubicBezTo>
                  <a:pt x="1649965" y="724517"/>
                  <a:pt x="1647624" y="723987"/>
                  <a:pt x="1644914" y="723987"/>
                </a:cubicBezTo>
                <a:cubicBezTo>
                  <a:pt x="1641556" y="723987"/>
                  <a:pt x="1638168" y="725283"/>
                  <a:pt x="1634751" y="727875"/>
                </a:cubicBezTo>
                <a:cubicBezTo>
                  <a:pt x="1631335" y="730467"/>
                  <a:pt x="1627623" y="734267"/>
                  <a:pt x="1623617" y="739274"/>
                </a:cubicBezTo>
                <a:lnTo>
                  <a:pt x="1623617" y="794857"/>
                </a:lnTo>
                <a:cubicBezTo>
                  <a:pt x="1623617" y="795328"/>
                  <a:pt x="1623500" y="795726"/>
                  <a:pt x="1623264" y="796050"/>
                </a:cubicBezTo>
                <a:cubicBezTo>
                  <a:pt x="1623028" y="796374"/>
                  <a:pt x="1622645" y="796654"/>
                  <a:pt x="1622115" y="796890"/>
                </a:cubicBezTo>
                <a:cubicBezTo>
                  <a:pt x="1621585" y="797125"/>
                  <a:pt x="1620849" y="797302"/>
                  <a:pt x="1619906" y="797420"/>
                </a:cubicBezTo>
                <a:cubicBezTo>
                  <a:pt x="1618963" y="797538"/>
                  <a:pt x="1617756" y="797596"/>
                  <a:pt x="1616283" y="797596"/>
                </a:cubicBezTo>
                <a:cubicBezTo>
                  <a:pt x="1614869" y="797596"/>
                  <a:pt x="1613691" y="797538"/>
                  <a:pt x="1612748" y="797420"/>
                </a:cubicBezTo>
                <a:cubicBezTo>
                  <a:pt x="1611806" y="797302"/>
                  <a:pt x="1611055" y="797125"/>
                  <a:pt x="1610495" y="796890"/>
                </a:cubicBezTo>
                <a:cubicBezTo>
                  <a:pt x="1609935" y="796654"/>
                  <a:pt x="1609552" y="796374"/>
                  <a:pt x="1609346" y="796050"/>
                </a:cubicBezTo>
                <a:cubicBezTo>
                  <a:pt x="1609140" y="795726"/>
                  <a:pt x="1609037" y="795328"/>
                  <a:pt x="1609037" y="794857"/>
                </a:cubicBezTo>
                <a:lnTo>
                  <a:pt x="1609037" y="715327"/>
                </a:lnTo>
                <a:cubicBezTo>
                  <a:pt x="1609037" y="714856"/>
                  <a:pt x="1609125" y="714458"/>
                  <a:pt x="1609302" y="714134"/>
                </a:cubicBezTo>
                <a:cubicBezTo>
                  <a:pt x="1609479" y="713810"/>
                  <a:pt x="1609832" y="713516"/>
                  <a:pt x="1610362" y="713250"/>
                </a:cubicBezTo>
                <a:cubicBezTo>
                  <a:pt x="1610892" y="712985"/>
                  <a:pt x="1611570" y="712809"/>
                  <a:pt x="1612395" y="712720"/>
                </a:cubicBezTo>
                <a:cubicBezTo>
                  <a:pt x="1613219" y="712632"/>
                  <a:pt x="1614309" y="712588"/>
                  <a:pt x="1615664" y="712588"/>
                </a:cubicBezTo>
                <a:cubicBezTo>
                  <a:pt x="1616960" y="712588"/>
                  <a:pt x="1618035" y="712632"/>
                  <a:pt x="1618890" y="712720"/>
                </a:cubicBezTo>
                <a:cubicBezTo>
                  <a:pt x="1619744" y="712809"/>
                  <a:pt x="1620407" y="712985"/>
                  <a:pt x="1620878" y="713250"/>
                </a:cubicBezTo>
                <a:cubicBezTo>
                  <a:pt x="1621349" y="713516"/>
                  <a:pt x="1621688" y="713810"/>
                  <a:pt x="1621894" y="714134"/>
                </a:cubicBezTo>
                <a:cubicBezTo>
                  <a:pt x="1622100" y="714458"/>
                  <a:pt x="1622203" y="714856"/>
                  <a:pt x="1622203" y="715327"/>
                </a:cubicBezTo>
                <a:lnTo>
                  <a:pt x="1622203" y="725843"/>
                </a:lnTo>
                <a:cubicBezTo>
                  <a:pt x="1626681" y="720835"/>
                  <a:pt x="1631025" y="717168"/>
                  <a:pt x="1635237" y="714841"/>
                </a:cubicBezTo>
                <a:cubicBezTo>
                  <a:pt x="1639450" y="712514"/>
                  <a:pt x="1643706" y="711351"/>
                  <a:pt x="1648006" y="711351"/>
                </a:cubicBezTo>
                <a:close/>
                <a:moveTo>
                  <a:pt x="1556184" y="711351"/>
                </a:moveTo>
                <a:cubicBezTo>
                  <a:pt x="1562429" y="711351"/>
                  <a:pt x="1567745" y="712352"/>
                  <a:pt x="1572134" y="714355"/>
                </a:cubicBezTo>
                <a:cubicBezTo>
                  <a:pt x="1576523" y="716358"/>
                  <a:pt x="1580132" y="719053"/>
                  <a:pt x="1582959" y="722441"/>
                </a:cubicBezTo>
                <a:cubicBezTo>
                  <a:pt x="1585787" y="725828"/>
                  <a:pt x="1587864" y="729804"/>
                  <a:pt x="1589189" y="734370"/>
                </a:cubicBezTo>
                <a:cubicBezTo>
                  <a:pt x="1590515" y="738936"/>
                  <a:pt x="1591178" y="743811"/>
                  <a:pt x="1591178" y="748995"/>
                </a:cubicBezTo>
                <a:lnTo>
                  <a:pt x="1591178" y="751646"/>
                </a:lnTo>
                <a:cubicBezTo>
                  <a:pt x="1591178" y="753943"/>
                  <a:pt x="1590601" y="755578"/>
                  <a:pt x="1589447" y="756550"/>
                </a:cubicBezTo>
                <a:cubicBezTo>
                  <a:pt x="1588293" y="757522"/>
                  <a:pt x="1586976" y="758008"/>
                  <a:pt x="1585496" y="758008"/>
                </a:cubicBezTo>
                <a:lnTo>
                  <a:pt x="1533120" y="758008"/>
                </a:lnTo>
                <a:cubicBezTo>
                  <a:pt x="1533120" y="762426"/>
                  <a:pt x="1533564" y="766403"/>
                  <a:pt x="1534452" y="769938"/>
                </a:cubicBezTo>
                <a:cubicBezTo>
                  <a:pt x="1535340" y="773472"/>
                  <a:pt x="1536820" y="776506"/>
                  <a:pt x="1538892" y="779039"/>
                </a:cubicBezTo>
                <a:cubicBezTo>
                  <a:pt x="1540964" y="781573"/>
                  <a:pt x="1543657" y="783517"/>
                  <a:pt x="1546973" y="784872"/>
                </a:cubicBezTo>
                <a:cubicBezTo>
                  <a:pt x="1550288" y="786227"/>
                  <a:pt x="1554343" y="786904"/>
                  <a:pt x="1559137" y="786904"/>
                </a:cubicBezTo>
                <a:cubicBezTo>
                  <a:pt x="1562926" y="786904"/>
                  <a:pt x="1566301" y="786595"/>
                  <a:pt x="1569260" y="785976"/>
                </a:cubicBezTo>
                <a:cubicBezTo>
                  <a:pt x="1572220" y="785358"/>
                  <a:pt x="1574781" y="784665"/>
                  <a:pt x="1576941" y="783900"/>
                </a:cubicBezTo>
                <a:cubicBezTo>
                  <a:pt x="1579102" y="783134"/>
                  <a:pt x="1580878" y="782442"/>
                  <a:pt x="1582270" y="781823"/>
                </a:cubicBezTo>
                <a:cubicBezTo>
                  <a:pt x="1583661" y="781204"/>
                  <a:pt x="1584712" y="780895"/>
                  <a:pt x="1585423" y="780895"/>
                </a:cubicBezTo>
                <a:cubicBezTo>
                  <a:pt x="1585837" y="780895"/>
                  <a:pt x="1586206" y="780998"/>
                  <a:pt x="1586532" y="781204"/>
                </a:cubicBezTo>
                <a:cubicBezTo>
                  <a:pt x="1586857" y="781411"/>
                  <a:pt x="1587109" y="781720"/>
                  <a:pt x="1587287" y="782132"/>
                </a:cubicBezTo>
                <a:cubicBezTo>
                  <a:pt x="1587464" y="782545"/>
                  <a:pt x="1587597" y="783119"/>
                  <a:pt x="1587686" y="783855"/>
                </a:cubicBezTo>
                <a:cubicBezTo>
                  <a:pt x="1587775" y="784592"/>
                  <a:pt x="1587820" y="785490"/>
                  <a:pt x="1587820" y="786551"/>
                </a:cubicBezTo>
                <a:cubicBezTo>
                  <a:pt x="1587820" y="787316"/>
                  <a:pt x="1587790" y="787979"/>
                  <a:pt x="1587731" y="788539"/>
                </a:cubicBezTo>
                <a:cubicBezTo>
                  <a:pt x="1587672" y="789099"/>
                  <a:pt x="1587599" y="789599"/>
                  <a:pt x="1587510" y="790041"/>
                </a:cubicBezTo>
                <a:cubicBezTo>
                  <a:pt x="1587422" y="790483"/>
                  <a:pt x="1587274" y="790881"/>
                  <a:pt x="1587068" y="791234"/>
                </a:cubicBezTo>
                <a:cubicBezTo>
                  <a:pt x="1586862" y="791587"/>
                  <a:pt x="1586597" y="791926"/>
                  <a:pt x="1586273" y="792250"/>
                </a:cubicBezTo>
                <a:cubicBezTo>
                  <a:pt x="1585949" y="792574"/>
                  <a:pt x="1584992" y="793104"/>
                  <a:pt x="1583401" y="793841"/>
                </a:cubicBezTo>
                <a:cubicBezTo>
                  <a:pt x="1581811" y="794577"/>
                  <a:pt x="1579749" y="795299"/>
                  <a:pt x="1577216" y="796006"/>
                </a:cubicBezTo>
                <a:cubicBezTo>
                  <a:pt x="1574682" y="796713"/>
                  <a:pt x="1571752" y="797346"/>
                  <a:pt x="1568423" y="797906"/>
                </a:cubicBezTo>
                <a:cubicBezTo>
                  <a:pt x="1565094" y="798465"/>
                  <a:pt x="1561545" y="798745"/>
                  <a:pt x="1557775" y="798745"/>
                </a:cubicBezTo>
                <a:cubicBezTo>
                  <a:pt x="1551236" y="798745"/>
                  <a:pt x="1545507" y="797832"/>
                  <a:pt x="1540587" y="796006"/>
                </a:cubicBezTo>
                <a:cubicBezTo>
                  <a:pt x="1535668" y="794180"/>
                  <a:pt x="1531530" y="791470"/>
                  <a:pt x="1528172" y="787876"/>
                </a:cubicBezTo>
                <a:cubicBezTo>
                  <a:pt x="1524814" y="784283"/>
                  <a:pt x="1522281" y="779776"/>
                  <a:pt x="1520572" y="774356"/>
                </a:cubicBezTo>
                <a:cubicBezTo>
                  <a:pt x="1518864" y="768936"/>
                  <a:pt x="1518010" y="762633"/>
                  <a:pt x="1518010" y="755446"/>
                </a:cubicBezTo>
                <a:cubicBezTo>
                  <a:pt x="1518010" y="748612"/>
                  <a:pt x="1518893" y="742470"/>
                  <a:pt x="1520661" y="737021"/>
                </a:cubicBezTo>
                <a:cubicBezTo>
                  <a:pt x="1522428" y="731572"/>
                  <a:pt x="1524976" y="726947"/>
                  <a:pt x="1528304" y="723148"/>
                </a:cubicBezTo>
                <a:cubicBezTo>
                  <a:pt x="1531633" y="719348"/>
                  <a:pt x="1535654" y="716432"/>
                  <a:pt x="1540367" y="714399"/>
                </a:cubicBezTo>
                <a:cubicBezTo>
                  <a:pt x="1545079" y="712367"/>
                  <a:pt x="1550352" y="711351"/>
                  <a:pt x="1556184" y="711351"/>
                </a:cubicBezTo>
                <a:close/>
                <a:moveTo>
                  <a:pt x="1414528" y="711351"/>
                </a:moveTo>
                <a:cubicBezTo>
                  <a:pt x="1416648" y="711351"/>
                  <a:pt x="1418769" y="711527"/>
                  <a:pt x="1420890" y="711881"/>
                </a:cubicBezTo>
                <a:cubicBezTo>
                  <a:pt x="1423011" y="712234"/>
                  <a:pt x="1424925" y="712676"/>
                  <a:pt x="1426634" y="713206"/>
                </a:cubicBezTo>
                <a:cubicBezTo>
                  <a:pt x="1428342" y="713736"/>
                  <a:pt x="1429800" y="714311"/>
                  <a:pt x="1431008" y="714929"/>
                </a:cubicBezTo>
                <a:cubicBezTo>
                  <a:pt x="1432216" y="715548"/>
                  <a:pt x="1433129" y="716093"/>
                  <a:pt x="1433747" y="716564"/>
                </a:cubicBezTo>
                <a:cubicBezTo>
                  <a:pt x="1434366" y="717035"/>
                  <a:pt x="1434778" y="717448"/>
                  <a:pt x="1434985" y="717801"/>
                </a:cubicBezTo>
                <a:cubicBezTo>
                  <a:pt x="1435191" y="718155"/>
                  <a:pt x="1435338" y="718552"/>
                  <a:pt x="1435426" y="718994"/>
                </a:cubicBezTo>
                <a:cubicBezTo>
                  <a:pt x="1435515" y="719436"/>
                  <a:pt x="1435603" y="719981"/>
                  <a:pt x="1435692" y="720629"/>
                </a:cubicBezTo>
                <a:cubicBezTo>
                  <a:pt x="1435780" y="721277"/>
                  <a:pt x="1435824" y="722072"/>
                  <a:pt x="1435824" y="723015"/>
                </a:cubicBezTo>
                <a:cubicBezTo>
                  <a:pt x="1435824" y="724016"/>
                  <a:pt x="1435780" y="724885"/>
                  <a:pt x="1435692" y="725622"/>
                </a:cubicBezTo>
                <a:cubicBezTo>
                  <a:pt x="1435603" y="726358"/>
                  <a:pt x="1435456" y="726962"/>
                  <a:pt x="1435250" y="727433"/>
                </a:cubicBezTo>
                <a:cubicBezTo>
                  <a:pt x="1435043" y="727905"/>
                  <a:pt x="1434793" y="728243"/>
                  <a:pt x="1434499" y="728450"/>
                </a:cubicBezTo>
                <a:cubicBezTo>
                  <a:pt x="1434204" y="728656"/>
                  <a:pt x="1433880" y="728759"/>
                  <a:pt x="1433527" y="728759"/>
                </a:cubicBezTo>
                <a:cubicBezTo>
                  <a:pt x="1432996" y="728759"/>
                  <a:pt x="1432230" y="728435"/>
                  <a:pt x="1431229" y="727787"/>
                </a:cubicBezTo>
                <a:cubicBezTo>
                  <a:pt x="1430227" y="727139"/>
                  <a:pt x="1428931" y="726447"/>
                  <a:pt x="1427341" y="725710"/>
                </a:cubicBezTo>
                <a:cubicBezTo>
                  <a:pt x="1425750" y="724974"/>
                  <a:pt x="1423880" y="724282"/>
                  <a:pt x="1421730" y="723634"/>
                </a:cubicBezTo>
                <a:cubicBezTo>
                  <a:pt x="1419579" y="722985"/>
                  <a:pt x="1417120" y="722661"/>
                  <a:pt x="1414351" y="722661"/>
                </a:cubicBezTo>
                <a:cubicBezTo>
                  <a:pt x="1411877" y="722661"/>
                  <a:pt x="1409697" y="722941"/>
                  <a:pt x="1407812" y="723501"/>
                </a:cubicBezTo>
                <a:cubicBezTo>
                  <a:pt x="1405927" y="724061"/>
                  <a:pt x="1404380" y="724856"/>
                  <a:pt x="1403173" y="725887"/>
                </a:cubicBezTo>
                <a:cubicBezTo>
                  <a:pt x="1401965" y="726918"/>
                  <a:pt x="1401052" y="728140"/>
                  <a:pt x="1400433" y="729554"/>
                </a:cubicBezTo>
                <a:cubicBezTo>
                  <a:pt x="1399815" y="730968"/>
                  <a:pt x="1399505" y="732500"/>
                  <a:pt x="1399505" y="734149"/>
                </a:cubicBezTo>
                <a:cubicBezTo>
                  <a:pt x="1399505" y="736447"/>
                  <a:pt x="1400094" y="738376"/>
                  <a:pt x="1401273" y="739937"/>
                </a:cubicBezTo>
                <a:cubicBezTo>
                  <a:pt x="1402451" y="741498"/>
                  <a:pt x="1403983" y="742868"/>
                  <a:pt x="1405868" y="744046"/>
                </a:cubicBezTo>
                <a:cubicBezTo>
                  <a:pt x="1407753" y="745224"/>
                  <a:pt x="1409903" y="746285"/>
                  <a:pt x="1412319" y="747227"/>
                </a:cubicBezTo>
                <a:cubicBezTo>
                  <a:pt x="1414734" y="748170"/>
                  <a:pt x="1417193" y="749142"/>
                  <a:pt x="1419697" y="750144"/>
                </a:cubicBezTo>
                <a:cubicBezTo>
                  <a:pt x="1422201" y="751145"/>
                  <a:pt x="1424675" y="752264"/>
                  <a:pt x="1427120" y="753501"/>
                </a:cubicBezTo>
                <a:cubicBezTo>
                  <a:pt x="1429565" y="754739"/>
                  <a:pt x="1431730" y="756241"/>
                  <a:pt x="1433615" y="758008"/>
                </a:cubicBezTo>
                <a:cubicBezTo>
                  <a:pt x="1435500" y="759775"/>
                  <a:pt x="1437017" y="761896"/>
                  <a:pt x="1438166" y="764371"/>
                </a:cubicBezTo>
                <a:cubicBezTo>
                  <a:pt x="1439315" y="766845"/>
                  <a:pt x="1439889" y="769790"/>
                  <a:pt x="1439889" y="773207"/>
                </a:cubicBezTo>
                <a:cubicBezTo>
                  <a:pt x="1439889" y="777272"/>
                  <a:pt x="1439138" y="780895"/>
                  <a:pt x="1437636" y="784076"/>
                </a:cubicBezTo>
                <a:cubicBezTo>
                  <a:pt x="1436133" y="787258"/>
                  <a:pt x="1433998" y="789938"/>
                  <a:pt x="1431229" y="792118"/>
                </a:cubicBezTo>
                <a:cubicBezTo>
                  <a:pt x="1428460" y="794297"/>
                  <a:pt x="1425161" y="795947"/>
                  <a:pt x="1421332" y="797066"/>
                </a:cubicBezTo>
                <a:cubicBezTo>
                  <a:pt x="1417503" y="798186"/>
                  <a:pt x="1413291" y="798745"/>
                  <a:pt x="1408695" y="798745"/>
                </a:cubicBezTo>
                <a:cubicBezTo>
                  <a:pt x="1405868" y="798745"/>
                  <a:pt x="1403173" y="798524"/>
                  <a:pt x="1400610" y="798082"/>
                </a:cubicBezTo>
                <a:cubicBezTo>
                  <a:pt x="1398047" y="797641"/>
                  <a:pt x="1395750" y="797081"/>
                  <a:pt x="1393717" y="796403"/>
                </a:cubicBezTo>
                <a:cubicBezTo>
                  <a:pt x="1391685" y="795726"/>
                  <a:pt x="1389962" y="795019"/>
                  <a:pt x="1388548" y="794283"/>
                </a:cubicBezTo>
                <a:cubicBezTo>
                  <a:pt x="1387134" y="793546"/>
                  <a:pt x="1386103" y="792884"/>
                  <a:pt x="1385455" y="792294"/>
                </a:cubicBezTo>
                <a:cubicBezTo>
                  <a:pt x="1384807" y="791705"/>
                  <a:pt x="1384336" y="790881"/>
                  <a:pt x="1384041" y="789820"/>
                </a:cubicBezTo>
                <a:cubicBezTo>
                  <a:pt x="1383747" y="788760"/>
                  <a:pt x="1383599" y="787316"/>
                  <a:pt x="1383599" y="785490"/>
                </a:cubicBezTo>
                <a:cubicBezTo>
                  <a:pt x="1383599" y="784371"/>
                  <a:pt x="1383658" y="783428"/>
                  <a:pt x="1383776" y="782662"/>
                </a:cubicBezTo>
                <a:cubicBezTo>
                  <a:pt x="1383894" y="781897"/>
                  <a:pt x="1384041" y="781278"/>
                  <a:pt x="1384218" y="780807"/>
                </a:cubicBezTo>
                <a:cubicBezTo>
                  <a:pt x="1384395" y="780335"/>
                  <a:pt x="1384645" y="779997"/>
                  <a:pt x="1384969" y="779791"/>
                </a:cubicBezTo>
                <a:cubicBezTo>
                  <a:pt x="1385293" y="779584"/>
                  <a:pt x="1385661" y="779481"/>
                  <a:pt x="1386074" y="779481"/>
                </a:cubicBezTo>
                <a:cubicBezTo>
                  <a:pt x="1386722" y="779481"/>
                  <a:pt x="1387679" y="779879"/>
                  <a:pt x="1388946" y="780674"/>
                </a:cubicBezTo>
                <a:cubicBezTo>
                  <a:pt x="1390212" y="781470"/>
                  <a:pt x="1391773" y="782338"/>
                  <a:pt x="1393629" y="783281"/>
                </a:cubicBezTo>
                <a:cubicBezTo>
                  <a:pt x="1395485" y="784224"/>
                  <a:pt x="1397679" y="785093"/>
                  <a:pt x="1400212" y="785888"/>
                </a:cubicBezTo>
                <a:cubicBezTo>
                  <a:pt x="1402745" y="786683"/>
                  <a:pt x="1405662" y="787081"/>
                  <a:pt x="1408961" y="787081"/>
                </a:cubicBezTo>
                <a:cubicBezTo>
                  <a:pt x="1411435" y="787081"/>
                  <a:pt x="1413674" y="786816"/>
                  <a:pt x="1415676" y="786285"/>
                </a:cubicBezTo>
                <a:cubicBezTo>
                  <a:pt x="1417679" y="785755"/>
                  <a:pt x="1419417" y="784975"/>
                  <a:pt x="1420890" y="783944"/>
                </a:cubicBezTo>
                <a:cubicBezTo>
                  <a:pt x="1422363" y="782913"/>
                  <a:pt x="1423497" y="781602"/>
                  <a:pt x="1424292" y="780011"/>
                </a:cubicBezTo>
                <a:cubicBezTo>
                  <a:pt x="1425088" y="778421"/>
                  <a:pt x="1425485" y="776536"/>
                  <a:pt x="1425485" y="774356"/>
                </a:cubicBezTo>
                <a:cubicBezTo>
                  <a:pt x="1425485" y="772117"/>
                  <a:pt x="1424911" y="770232"/>
                  <a:pt x="1423762" y="768701"/>
                </a:cubicBezTo>
                <a:cubicBezTo>
                  <a:pt x="1422613" y="767169"/>
                  <a:pt x="1421096" y="765814"/>
                  <a:pt x="1419211" y="764636"/>
                </a:cubicBezTo>
                <a:cubicBezTo>
                  <a:pt x="1417326" y="763457"/>
                  <a:pt x="1415205" y="762412"/>
                  <a:pt x="1412849" y="761499"/>
                </a:cubicBezTo>
                <a:cubicBezTo>
                  <a:pt x="1410492" y="760586"/>
                  <a:pt x="1408062" y="759628"/>
                  <a:pt x="1405558" y="758627"/>
                </a:cubicBezTo>
                <a:cubicBezTo>
                  <a:pt x="1403055" y="757625"/>
                  <a:pt x="1400610" y="756491"/>
                  <a:pt x="1398224" y="755225"/>
                </a:cubicBezTo>
                <a:cubicBezTo>
                  <a:pt x="1395838" y="753958"/>
                  <a:pt x="1393703" y="752412"/>
                  <a:pt x="1391817" y="750585"/>
                </a:cubicBezTo>
                <a:cubicBezTo>
                  <a:pt x="1389932" y="748759"/>
                  <a:pt x="1388415" y="746579"/>
                  <a:pt x="1387267" y="744046"/>
                </a:cubicBezTo>
                <a:cubicBezTo>
                  <a:pt x="1386118" y="741513"/>
                  <a:pt x="1385543" y="738479"/>
                  <a:pt x="1385543" y="734944"/>
                </a:cubicBezTo>
                <a:cubicBezTo>
                  <a:pt x="1385543" y="731822"/>
                  <a:pt x="1386147" y="728832"/>
                  <a:pt x="1387355" y="725975"/>
                </a:cubicBezTo>
                <a:cubicBezTo>
                  <a:pt x="1388563" y="723118"/>
                  <a:pt x="1390374" y="720614"/>
                  <a:pt x="1392789" y="718464"/>
                </a:cubicBezTo>
                <a:cubicBezTo>
                  <a:pt x="1395205" y="716314"/>
                  <a:pt x="1398224" y="714591"/>
                  <a:pt x="1401847" y="713295"/>
                </a:cubicBezTo>
                <a:cubicBezTo>
                  <a:pt x="1405470" y="711999"/>
                  <a:pt x="1409697" y="711351"/>
                  <a:pt x="1414528" y="711351"/>
                </a:cubicBezTo>
                <a:close/>
                <a:moveTo>
                  <a:pt x="1300228" y="711351"/>
                </a:moveTo>
                <a:cubicBezTo>
                  <a:pt x="1302348" y="711351"/>
                  <a:pt x="1304469" y="711527"/>
                  <a:pt x="1306590" y="711881"/>
                </a:cubicBezTo>
                <a:cubicBezTo>
                  <a:pt x="1308711" y="712234"/>
                  <a:pt x="1310626" y="712676"/>
                  <a:pt x="1312334" y="713206"/>
                </a:cubicBezTo>
                <a:cubicBezTo>
                  <a:pt x="1314042" y="713736"/>
                  <a:pt x="1315500" y="714311"/>
                  <a:pt x="1316708" y="714929"/>
                </a:cubicBezTo>
                <a:cubicBezTo>
                  <a:pt x="1317916" y="715548"/>
                  <a:pt x="1318829" y="716093"/>
                  <a:pt x="1319447" y="716564"/>
                </a:cubicBezTo>
                <a:cubicBezTo>
                  <a:pt x="1320066" y="717035"/>
                  <a:pt x="1320478" y="717448"/>
                  <a:pt x="1320685" y="717801"/>
                </a:cubicBezTo>
                <a:cubicBezTo>
                  <a:pt x="1320891" y="718155"/>
                  <a:pt x="1321038" y="718552"/>
                  <a:pt x="1321126" y="718994"/>
                </a:cubicBezTo>
                <a:cubicBezTo>
                  <a:pt x="1321215" y="719436"/>
                  <a:pt x="1321303" y="719981"/>
                  <a:pt x="1321392" y="720629"/>
                </a:cubicBezTo>
                <a:cubicBezTo>
                  <a:pt x="1321480" y="721277"/>
                  <a:pt x="1321524" y="722072"/>
                  <a:pt x="1321524" y="723015"/>
                </a:cubicBezTo>
                <a:cubicBezTo>
                  <a:pt x="1321524" y="724016"/>
                  <a:pt x="1321480" y="724885"/>
                  <a:pt x="1321392" y="725622"/>
                </a:cubicBezTo>
                <a:cubicBezTo>
                  <a:pt x="1321303" y="726358"/>
                  <a:pt x="1321156" y="726962"/>
                  <a:pt x="1320950" y="727433"/>
                </a:cubicBezTo>
                <a:cubicBezTo>
                  <a:pt x="1320744" y="727905"/>
                  <a:pt x="1320493" y="728243"/>
                  <a:pt x="1320199" y="728450"/>
                </a:cubicBezTo>
                <a:cubicBezTo>
                  <a:pt x="1319904" y="728656"/>
                  <a:pt x="1319580" y="728759"/>
                  <a:pt x="1319227" y="728759"/>
                </a:cubicBezTo>
                <a:cubicBezTo>
                  <a:pt x="1318696" y="728759"/>
                  <a:pt x="1317931" y="728435"/>
                  <a:pt x="1316929" y="727787"/>
                </a:cubicBezTo>
                <a:cubicBezTo>
                  <a:pt x="1315928" y="727139"/>
                  <a:pt x="1314631" y="726447"/>
                  <a:pt x="1313041" y="725710"/>
                </a:cubicBezTo>
                <a:cubicBezTo>
                  <a:pt x="1311450" y="724974"/>
                  <a:pt x="1309580" y="724282"/>
                  <a:pt x="1307430" y="723634"/>
                </a:cubicBezTo>
                <a:cubicBezTo>
                  <a:pt x="1305279" y="722985"/>
                  <a:pt x="1302820" y="722661"/>
                  <a:pt x="1300051" y="722661"/>
                </a:cubicBezTo>
                <a:cubicBezTo>
                  <a:pt x="1297577" y="722661"/>
                  <a:pt x="1295397" y="722941"/>
                  <a:pt x="1293512" y="723501"/>
                </a:cubicBezTo>
                <a:cubicBezTo>
                  <a:pt x="1291627" y="724061"/>
                  <a:pt x="1290080" y="724856"/>
                  <a:pt x="1288873" y="725887"/>
                </a:cubicBezTo>
                <a:cubicBezTo>
                  <a:pt x="1287665" y="726918"/>
                  <a:pt x="1286752" y="728140"/>
                  <a:pt x="1286133" y="729554"/>
                </a:cubicBezTo>
                <a:cubicBezTo>
                  <a:pt x="1285515" y="730968"/>
                  <a:pt x="1285205" y="732500"/>
                  <a:pt x="1285205" y="734149"/>
                </a:cubicBezTo>
                <a:cubicBezTo>
                  <a:pt x="1285205" y="736447"/>
                  <a:pt x="1285795" y="738376"/>
                  <a:pt x="1286973" y="739937"/>
                </a:cubicBezTo>
                <a:cubicBezTo>
                  <a:pt x="1288151" y="741498"/>
                  <a:pt x="1289683" y="742868"/>
                  <a:pt x="1291568" y="744046"/>
                </a:cubicBezTo>
                <a:cubicBezTo>
                  <a:pt x="1293453" y="745224"/>
                  <a:pt x="1295603" y="746285"/>
                  <a:pt x="1298019" y="747227"/>
                </a:cubicBezTo>
                <a:cubicBezTo>
                  <a:pt x="1300434" y="748170"/>
                  <a:pt x="1302894" y="749142"/>
                  <a:pt x="1305397" y="750144"/>
                </a:cubicBezTo>
                <a:cubicBezTo>
                  <a:pt x="1307901" y="751145"/>
                  <a:pt x="1310375" y="752264"/>
                  <a:pt x="1312820" y="753501"/>
                </a:cubicBezTo>
                <a:cubicBezTo>
                  <a:pt x="1315265" y="754739"/>
                  <a:pt x="1317430" y="756241"/>
                  <a:pt x="1319315" y="758008"/>
                </a:cubicBezTo>
                <a:cubicBezTo>
                  <a:pt x="1321200" y="759775"/>
                  <a:pt x="1322717" y="761896"/>
                  <a:pt x="1323866" y="764371"/>
                </a:cubicBezTo>
                <a:cubicBezTo>
                  <a:pt x="1325015" y="766845"/>
                  <a:pt x="1325589" y="769790"/>
                  <a:pt x="1325589" y="773207"/>
                </a:cubicBezTo>
                <a:cubicBezTo>
                  <a:pt x="1325589" y="777272"/>
                  <a:pt x="1324838" y="780895"/>
                  <a:pt x="1323336" y="784076"/>
                </a:cubicBezTo>
                <a:cubicBezTo>
                  <a:pt x="1321833" y="787258"/>
                  <a:pt x="1319698" y="789938"/>
                  <a:pt x="1316929" y="792118"/>
                </a:cubicBezTo>
                <a:cubicBezTo>
                  <a:pt x="1314160" y="794297"/>
                  <a:pt x="1310861" y="795947"/>
                  <a:pt x="1307032" y="797066"/>
                </a:cubicBezTo>
                <a:cubicBezTo>
                  <a:pt x="1303203" y="798186"/>
                  <a:pt x="1298991" y="798745"/>
                  <a:pt x="1294395" y="798745"/>
                </a:cubicBezTo>
                <a:cubicBezTo>
                  <a:pt x="1291568" y="798745"/>
                  <a:pt x="1288873" y="798524"/>
                  <a:pt x="1286310" y="798082"/>
                </a:cubicBezTo>
                <a:cubicBezTo>
                  <a:pt x="1283747" y="797641"/>
                  <a:pt x="1281450" y="797081"/>
                  <a:pt x="1279417" y="796403"/>
                </a:cubicBezTo>
                <a:cubicBezTo>
                  <a:pt x="1277385" y="795726"/>
                  <a:pt x="1275662" y="795019"/>
                  <a:pt x="1274248" y="794283"/>
                </a:cubicBezTo>
                <a:cubicBezTo>
                  <a:pt x="1272834" y="793546"/>
                  <a:pt x="1271803" y="792884"/>
                  <a:pt x="1271155" y="792294"/>
                </a:cubicBezTo>
                <a:cubicBezTo>
                  <a:pt x="1270507" y="791705"/>
                  <a:pt x="1270036" y="790881"/>
                  <a:pt x="1269741" y="789820"/>
                </a:cubicBezTo>
                <a:cubicBezTo>
                  <a:pt x="1269447" y="788760"/>
                  <a:pt x="1269299" y="787316"/>
                  <a:pt x="1269299" y="785490"/>
                </a:cubicBezTo>
                <a:cubicBezTo>
                  <a:pt x="1269299" y="784371"/>
                  <a:pt x="1269358" y="783428"/>
                  <a:pt x="1269476" y="782662"/>
                </a:cubicBezTo>
                <a:cubicBezTo>
                  <a:pt x="1269594" y="781897"/>
                  <a:pt x="1269741" y="781278"/>
                  <a:pt x="1269918" y="780807"/>
                </a:cubicBezTo>
                <a:cubicBezTo>
                  <a:pt x="1270095" y="780335"/>
                  <a:pt x="1270345" y="779997"/>
                  <a:pt x="1270669" y="779791"/>
                </a:cubicBezTo>
                <a:cubicBezTo>
                  <a:pt x="1270993" y="779584"/>
                  <a:pt x="1271361" y="779481"/>
                  <a:pt x="1271774" y="779481"/>
                </a:cubicBezTo>
                <a:cubicBezTo>
                  <a:pt x="1272422" y="779481"/>
                  <a:pt x="1273379" y="779879"/>
                  <a:pt x="1274646" y="780674"/>
                </a:cubicBezTo>
                <a:cubicBezTo>
                  <a:pt x="1275912" y="781470"/>
                  <a:pt x="1277473" y="782338"/>
                  <a:pt x="1279329" y="783281"/>
                </a:cubicBezTo>
                <a:cubicBezTo>
                  <a:pt x="1281185" y="784224"/>
                  <a:pt x="1283379" y="785093"/>
                  <a:pt x="1285912" y="785888"/>
                </a:cubicBezTo>
                <a:cubicBezTo>
                  <a:pt x="1288446" y="786683"/>
                  <a:pt x="1291362" y="787081"/>
                  <a:pt x="1294661" y="787081"/>
                </a:cubicBezTo>
                <a:cubicBezTo>
                  <a:pt x="1297135" y="787081"/>
                  <a:pt x="1299374" y="786816"/>
                  <a:pt x="1301376" y="786285"/>
                </a:cubicBezTo>
                <a:cubicBezTo>
                  <a:pt x="1303380" y="785755"/>
                  <a:pt x="1305117" y="784975"/>
                  <a:pt x="1306590" y="783944"/>
                </a:cubicBezTo>
                <a:cubicBezTo>
                  <a:pt x="1308063" y="782913"/>
                  <a:pt x="1309197" y="781602"/>
                  <a:pt x="1309992" y="780011"/>
                </a:cubicBezTo>
                <a:cubicBezTo>
                  <a:pt x="1310788" y="778421"/>
                  <a:pt x="1311185" y="776536"/>
                  <a:pt x="1311185" y="774356"/>
                </a:cubicBezTo>
                <a:cubicBezTo>
                  <a:pt x="1311185" y="772117"/>
                  <a:pt x="1310611" y="770232"/>
                  <a:pt x="1309462" y="768701"/>
                </a:cubicBezTo>
                <a:cubicBezTo>
                  <a:pt x="1308313" y="767169"/>
                  <a:pt x="1306796" y="765814"/>
                  <a:pt x="1304911" y="764636"/>
                </a:cubicBezTo>
                <a:cubicBezTo>
                  <a:pt x="1303026" y="763457"/>
                  <a:pt x="1300905" y="762412"/>
                  <a:pt x="1298549" y="761499"/>
                </a:cubicBezTo>
                <a:cubicBezTo>
                  <a:pt x="1296192" y="760586"/>
                  <a:pt x="1293762" y="759628"/>
                  <a:pt x="1291258" y="758627"/>
                </a:cubicBezTo>
                <a:cubicBezTo>
                  <a:pt x="1288755" y="757625"/>
                  <a:pt x="1286310" y="756491"/>
                  <a:pt x="1283924" y="755225"/>
                </a:cubicBezTo>
                <a:cubicBezTo>
                  <a:pt x="1281538" y="753958"/>
                  <a:pt x="1279403" y="752412"/>
                  <a:pt x="1277517" y="750585"/>
                </a:cubicBezTo>
                <a:cubicBezTo>
                  <a:pt x="1275632" y="748759"/>
                  <a:pt x="1274115" y="746579"/>
                  <a:pt x="1272967" y="744046"/>
                </a:cubicBezTo>
                <a:cubicBezTo>
                  <a:pt x="1271818" y="741513"/>
                  <a:pt x="1271243" y="738479"/>
                  <a:pt x="1271243" y="734944"/>
                </a:cubicBezTo>
                <a:cubicBezTo>
                  <a:pt x="1271243" y="731822"/>
                  <a:pt x="1271847" y="728832"/>
                  <a:pt x="1273055" y="725975"/>
                </a:cubicBezTo>
                <a:cubicBezTo>
                  <a:pt x="1274263" y="723118"/>
                  <a:pt x="1276074" y="720614"/>
                  <a:pt x="1278489" y="718464"/>
                </a:cubicBezTo>
                <a:cubicBezTo>
                  <a:pt x="1280905" y="716314"/>
                  <a:pt x="1283924" y="714591"/>
                  <a:pt x="1287547" y="713295"/>
                </a:cubicBezTo>
                <a:cubicBezTo>
                  <a:pt x="1291170" y="711999"/>
                  <a:pt x="1295397" y="711351"/>
                  <a:pt x="1300228" y="711351"/>
                </a:cubicBezTo>
                <a:close/>
                <a:moveTo>
                  <a:pt x="1146609" y="711351"/>
                </a:moveTo>
                <a:cubicBezTo>
                  <a:pt x="1152854" y="711351"/>
                  <a:pt x="1158171" y="712352"/>
                  <a:pt x="1162559" y="714355"/>
                </a:cubicBezTo>
                <a:cubicBezTo>
                  <a:pt x="1166948" y="716358"/>
                  <a:pt x="1170557" y="719053"/>
                  <a:pt x="1173384" y="722441"/>
                </a:cubicBezTo>
                <a:cubicBezTo>
                  <a:pt x="1176212" y="725828"/>
                  <a:pt x="1178289" y="729804"/>
                  <a:pt x="1179614" y="734370"/>
                </a:cubicBezTo>
                <a:cubicBezTo>
                  <a:pt x="1180940" y="738936"/>
                  <a:pt x="1181602" y="743811"/>
                  <a:pt x="1181602" y="748995"/>
                </a:cubicBezTo>
                <a:lnTo>
                  <a:pt x="1181602" y="751646"/>
                </a:lnTo>
                <a:cubicBezTo>
                  <a:pt x="1181602" y="753943"/>
                  <a:pt x="1181026" y="755578"/>
                  <a:pt x="1179872" y="756550"/>
                </a:cubicBezTo>
                <a:cubicBezTo>
                  <a:pt x="1178718" y="757522"/>
                  <a:pt x="1177401" y="758008"/>
                  <a:pt x="1175921" y="758008"/>
                </a:cubicBezTo>
                <a:lnTo>
                  <a:pt x="1123545" y="758008"/>
                </a:lnTo>
                <a:cubicBezTo>
                  <a:pt x="1123545" y="762426"/>
                  <a:pt x="1123989" y="766403"/>
                  <a:pt x="1124877" y="769938"/>
                </a:cubicBezTo>
                <a:cubicBezTo>
                  <a:pt x="1125765" y="773472"/>
                  <a:pt x="1127245" y="776506"/>
                  <a:pt x="1129317" y="779039"/>
                </a:cubicBezTo>
                <a:cubicBezTo>
                  <a:pt x="1131389" y="781573"/>
                  <a:pt x="1134083" y="783517"/>
                  <a:pt x="1137398" y="784872"/>
                </a:cubicBezTo>
                <a:cubicBezTo>
                  <a:pt x="1140713" y="786227"/>
                  <a:pt x="1144768" y="786904"/>
                  <a:pt x="1149563" y="786904"/>
                </a:cubicBezTo>
                <a:cubicBezTo>
                  <a:pt x="1153351" y="786904"/>
                  <a:pt x="1156726" y="786595"/>
                  <a:pt x="1159685" y="785976"/>
                </a:cubicBezTo>
                <a:cubicBezTo>
                  <a:pt x="1162645" y="785358"/>
                  <a:pt x="1165206" y="784665"/>
                  <a:pt x="1167366" y="783900"/>
                </a:cubicBezTo>
                <a:cubicBezTo>
                  <a:pt x="1169527" y="783134"/>
                  <a:pt x="1171303" y="782442"/>
                  <a:pt x="1172695" y="781823"/>
                </a:cubicBezTo>
                <a:cubicBezTo>
                  <a:pt x="1174086" y="781204"/>
                  <a:pt x="1175137" y="780895"/>
                  <a:pt x="1175847" y="780895"/>
                </a:cubicBezTo>
                <a:cubicBezTo>
                  <a:pt x="1176262" y="780895"/>
                  <a:pt x="1176631" y="780998"/>
                  <a:pt x="1176957" y="781204"/>
                </a:cubicBezTo>
                <a:cubicBezTo>
                  <a:pt x="1177282" y="781411"/>
                  <a:pt x="1177534" y="781720"/>
                  <a:pt x="1177711" y="782132"/>
                </a:cubicBezTo>
                <a:cubicBezTo>
                  <a:pt x="1177889" y="782545"/>
                  <a:pt x="1178023" y="783119"/>
                  <a:pt x="1178111" y="783855"/>
                </a:cubicBezTo>
                <a:cubicBezTo>
                  <a:pt x="1178200" y="784592"/>
                  <a:pt x="1178244" y="785490"/>
                  <a:pt x="1178244" y="786551"/>
                </a:cubicBezTo>
                <a:cubicBezTo>
                  <a:pt x="1178244" y="787316"/>
                  <a:pt x="1178215" y="787979"/>
                  <a:pt x="1178156" y="788539"/>
                </a:cubicBezTo>
                <a:cubicBezTo>
                  <a:pt x="1178097" y="789099"/>
                  <a:pt x="1178024" y="789599"/>
                  <a:pt x="1177935" y="790041"/>
                </a:cubicBezTo>
                <a:cubicBezTo>
                  <a:pt x="1177847" y="790483"/>
                  <a:pt x="1177700" y="790881"/>
                  <a:pt x="1177493" y="791234"/>
                </a:cubicBezTo>
                <a:cubicBezTo>
                  <a:pt x="1177287" y="791587"/>
                  <a:pt x="1177022" y="791926"/>
                  <a:pt x="1176698" y="792250"/>
                </a:cubicBezTo>
                <a:cubicBezTo>
                  <a:pt x="1176374" y="792574"/>
                  <a:pt x="1175417" y="793104"/>
                  <a:pt x="1173826" y="793841"/>
                </a:cubicBezTo>
                <a:cubicBezTo>
                  <a:pt x="1172236" y="794577"/>
                  <a:pt x="1170174" y="795299"/>
                  <a:pt x="1167640" y="796006"/>
                </a:cubicBezTo>
                <a:cubicBezTo>
                  <a:pt x="1165107" y="796713"/>
                  <a:pt x="1162177" y="797346"/>
                  <a:pt x="1158848" y="797906"/>
                </a:cubicBezTo>
                <a:cubicBezTo>
                  <a:pt x="1155520" y="798465"/>
                  <a:pt x="1151970" y="798745"/>
                  <a:pt x="1148200" y="798745"/>
                </a:cubicBezTo>
                <a:cubicBezTo>
                  <a:pt x="1141661" y="798745"/>
                  <a:pt x="1135932" y="797832"/>
                  <a:pt x="1131012" y="796006"/>
                </a:cubicBezTo>
                <a:cubicBezTo>
                  <a:pt x="1126093" y="794180"/>
                  <a:pt x="1121955" y="791470"/>
                  <a:pt x="1118597" y="787876"/>
                </a:cubicBezTo>
                <a:cubicBezTo>
                  <a:pt x="1115239" y="784283"/>
                  <a:pt x="1112706" y="779776"/>
                  <a:pt x="1110997" y="774356"/>
                </a:cubicBezTo>
                <a:cubicBezTo>
                  <a:pt x="1109289" y="768936"/>
                  <a:pt x="1108435" y="762633"/>
                  <a:pt x="1108435" y="755446"/>
                </a:cubicBezTo>
                <a:cubicBezTo>
                  <a:pt x="1108435" y="748612"/>
                  <a:pt x="1109318" y="742470"/>
                  <a:pt x="1111086" y="737021"/>
                </a:cubicBezTo>
                <a:cubicBezTo>
                  <a:pt x="1112853" y="731572"/>
                  <a:pt x="1115401" y="726947"/>
                  <a:pt x="1118729" y="723148"/>
                </a:cubicBezTo>
                <a:cubicBezTo>
                  <a:pt x="1122058" y="719348"/>
                  <a:pt x="1126079" y="716432"/>
                  <a:pt x="1130792" y="714399"/>
                </a:cubicBezTo>
                <a:cubicBezTo>
                  <a:pt x="1135504" y="712367"/>
                  <a:pt x="1140777" y="711351"/>
                  <a:pt x="1146609" y="711351"/>
                </a:cubicBezTo>
                <a:close/>
                <a:moveTo>
                  <a:pt x="937059" y="711351"/>
                </a:moveTo>
                <a:cubicBezTo>
                  <a:pt x="943304" y="711351"/>
                  <a:pt x="948621" y="712352"/>
                  <a:pt x="953009" y="714355"/>
                </a:cubicBezTo>
                <a:cubicBezTo>
                  <a:pt x="957398" y="716358"/>
                  <a:pt x="961007" y="719053"/>
                  <a:pt x="963834" y="722441"/>
                </a:cubicBezTo>
                <a:cubicBezTo>
                  <a:pt x="966662" y="725828"/>
                  <a:pt x="968739" y="729804"/>
                  <a:pt x="970064" y="734370"/>
                </a:cubicBezTo>
                <a:cubicBezTo>
                  <a:pt x="971390" y="738936"/>
                  <a:pt x="972052" y="743811"/>
                  <a:pt x="972052" y="748995"/>
                </a:cubicBezTo>
                <a:lnTo>
                  <a:pt x="972052" y="751646"/>
                </a:lnTo>
                <a:cubicBezTo>
                  <a:pt x="972052" y="753943"/>
                  <a:pt x="971476" y="755578"/>
                  <a:pt x="970322" y="756550"/>
                </a:cubicBezTo>
                <a:cubicBezTo>
                  <a:pt x="969168" y="757522"/>
                  <a:pt x="967851" y="758008"/>
                  <a:pt x="966371" y="758008"/>
                </a:cubicBezTo>
                <a:lnTo>
                  <a:pt x="913996" y="758008"/>
                </a:lnTo>
                <a:cubicBezTo>
                  <a:pt x="913996" y="762426"/>
                  <a:pt x="914439" y="766403"/>
                  <a:pt x="915327" y="769938"/>
                </a:cubicBezTo>
                <a:cubicBezTo>
                  <a:pt x="916215" y="773472"/>
                  <a:pt x="917695" y="776506"/>
                  <a:pt x="919767" y="779039"/>
                </a:cubicBezTo>
                <a:cubicBezTo>
                  <a:pt x="921839" y="781573"/>
                  <a:pt x="924533" y="783517"/>
                  <a:pt x="927848" y="784872"/>
                </a:cubicBezTo>
                <a:cubicBezTo>
                  <a:pt x="931163" y="786227"/>
                  <a:pt x="935218" y="786904"/>
                  <a:pt x="940013" y="786904"/>
                </a:cubicBezTo>
                <a:cubicBezTo>
                  <a:pt x="943801" y="786904"/>
                  <a:pt x="947176" y="786595"/>
                  <a:pt x="950135" y="785976"/>
                </a:cubicBezTo>
                <a:cubicBezTo>
                  <a:pt x="953095" y="785358"/>
                  <a:pt x="955656" y="784665"/>
                  <a:pt x="957816" y="783900"/>
                </a:cubicBezTo>
                <a:cubicBezTo>
                  <a:pt x="959977" y="783134"/>
                  <a:pt x="961753" y="782442"/>
                  <a:pt x="963145" y="781823"/>
                </a:cubicBezTo>
                <a:cubicBezTo>
                  <a:pt x="964536" y="781204"/>
                  <a:pt x="965587" y="780895"/>
                  <a:pt x="966298" y="780895"/>
                </a:cubicBezTo>
                <a:cubicBezTo>
                  <a:pt x="966712" y="780895"/>
                  <a:pt x="967082" y="780998"/>
                  <a:pt x="967407" y="781204"/>
                </a:cubicBezTo>
                <a:cubicBezTo>
                  <a:pt x="967732" y="781411"/>
                  <a:pt x="967984" y="781720"/>
                  <a:pt x="968162" y="782132"/>
                </a:cubicBezTo>
                <a:cubicBezTo>
                  <a:pt x="968339" y="782545"/>
                  <a:pt x="968472" y="783119"/>
                  <a:pt x="968561" y="783855"/>
                </a:cubicBezTo>
                <a:cubicBezTo>
                  <a:pt x="968650" y="784592"/>
                  <a:pt x="968695" y="785490"/>
                  <a:pt x="968695" y="786551"/>
                </a:cubicBezTo>
                <a:cubicBezTo>
                  <a:pt x="968695" y="787316"/>
                  <a:pt x="968665" y="787979"/>
                  <a:pt x="968606" y="788539"/>
                </a:cubicBezTo>
                <a:cubicBezTo>
                  <a:pt x="968547" y="789099"/>
                  <a:pt x="968474" y="789599"/>
                  <a:pt x="968385" y="790041"/>
                </a:cubicBezTo>
                <a:cubicBezTo>
                  <a:pt x="968297" y="790483"/>
                  <a:pt x="968150" y="790881"/>
                  <a:pt x="967943" y="791234"/>
                </a:cubicBezTo>
                <a:cubicBezTo>
                  <a:pt x="967737" y="791587"/>
                  <a:pt x="967472" y="791926"/>
                  <a:pt x="967148" y="792250"/>
                </a:cubicBezTo>
                <a:cubicBezTo>
                  <a:pt x="966824" y="792574"/>
                  <a:pt x="965867" y="793104"/>
                  <a:pt x="964276" y="793841"/>
                </a:cubicBezTo>
                <a:cubicBezTo>
                  <a:pt x="962686" y="794577"/>
                  <a:pt x="960624" y="795299"/>
                  <a:pt x="958091" y="796006"/>
                </a:cubicBezTo>
                <a:cubicBezTo>
                  <a:pt x="955557" y="796713"/>
                  <a:pt x="952626" y="797346"/>
                  <a:pt x="949298" y="797906"/>
                </a:cubicBezTo>
                <a:cubicBezTo>
                  <a:pt x="945970" y="798465"/>
                  <a:pt x="942420" y="798745"/>
                  <a:pt x="938650" y="798745"/>
                </a:cubicBezTo>
                <a:cubicBezTo>
                  <a:pt x="932111" y="798745"/>
                  <a:pt x="926382" y="797832"/>
                  <a:pt x="921463" y="796006"/>
                </a:cubicBezTo>
                <a:cubicBezTo>
                  <a:pt x="916543" y="794180"/>
                  <a:pt x="912405" y="791470"/>
                  <a:pt x="909047" y="787876"/>
                </a:cubicBezTo>
                <a:cubicBezTo>
                  <a:pt x="905689" y="784283"/>
                  <a:pt x="903156" y="779776"/>
                  <a:pt x="901447" y="774356"/>
                </a:cubicBezTo>
                <a:cubicBezTo>
                  <a:pt x="899739" y="768936"/>
                  <a:pt x="898885" y="762633"/>
                  <a:pt x="898885" y="755446"/>
                </a:cubicBezTo>
                <a:cubicBezTo>
                  <a:pt x="898885" y="748612"/>
                  <a:pt x="899768" y="742470"/>
                  <a:pt x="901536" y="737021"/>
                </a:cubicBezTo>
                <a:cubicBezTo>
                  <a:pt x="903303" y="731572"/>
                  <a:pt x="905851" y="726947"/>
                  <a:pt x="909180" y="723148"/>
                </a:cubicBezTo>
                <a:cubicBezTo>
                  <a:pt x="912508" y="719348"/>
                  <a:pt x="916529" y="716432"/>
                  <a:pt x="921242" y="714399"/>
                </a:cubicBezTo>
                <a:cubicBezTo>
                  <a:pt x="925954" y="712367"/>
                  <a:pt x="931227" y="711351"/>
                  <a:pt x="937059" y="711351"/>
                </a:cubicBezTo>
                <a:close/>
                <a:moveTo>
                  <a:pt x="848967" y="711351"/>
                </a:moveTo>
                <a:cubicBezTo>
                  <a:pt x="854269" y="711351"/>
                  <a:pt x="858731" y="712249"/>
                  <a:pt x="862354" y="714046"/>
                </a:cubicBezTo>
                <a:cubicBezTo>
                  <a:pt x="865977" y="715843"/>
                  <a:pt x="868908" y="718243"/>
                  <a:pt x="871147" y="721248"/>
                </a:cubicBezTo>
                <a:cubicBezTo>
                  <a:pt x="873386" y="724252"/>
                  <a:pt x="874991" y="727772"/>
                  <a:pt x="875963" y="731807"/>
                </a:cubicBezTo>
                <a:cubicBezTo>
                  <a:pt x="876935" y="735843"/>
                  <a:pt x="877421" y="740688"/>
                  <a:pt x="877421" y="746344"/>
                </a:cubicBezTo>
                <a:lnTo>
                  <a:pt x="877421" y="794857"/>
                </a:lnTo>
                <a:cubicBezTo>
                  <a:pt x="877421" y="795328"/>
                  <a:pt x="877303" y="795726"/>
                  <a:pt x="877067" y="796050"/>
                </a:cubicBezTo>
                <a:cubicBezTo>
                  <a:pt x="876832" y="796374"/>
                  <a:pt x="876449" y="796654"/>
                  <a:pt x="875919" y="796890"/>
                </a:cubicBezTo>
                <a:cubicBezTo>
                  <a:pt x="875388" y="797125"/>
                  <a:pt x="874652" y="797302"/>
                  <a:pt x="873710" y="797420"/>
                </a:cubicBezTo>
                <a:cubicBezTo>
                  <a:pt x="872767" y="797538"/>
                  <a:pt x="871589" y="797596"/>
                  <a:pt x="870175" y="797596"/>
                </a:cubicBezTo>
                <a:cubicBezTo>
                  <a:pt x="868702" y="797596"/>
                  <a:pt x="867494" y="797538"/>
                  <a:pt x="866552" y="797420"/>
                </a:cubicBezTo>
                <a:cubicBezTo>
                  <a:pt x="865609" y="797302"/>
                  <a:pt x="864873" y="797125"/>
                  <a:pt x="864343" y="796890"/>
                </a:cubicBezTo>
                <a:cubicBezTo>
                  <a:pt x="863812" y="796654"/>
                  <a:pt x="863430" y="796374"/>
                  <a:pt x="863194" y="796050"/>
                </a:cubicBezTo>
                <a:cubicBezTo>
                  <a:pt x="862958" y="795726"/>
                  <a:pt x="862840" y="795328"/>
                  <a:pt x="862840" y="794857"/>
                </a:cubicBezTo>
                <a:lnTo>
                  <a:pt x="862840" y="748288"/>
                </a:lnTo>
                <a:cubicBezTo>
                  <a:pt x="862840" y="743752"/>
                  <a:pt x="862487" y="740099"/>
                  <a:pt x="861780" y="737330"/>
                </a:cubicBezTo>
                <a:cubicBezTo>
                  <a:pt x="861073" y="734562"/>
                  <a:pt x="860042" y="732176"/>
                  <a:pt x="858687" y="730173"/>
                </a:cubicBezTo>
                <a:cubicBezTo>
                  <a:pt x="857332" y="728170"/>
                  <a:pt x="855580" y="726638"/>
                  <a:pt x="853429" y="725578"/>
                </a:cubicBezTo>
                <a:cubicBezTo>
                  <a:pt x="851279" y="724517"/>
                  <a:pt x="848790" y="723987"/>
                  <a:pt x="845963" y="723987"/>
                </a:cubicBezTo>
                <a:cubicBezTo>
                  <a:pt x="842310" y="723987"/>
                  <a:pt x="838658" y="725283"/>
                  <a:pt x="835005" y="727875"/>
                </a:cubicBezTo>
                <a:cubicBezTo>
                  <a:pt x="831352" y="730467"/>
                  <a:pt x="827523" y="734267"/>
                  <a:pt x="823517" y="739274"/>
                </a:cubicBezTo>
                <a:lnTo>
                  <a:pt x="823517" y="794857"/>
                </a:lnTo>
                <a:cubicBezTo>
                  <a:pt x="823517" y="795328"/>
                  <a:pt x="823399" y="795726"/>
                  <a:pt x="823164" y="796050"/>
                </a:cubicBezTo>
                <a:cubicBezTo>
                  <a:pt x="822928" y="796374"/>
                  <a:pt x="822545" y="796654"/>
                  <a:pt x="822015" y="796890"/>
                </a:cubicBezTo>
                <a:cubicBezTo>
                  <a:pt x="821485" y="797125"/>
                  <a:pt x="820748" y="797302"/>
                  <a:pt x="819806" y="797420"/>
                </a:cubicBezTo>
                <a:cubicBezTo>
                  <a:pt x="818863" y="797538"/>
                  <a:pt x="817656" y="797596"/>
                  <a:pt x="816183" y="797596"/>
                </a:cubicBezTo>
                <a:cubicBezTo>
                  <a:pt x="814769" y="797596"/>
                  <a:pt x="813591" y="797538"/>
                  <a:pt x="812648" y="797420"/>
                </a:cubicBezTo>
                <a:cubicBezTo>
                  <a:pt x="811706" y="797302"/>
                  <a:pt x="810955" y="797125"/>
                  <a:pt x="810395" y="796890"/>
                </a:cubicBezTo>
                <a:cubicBezTo>
                  <a:pt x="809835" y="796654"/>
                  <a:pt x="809452" y="796374"/>
                  <a:pt x="809246" y="796050"/>
                </a:cubicBezTo>
                <a:cubicBezTo>
                  <a:pt x="809040" y="795726"/>
                  <a:pt x="808937" y="795328"/>
                  <a:pt x="808937" y="794857"/>
                </a:cubicBezTo>
                <a:lnTo>
                  <a:pt x="808937" y="715327"/>
                </a:lnTo>
                <a:cubicBezTo>
                  <a:pt x="808937" y="714856"/>
                  <a:pt x="809025" y="714458"/>
                  <a:pt x="809202" y="714134"/>
                </a:cubicBezTo>
                <a:cubicBezTo>
                  <a:pt x="809379" y="713810"/>
                  <a:pt x="809732" y="713516"/>
                  <a:pt x="810262" y="713250"/>
                </a:cubicBezTo>
                <a:cubicBezTo>
                  <a:pt x="810792" y="712985"/>
                  <a:pt x="811470" y="712809"/>
                  <a:pt x="812295" y="712720"/>
                </a:cubicBezTo>
                <a:cubicBezTo>
                  <a:pt x="813120" y="712632"/>
                  <a:pt x="814209" y="712588"/>
                  <a:pt x="815564" y="712588"/>
                </a:cubicBezTo>
                <a:cubicBezTo>
                  <a:pt x="816860" y="712588"/>
                  <a:pt x="817936" y="712632"/>
                  <a:pt x="818790" y="712720"/>
                </a:cubicBezTo>
                <a:cubicBezTo>
                  <a:pt x="819644" y="712809"/>
                  <a:pt x="820307" y="712985"/>
                  <a:pt x="820778" y="713250"/>
                </a:cubicBezTo>
                <a:cubicBezTo>
                  <a:pt x="821249" y="713516"/>
                  <a:pt x="821588" y="713810"/>
                  <a:pt x="821794" y="714134"/>
                </a:cubicBezTo>
                <a:cubicBezTo>
                  <a:pt x="822000" y="714458"/>
                  <a:pt x="822103" y="714856"/>
                  <a:pt x="822103" y="715327"/>
                </a:cubicBezTo>
                <a:lnTo>
                  <a:pt x="822103" y="725843"/>
                </a:lnTo>
                <a:cubicBezTo>
                  <a:pt x="826581" y="720835"/>
                  <a:pt x="831043" y="717168"/>
                  <a:pt x="835491" y="714841"/>
                </a:cubicBezTo>
                <a:cubicBezTo>
                  <a:pt x="839939" y="712514"/>
                  <a:pt x="844431" y="711351"/>
                  <a:pt x="848967" y="711351"/>
                </a:cubicBezTo>
                <a:close/>
                <a:moveTo>
                  <a:pt x="748680" y="711351"/>
                </a:moveTo>
                <a:cubicBezTo>
                  <a:pt x="755219" y="711351"/>
                  <a:pt x="760919" y="712323"/>
                  <a:pt x="765779" y="714267"/>
                </a:cubicBezTo>
                <a:cubicBezTo>
                  <a:pt x="770639" y="716211"/>
                  <a:pt x="774689" y="719038"/>
                  <a:pt x="777929" y="722750"/>
                </a:cubicBezTo>
                <a:cubicBezTo>
                  <a:pt x="781170" y="726461"/>
                  <a:pt x="783600" y="730968"/>
                  <a:pt x="785220" y="736270"/>
                </a:cubicBezTo>
                <a:cubicBezTo>
                  <a:pt x="786840" y="741572"/>
                  <a:pt x="787650" y="747551"/>
                  <a:pt x="787650" y="754208"/>
                </a:cubicBezTo>
                <a:cubicBezTo>
                  <a:pt x="787650" y="760689"/>
                  <a:pt x="786795" y="766653"/>
                  <a:pt x="785087" y="772103"/>
                </a:cubicBezTo>
                <a:cubicBezTo>
                  <a:pt x="783379" y="777552"/>
                  <a:pt x="780831" y="782250"/>
                  <a:pt x="777443" y="786197"/>
                </a:cubicBezTo>
                <a:cubicBezTo>
                  <a:pt x="774056" y="790144"/>
                  <a:pt x="769814" y="793222"/>
                  <a:pt x="764719" y="795431"/>
                </a:cubicBezTo>
                <a:cubicBezTo>
                  <a:pt x="759623" y="797641"/>
                  <a:pt x="753717" y="798745"/>
                  <a:pt x="747001" y="798745"/>
                </a:cubicBezTo>
                <a:cubicBezTo>
                  <a:pt x="740462" y="798745"/>
                  <a:pt x="734762" y="797773"/>
                  <a:pt x="729902" y="795829"/>
                </a:cubicBezTo>
                <a:cubicBezTo>
                  <a:pt x="725042" y="793885"/>
                  <a:pt x="720992" y="791057"/>
                  <a:pt x="717752" y="787346"/>
                </a:cubicBezTo>
                <a:cubicBezTo>
                  <a:pt x="714512" y="783634"/>
                  <a:pt x="712096" y="779128"/>
                  <a:pt x="710506" y="773826"/>
                </a:cubicBezTo>
                <a:cubicBezTo>
                  <a:pt x="708915" y="768524"/>
                  <a:pt x="708120" y="762515"/>
                  <a:pt x="708120" y="755799"/>
                </a:cubicBezTo>
                <a:cubicBezTo>
                  <a:pt x="708120" y="749319"/>
                  <a:pt x="708959" y="743354"/>
                  <a:pt x="710638" y="737905"/>
                </a:cubicBezTo>
                <a:cubicBezTo>
                  <a:pt x="712317" y="732455"/>
                  <a:pt x="714850" y="727757"/>
                  <a:pt x="718238" y="723810"/>
                </a:cubicBezTo>
                <a:cubicBezTo>
                  <a:pt x="721625" y="719863"/>
                  <a:pt x="725852" y="716800"/>
                  <a:pt x="730918" y="714620"/>
                </a:cubicBezTo>
                <a:cubicBezTo>
                  <a:pt x="735985" y="712440"/>
                  <a:pt x="741905" y="711351"/>
                  <a:pt x="748680" y="711351"/>
                </a:cubicBezTo>
                <a:close/>
                <a:moveTo>
                  <a:pt x="529517" y="711351"/>
                </a:moveTo>
                <a:cubicBezTo>
                  <a:pt x="530283" y="711351"/>
                  <a:pt x="531151" y="711395"/>
                  <a:pt x="532123" y="711483"/>
                </a:cubicBezTo>
                <a:cubicBezTo>
                  <a:pt x="533095" y="711571"/>
                  <a:pt x="534112" y="711733"/>
                  <a:pt x="535172" y="711969"/>
                </a:cubicBezTo>
                <a:cubicBezTo>
                  <a:pt x="536233" y="712205"/>
                  <a:pt x="537190" y="712470"/>
                  <a:pt x="538044" y="712764"/>
                </a:cubicBezTo>
                <a:cubicBezTo>
                  <a:pt x="538898" y="713059"/>
                  <a:pt x="539502" y="713354"/>
                  <a:pt x="539856" y="713648"/>
                </a:cubicBezTo>
                <a:cubicBezTo>
                  <a:pt x="540209" y="713943"/>
                  <a:pt x="540445" y="714222"/>
                  <a:pt x="540562" y="714488"/>
                </a:cubicBezTo>
                <a:cubicBezTo>
                  <a:pt x="540680" y="714753"/>
                  <a:pt x="540783" y="715091"/>
                  <a:pt x="540872" y="715504"/>
                </a:cubicBezTo>
                <a:cubicBezTo>
                  <a:pt x="540960" y="715916"/>
                  <a:pt x="541019" y="716520"/>
                  <a:pt x="541048" y="717315"/>
                </a:cubicBezTo>
                <a:cubicBezTo>
                  <a:pt x="541078" y="718111"/>
                  <a:pt x="541093" y="719186"/>
                  <a:pt x="541093" y="720541"/>
                </a:cubicBezTo>
                <a:cubicBezTo>
                  <a:pt x="541093" y="721837"/>
                  <a:pt x="541063" y="722927"/>
                  <a:pt x="541004" y="723810"/>
                </a:cubicBezTo>
                <a:cubicBezTo>
                  <a:pt x="540945" y="724694"/>
                  <a:pt x="540828" y="725386"/>
                  <a:pt x="540651" y="725887"/>
                </a:cubicBezTo>
                <a:cubicBezTo>
                  <a:pt x="540474" y="726388"/>
                  <a:pt x="540253" y="726771"/>
                  <a:pt x="539988" y="727036"/>
                </a:cubicBezTo>
                <a:cubicBezTo>
                  <a:pt x="539723" y="727301"/>
                  <a:pt x="539355" y="727433"/>
                  <a:pt x="538884" y="727433"/>
                </a:cubicBezTo>
                <a:cubicBezTo>
                  <a:pt x="538412" y="727433"/>
                  <a:pt x="537838" y="727301"/>
                  <a:pt x="537160" y="727036"/>
                </a:cubicBezTo>
                <a:cubicBezTo>
                  <a:pt x="536483" y="726771"/>
                  <a:pt x="535717" y="726505"/>
                  <a:pt x="534863" y="726240"/>
                </a:cubicBezTo>
                <a:cubicBezTo>
                  <a:pt x="534009" y="725975"/>
                  <a:pt x="533051" y="725725"/>
                  <a:pt x="531991" y="725489"/>
                </a:cubicBezTo>
                <a:cubicBezTo>
                  <a:pt x="530931" y="725254"/>
                  <a:pt x="529782" y="725136"/>
                  <a:pt x="528545" y="725136"/>
                </a:cubicBezTo>
                <a:cubicBezTo>
                  <a:pt x="527072" y="725136"/>
                  <a:pt x="525629" y="725430"/>
                  <a:pt x="524215" y="726019"/>
                </a:cubicBezTo>
                <a:cubicBezTo>
                  <a:pt x="522801" y="726609"/>
                  <a:pt x="521313" y="727581"/>
                  <a:pt x="519752" y="728936"/>
                </a:cubicBezTo>
                <a:cubicBezTo>
                  <a:pt x="518191" y="730290"/>
                  <a:pt x="516556" y="732087"/>
                  <a:pt x="514848" y="734326"/>
                </a:cubicBezTo>
                <a:cubicBezTo>
                  <a:pt x="513139" y="736565"/>
                  <a:pt x="511254" y="739304"/>
                  <a:pt x="509192" y="742544"/>
                </a:cubicBezTo>
                <a:lnTo>
                  <a:pt x="509192" y="794857"/>
                </a:lnTo>
                <a:cubicBezTo>
                  <a:pt x="509192" y="795328"/>
                  <a:pt x="509074" y="795726"/>
                  <a:pt x="508839" y="796050"/>
                </a:cubicBezTo>
                <a:cubicBezTo>
                  <a:pt x="508603" y="796374"/>
                  <a:pt x="508220" y="796654"/>
                  <a:pt x="507690" y="796890"/>
                </a:cubicBezTo>
                <a:cubicBezTo>
                  <a:pt x="507160" y="797125"/>
                  <a:pt x="506423" y="797302"/>
                  <a:pt x="505481" y="797420"/>
                </a:cubicBezTo>
                <a:cubicBezTo>
                  <a:pt x="504538" y="797538"/>
                  <a:pt x="503331" y="797596"/>
                  <a:pt x="501858" y="797596"/>
                </a:cubicBezTo>
                <a:cubicBezTo>
                  <a:pt x="500444" y="797596"/>
                  <a:pt x="499266" y="797538"/>
                  <a:pt x="498323" y="797420"/>
                </a:cubicBezTo>
                <a:cubicBezTo>
                  <a:pt x="497381" y="797302"/>
                  <a:pt x="496630" y="797125"/>
                  <a:pt x="496070" y="796890"/>
                </a:cubicBezTo>
                <a:cubicBezTo>
                  <a:pt x="495510" y="796654"/>
                  <a:pt x="495127" y="796374"/>
                  <a:pt x="494921" y="796050"/>
                </a:cubicBezTo>
                <a:cubicBezTo>
                  <a:pt x="494715" y="795726"/>
                  <a:pt x="494612" y="795328"/>
                  <a:pt x="494612" y="794857"/>
                </a:cubicBezTo>
                <a:lnTo>
                  <a:pt x="494612" y="715327"/>
                </a:lnTo>
                <a:cubicBezTo>
                  <a:pt x="494612" y="714856"/>
                  <a:pt x="494700" y="714458"/>
                  <a:pt x="494877" y="714134"/>
                </a:cubicBezTo>
                <a:cubicBezTo>
                  <a:pt x="495054" y="713810"/>
                  <a:pt x="495407" y="713516"/>
                  <a:pt x="495937" y="713250"/>
                </a:cubicBezTo>
                <a:cubicBezTo>
                  <a:pt x="496467" y="712985"/>
                  <a:pt x="497145" y="712809"/>
                  <a:pt x="497970" y="712720"/>
                </a:cubicBezTo>
                <a:cubicBezTo>
                  <a:pt x="498794" y="712632"/>
                  <a:pt x="499884" y="712588"/>
                  <a:pt x="501239" y="712588"/>
                </a:cubicBezTo>
                <a:cubicBezTo>
                  <a:pt x="502535" y="712588"/>
                  <a:pt x="503611" y="712632"/>
                  <a:pt x="504465" y="712720"/>
                </a:cubicBezTo>
                <a:cubicBezTo>
                  <a:pt x="505319" y="712809"/>
                  <a:pt x="505982" y="712985"/>
                  <a:pt x="506453" y="713250"/>
                </a:cubicBezTo>
                <a:cubicBezTo>
                  <a:pt x="506924" y="713516"/>
                  <a:pt x="507263" y="713810"/>
                  <a:pt x="507469" y="714134"/>
                </a:cubicBezTo>
                <a:cubicBezTo>
                  <a:pt x="507675" y="714458"/>
                  <a:pt x="507778" y="714856"/>
                  <a:pt x="507778" y="715327"/>
                </a:cubicBezTo>
                <a:lnTo>
                  <a:pt x="507778" y="726903"/>
                </a:lnTo>
                <a:cubicBezTo>
                  <a:pt x="509958" y="723722"/>
                  <a:pt x="512005" y="721130"/>
                  <a:pt x="513920" y="719127"/>
                </a:cubicBezTo>
                <a:cubicBezTo>
                  <a:pt x="515834" y="717124"/>
                  <a:pt x="517646" y="715548"/>
                  <a:pt x="519354" y="714399"/>
                </a:cubicBezTo>
                <a:cubicBezTo>
                  <a:pt x="521063" y="713250"/>
                  <a:pt x="522757" y="712455"/>
                  <a:pt x="524436" y="712013"/>
                </a:cubicBezTo>
                <a:cubicBezTo>
                  <a:pt x="526115" y="711571"/>
                  <a:pt x="527808" y="711351"/>
                  <a:pt x="529517" y="711351"/>
                </a:cubicBezTo>
                <a:close/>
                <a:moveTo>
                  <a:pt x="366778" y="711351"/>
                </a:moveTo>
                <a:cubicBezTo>
                  <a:pt x="368899" y="711351"/>
                  <a:pt x="371019" y="711527"/>
                  <a:pt x="373140" y="711881"/>
                </a:cubicBezTo>
                <a:cubicBezTo>
                  <a:pt x="375261" y="712234"/>
                  <a:pt x="377176" y="712676"/>
                  <a:pt x="378884" y="713206"/>
                </a:cubicBezTo>
                <a:cubicBezTo>
                  <a:pt x="380592" y="713736"/>
                  <a:pt x="382050" y="714311"/>
                  <a:pt x="383258" y="714929"/>
                </a:cubicBezTo>
                <a:cubicBezTo>
                  <a:pt x="384466" y="715548"/>
                  <a:pt x="385379" y="716093"/>
                  <a:pt x="385997" y="716564"/>
                </a:cubicBezTo>
                <a:cubicBezTo>
                  <a:pt x="386616" y="717035"/>
                  <a:pt x="387028" y="717448"/>
                  <a:pt x="387235" y="717801"/>
                </a:cubicBezTo>
                <a:cubicBezTo>
                  <a:pt x="387441" y="718155"/>
                  <a:pt x="387588" y="718552"/>
                  <a:pt x="387676" y="718994"/>
                </a:cubicBezTo>
                <a:cubicBezTo>
                  <a:pt x="387765" y="719436"/>
                  <a:pt x="387853" y="719981"/>
                  <a:pt x="387942" y="720629"/>
                </a:cubicBezTo>
                <a:cubicBezTo>
                  <a:pt x="388030" y="721277"/>
                  <a:pt x="388074" y="722072"/>
                  <a:pt x="388074" y="723015"/>
                </a:cubicBezTo>
                <a:cubicBezTo>
                  <a:pt x="388074" y="724016"/>
                  <a:pt x="388030" y="724885"/>
                  <a:pt x="387942" y="725622"/>
                </a:cubicBezTo>
                <a:cubicBezTo>
                  <a:pt x="387853" y="726358"/>
                  <a:pt x="387706" y="726962"/>
                  <a:pt x="387500" y="727433"/>
                </a:cubicBezTo>
                <a:cubicBezTo>
                  <a:pt x="387294" y="727905"/>
                  <a:pt x="387043" y="728243"/>
                  <a:pt x="386749" y="728450"/>
                </a:cubicBezTo>
                <a:cubicBezTo>
                  <a:pt x="386454" y="728656"/>
                  <a:pt x="386130" y="728759"/>
                  <a:pt x="385777" y="728759"/>
                </a:cubicBezTo>
                <a:cubicBezTo>
                  <a:pt x="385246" y="728759"/>
                  <a:pt x="384481" y="728435"/>
                  <a:pt x="383479" y="727787"/>
                </a:cubicBezTo>
                <a:cubicBezTo>
                  <a:pt x="382478" y="727139"/>
                  <a:pt x="381182" y="726447"/>
                  <a:pt x="379591" y="725710"/>
                </a:cubicBezTo>
                <a:cubicBezTo>
                  <a:pt x="378000" y="724974"/>
                  <a:pt x="376130" y="724282"/>
                  <a:pt x="373980" y="723634"/>
                </a:cubicBezTo>
                <a:cubicBezTo>
                  <a:pt x="371829" y="722985"/>
                  <a:pt x="369370" y="722661"/>
                  <a:pt x="366601" y="722661"/>
                </a:cubicBezTo>
                <a:cubicBezTo>
                  <a:pt x="364127" y="722661"/>
                  <a:pt x="361947" y="722941"/>
                  <a:pt x="360062" y="723501"/>
                </a:cubicBezTo>
                <a:cubicBezTo>
                  <a:pt x="358177" y="724061"/>
                  <a:pt x="356630" y="724856"/>
                  <a:pt x="355423" y="725887"/>
                </a:cubicBezTo>
                <a:cubicBezTo>
                  <a:pt x="354215" y="726918"/>
                  <a:pt x="353302" y="728140"/>
                  <a:pt x="352683" y="729554"/>
                </a:cubicBezTo>
                <a:cubicBezTo>
                  <a:pt x="352065" y="730968"/>
                  <a:pt x="351755" y="732500"/>
                  <a:pt x="351755" y="734149"/>
                </a:cubicBezTo>
                <a:cubicBezTo>
                  <a:pt x="351755" y="736447"/>
                  <a:pt x="352344" y="738376"/>
                  <a:pt x="353523" y="739937"/>
                </a:cubicBezTo>
                <a:cubicBezTo>
                  <a:pt x="354701" y="741498"/>
                  <a:pt x="356233" y="742868"/>
                  <a:pt x="358118" y="744046"/>
                </a:cubicBezTo>
                <a:cubicBezTo>
                  <a:pt x="360003" y="745224"/>
                  <a:pt x="362153" y="746285"/>
                  <a:pt x="364569" y="747227"/>
                </a:cubicBezTo>
                <a:cubicBezTo>
                  <a:pt x="366984" y="748170"/>
                  <a:pt x="369443" y="749142"/>
                  <a:pt x="371947" y="750144"/>
                </a:cubicBezTo>
                <a:cubicBezTo>
                  <a:pt x="374451" y="751145"/>
                  <a:pt x="376925" y="752264"/>
                  <a:pt x="379370" y="753501"/>
                </a:cubicBezTo>
                <a:cubicBezTo>
                  <a:pt x="381815" y="754739"/>
                  <a:pt x="383980" y="756241"/>
                  <a:pt x="385865" y="758008"/>
                </a:cubicBezTo>
                <a:cubicBezTo>
                  <a:pt x="387750" y="759775"/>
                  <a:pt x="389267" y="761896"/>
                  <a:pt x="390416" y="764371"/>
                </a:cubicBezTo>
                <a:cubicBezTo>
                  <a:pt x="391565" y="766845"/>
                  <a:pt x="392139" y="769790"/>
                  <a:pt x="392139" y="773207"/>
                </a:cubicBezTo>
                <a:cubicBezTo>
                  <a:pt x="392139" y="777272"/>
                  <a:pt x="391388" y="780895"/>
                  <a:pt x="389886" y="784076"/>
                </a:cubicBezTo>
                <a:cubicBezTo>
                  <a:pt x="388383" y="787258"/>
                  <a:pt x="386248" y="789938"/>
                  <a:pt x="383479" y="792118"/>
                </a:cubicBezTo>
                <a:cubicBezTo>
                  <a:pt x="380710" y="794297"/>
                  <a:pt x="377411" y="795947"/>
                  <a:pt x="373582" y="797066"/>
                </a:cubicBezTo>
                <a:cubicBezTo>
                  <a:pt x="369753" y="798186"/>
                  <a:pt x="365541" y="798745"/>
                  <a:pt x="360946" y="798745"/>
                </a:cubicBezTo>
                <a:cubicBezTo>
                  <a:pt x="358118" y="798745"/>
                  <a:pt x="355423" y="798524"/>
                  <a:pt x="352860" y="798082"/>
                </a:cubicBezTo>
                <a:cubicBezTo>
                  <a:pt x="350297" y="797641"/>
                  <a:pt x="348000" y="797081"/>
                  <a:pt x="345967" y="796403"/>
                </a:cubicBezTo>
                <a:cubicBezTo>
                  <a:pt x="343935" y="795726"/>
                  <a:pt x="342212" y="795019"/>
                  <a:pt x="340798" y="794283"/>
                </a:cubicBezTo>
                <a:cubicBezTo>
                  <a:pt x="339384" y="793546"/>
                  <a:pt x="338353" y="792884"/>
                  <a:pt x="337705" y="792294"/>
                </a:cubicBezTo>
                <a:cubicBezTo>
                  <a:pt x="337057" y="791705"/>
                  <a:pt x="336586" y="790881"/>
                  <a:pt x="336291" y="789820"/>
                </a:cubicBezTo>
                <a:cubicBezTo>
                  <a:pt x="335997" y="788760"/>
                  <a:pt x="335849" y="787316"/>
                  <a:pt x="335849" y="785490"/>
                </a:cubicBezTo>
                <a:cubicBezTo>
                  <a:pt x="335849" y="784371"/>
                  <a:pt x="335908" y="783428"/>
                  <a:pt x="336026" y="782662"/>
                </a:cubicBezTo>
                <a:cubicBezTo>
                  <a:pt x="336144" y="781897"/>
                  <a:pt x="336291" y="781278"/>
                  <a:pt x="336468" y="780807"/>
                </a:cubicBezTo>
                <a:cubicBezTo>
                  <a:pt x="336645" y="780335"/>
                  <a:pt x="336895" y="779997"/>
                  <a:pt x="337219" y="779791"/>
                </a:cubicBezTo>
                <a:cubicBezTo>
                  <a:pt x="337543" y="779584"/>
                  <a:pt x="337911" y="779481"/>
                  <a:pt x="338324" y="779481"/>
                </a:cubicBezTo>
                <a:cubicBezTo>
                  <a:pt x="338972" y="779481"/>
                  <a:pt x="339929" y="779879"/>
                  <a:pt x="341196" y="780674"/>
                </a:cubicBezTo>
                <a:cubicBezTo>
                  <a:pt x="342462" y="781470"/>
                  <a:pt x="344023" y="782338"/>
                  <a:pt x="345879" y="783281"/>
                </a:cubicBezTo>
                <a:cubicBezTo>
                  <a:pt x="347735" y="784224"/>
                  <a:pt x="349929" y="785093"/>
                  <a:pt x="352462" y="785888"/>
                </a:cubicBezTo>
                <a:cubicBezTo>
                  <a:pt x="354996" y="786683"/>
                  <a:pt x="357912" y="787081"/>
                  <a:pt x="361211" y="787081"/>
                </a:cubicBezTo>
                <a:cubicBezTo>
                  <a:pt x="363685" y="787081"/>
                  <a:pt x="365924" y="786816"/>
                  <a:pt x="367927" y="786285"/>
                </a:cubicBezTo>
                <a:cubicBezTo>
                  <a:pt x="369929" y="785755"/>
                  <a:pt x="371667" y="784975"/>
                  <a:pt x="373140" y="783944"/>
                </a:cubicBezTo>
                <a:cubicBezTo>
                  <a:pt x="374613" y="782913"/>
                  <a:pt x="375747" y="781602"/>
                  <a:pt x="376542" y="780011"/>
                </a:cubicBezTo>
                <a:cubicBezTo>
                  <a:pt x="377338" y="778421"/>
                  <a:pt x="377735" y="776536"/>
                  <a:pt x="377735" y="774356"/>
                </a:cubicBezTo>
                <a:cubicBezTo>
                  <a:pt x="377735" y="772117"/>
                  <a:pt x="377161" y="770232"/>
                  <a:pt x="376012" y="768701"/>
                </a:cubicBezTo>
                <a:cubicBezTo>
                  <a:pt x="374863" y="767169"/>
                  <a:pt x="373346" y="765814"/>
                  <a:pt x="371461" y="764636"/>
                </a:cubicBezTo>
                <a:cubicBezTo>
                  <a:pt x="369576" y="763457"/>
                  <a:pt x="367455" y="762412"/>
                  <a:pt x="365099" y="761499"/>
                </a:cubicBezTo>
                <a:cubicBezTo>
                  <a:pt x="362742" y="760586"/>
                  <a:pt x="360312" y="759628"/>
                  <a:pt x="357809" y="758627"/>
                </a:cubicBezTo>
                <a:cubicBezTo>
                  <a:pt x="355305" y="757625"/>
                  <a:pt x="352860" y="756491"/>
                  <a:pt x="350474" y="755225"/>
                </a:cubicBezTo>
                <a:cubicBezTo>
                  <a:pt x="348088" y="753958"/>
                  <a:pt x="345953" y="752412"/>
                  <a:pt x="344067" y="750585"/>
                </a:cubicBezTo>
                <a:cubicBezTo>
                  <a:pt x="342182" y="748759"/>
                  <a:pt x="340665" y="746579"/>
                  <a:pt x="339517" y="744046"/>
                </a:cubicBezTo>
                <a:cubicBezTo>
                  <a:pt x="338368" y="741513"/>
                  <a:pt x="337793" y="738479"/>
                  <a:pt x="337793" y="734944"/>
                </a:cubicBezTo>
                <a:cubicBezTo>
                  <a:pt x="337793" y="731822"/>
                  <a:pt x="338397" y="728832"/>
                  <a:pt x="339605" y="725975"/>
                </a:cubicBezTo>
                <a:cubicBezTo>
                  <a:pt x="340813" y="723118"/>
                  <a:pt x="342624" y="720614"/>
                  <a:pt x="345040" y="718464"/>
                </a:cubicBezTo>
                <a:cubicBezTo>
                  <a:pt x="347455" y="716314"/>
                  <a:pt x="350474" y="714591"/>
                  <a:pt x="354097" y="713295"/>
                </a:cubicBezTo>
                <a:cubicBezTo>
                  <a:pt x="357720" y="711999"/>
                  <a:pt x="361947" y="711351"/>
                  <a:pt x="366778" y="711351"/>
                </a:cubicBezTo>
                <a:close/>
                <a:moveTo>
                  <a:pt x="289359" y="711351"/>
                </a:moveTo>
                <a:cubicBezTo>
                  <a:pt x="295604" y="711351"/>
                  <a:pt x="300920" y="712352"/>
                  <a:pt x="305309" y="714355"/>
                </a:cubicBezTo>
                <a:cubicBezTo>
                  <a:pt x="309698" y="716358"/>
                  <a:pt x="313307" y="719053"/>
                  <a:pt x="316134" y="722441"/>
                </a:cubicBezTo>
                <a:cubicBezTo>
                  <a:pt x="318962" y="725828"/>
                  <a:pt x="321039" y="729804"/>
                  <a:pt x="322364" y="734370"/>
                </a:cubicBezTo>
                <a:cubicBezTo>
                  <a:pt x="323690" y="738936"/>
                  <a:pt x="324352" y="743811"/>
                  <a:pt x="324352" y="748995"/>
                </a:cubicBezTo>
                <a:lnTo>
                  <a:pt x="324352" y="751646"/>
                </a:lnTo>
                <a:cubicBezTo>
                  <a:pt x="324352" y="753943"/>
                  <a:pt x="323776" y="755578"/>
                  <a:pt x="322622" y="756550"/>
                </a:cubicBezTo>
                <a:cubicBezTo>
                  <a:pt x="321468" y="757522"/>
                  <a:pt x="320151" y="758008"/>
                  <a:pt x="318671" y="758008"/>
                </a:cubicBezTo>
                <a:lnTo>
                  <a:pt x="266295" y="758008"/>
                </a:lnTo>
                <a:cubicBezTo>
                  <a:pt x="266295" y="762426"/>
                  <a:pt x="266739" y="766403"/>
                  <a:pt x="267627" y="769938"/>
                </a:cubicBezTo>
                <a:cubicBezTo>
                  <a:pt x="268515" y="773472"/>
                  <a:pt x="269995" y="776506"/>
                  <a:pt x="272067" y="779039"/>
                </a:cubicBezTo>
                <a:cubicBezTo>
                  <a:pt x="274139" y="781573"/>
                  <a:pt x="276833" y="783517"/>
                  <a:pt x="280148" y="784872"/>
                </a:cubicBezTo>
                <a:cubicBezTo>
                  <a:pt x="283463" y="786227"/>
                  <a:pt x="287518" y="786904"/>
                  <a:pt x="292313" y="786904"/>
                </a:cubicBezTo>
                <a:cubicBezTo>
                  <a:pt x="296101" y="786904"/>
                  <a:pt x="299476" y="786595"/>
                  <a:pt x="302435" y="785976"/>
                </a:cubicBezTo>
                <a:cubicBezTo>
                  <a:pt x="305395" y="785358"/>
                  <a:pt x="307956" y="784665"/>
                  <a:pt x="310116" y="783900"/>
                </a:cubicBezTo>
                <a:cubicBezTo>
                  <a:pt x="312277" y="783134"/>
                  <a:pt x="314053" y="782442"/>
                  <a:pt x="315445" y="781823"/>
                </a:cubicBezTo>
                <a:cubicBezTo>
                  <a:pt x="316836" y="781204"/>
                  <a:pt x="317887" y="780895"/>
                  <a:pt x="318598" y="780895"/>
                </a:cubicBezTo>
                <a:cubicBezTo>
                  <a:pt x="319012" y="780895"/>
                  <a:pt x="319382" y="780998"/>
                  <a:pt x="319707" y="781204"/>
                </a:cubicBezTo>
                <a:cubicBezTo>
                  <a:pt x="320032" y="781411"/>
                  <a:pt x="320284" y="781720"/>
                  <a:pt x="320462" y="782132"/>
                </a:cubicBezTo>
                <a:cubicBezTo>
                  <a:pt x="320639" y="782545"/>
                  <a:pt x="320772" y="783119"/>
                  <a:pt x="320861" y="783855"/>
                </a:cubicBezTo>
                <a:cubicBezTo>
                  <a:pt x="320950" y="784592"/>
                  <a:pt x="320994" y="785490"/>
                  <a:pt x="320994" y="786551"/>
                </a:cubicBezTo>
                <a:cubicBezTo>
                  <a:pt x="320994" y="787316"/>
                  <a:pt x="320965" y="787979"/>
                  <a:pt x="320906" y="788539"/>
                </a:cubicBezTo>
                <a:cubicBezTo>
                  <a:pt x="320847" y="789099"/>
                  <a:pt x="320774" y="789599"/>
                  <a:pt x="320685" y="790041"/>
                </a:cubicBezTo>
                <a:cubicBezTo>
                  <a:pt x="320597" y="790483"/>
                  <a:pt x="320450" y="790881"/>
                  <a:pt x="320243" y="791234"/>
                </a:cubicBezTo>
                <a:cubicBezTo>
                  <a:pt x="320037" y="791587"/>
                  <a:pt x="319772" y="791926"/>
                  <a:pt x="319448" y="792250"/>
                </a:cubicBezTo>
                <a:cubicBezTo>
                  <a:pt x="319124" y="792574"/>
                  <a:pt x="318167" y="793104"/>
                  <a:pt x="316576" y="793841"/>
                </a:cubicBezTo>
                <a:cubicBezTo>
                  <a:pt x="314986" y="794577"/>
                  <a:pt x="312924" y="795299"/>
                  <a:pt x="310390" y="796006"/>
                </a:cubicBezTo>
                <a:cubicBezTo>
                  <a:pt x="307857" y="796713"/>
                  <a:pt x="304926" y="797346"/>
                  <a:pt x="301598" y="797906"/>
                </a:cubicBezTo>
                <a:cubicBezTo>
                  <a:pt x="298269" y="798465"/>
                  <a:pt x="294720" y="798745"/>
                  <a:pt x="290950" y="798745"/>
                </a:cubicBezTo>
                <a:cubicBezTo>
                  <a:pt x="284411" y="798745"/>
                  <a:pt x="278682" y="797832"/>
                  <a:pt x="273762" y="796006"/>
                </a:cubicBezTo>
                <a:cubicBezTo>
                  <a:pt x="268843" y="794180"/>
                  <a:pt x="264705" y="791470"/>
                  <a:pt x="261347" y="787876"/>
                </a:cubicBezTo>
                <a:cubicBezTo>
                  <a:pt x="257989" y="784283"/>
                  <a:pt x="255456" y="779776"/>
                  <a:pt x="253747" y="774356"/>
                </a:cubicBezTo>
                <a:cubicBezTo>
                  <a:pt x="252039" y="768936"/>
                  <a:pt x="251185" y="762633"/>
                  <a:pt x="251185" y="755446"/>
                </a:cubicBezTo>
                <a:cubicBezTo>
                  <a:pt x="251185" y="748612"/>
                  <a:pt x="252068" y="742470"/>
                  <a:pt x="253836" y="737021"/>
                </a:cubicBezTo>
                <a:cubicBezTo>
                  <a:pt x="255603" y="731572"/>
                  <a:pt x="258151" y="726947"/>
                  <a:pt x="261479" y="723148"/>
                </a:cubicBezTo>
                <a:cubicBezTo>
                  <a:pt x="264808" y="719348"/>
                  <a:pt x="268829" y="716432"/>
                  <a:pt x="273542" y="714399"/>
                </a:cubicBezTo>
                <a:cubicBezTo>
                  <a:pt x="278254" y="712367"/>
                  <a:pt x="283527" y="711351"/>
                  <a:pt x="289359" y="711351"/>
                </a:cubicBezTo>
                <a:close/>
                <a:moveTo>
                  <a:pt x="159065" y="695356"/>
                </a:moveTo>
                <a:lnTo>
                  <a:pt x="159065" y="784341"/>
                </a:lnTo>
                <a:lnTo>
                  <a:pt x="174706" y="784341"/>
                </a:lnTo>
                <a:cubicBezTo>
                  <a:pt x="182011" y="784341"/>
                  <a:pt x="188167" y="783428"/>
                  <a:pt x="193174" y="781602"/>
                </a:cubicBezTo>
                <a:cubicBezTo>
                  <a:pt x="198182" y="779776"/>
                  <a:pt x="202364" y="776978"/>
                  <a:pt x="205722" y="773207"/>
                </a:cubicBezTo>
                <a:cubicBezTo>
                  <a:pt x="209080" y="769437"/>
                  <a:pt x="211599" y="764709"/>
                  <a:pt x="213278" y="759024"/>
                </a:cubicBezTo>
                <a:cubicBezTo>
                  <a:pt x="214957" y="753339"/>
                  <a:pt x="215796" y="746609"/>
                  <a:pt x="215796" y="738833"/>
                </a:cubicBezTo>
                <a:cubicBezTo>
                  <a:pt x="215796" y="732647"/>
                  <a:pt x="215030" y="726888"/>
                  <a:pt x="213499" y="721557"/>
                </a:cubicBezTo>
                <a:cubicBezTo>
                  <a:pt x="211967" y="716225"/>
                  <a:pt x="209566" y="711616"/>
                  <a:pt x="206297" y="707728"/>
                </a:cubicBezTo>
                <a:cubicBezTo>
                  <a:pt x="203027" y="703839"/>
                  <a:pt x="198889" y="700805"/>
                  <a:pt x="193881" y="698626"/>
                </a:cubicBezTo>
                <a:cubicBezTo>
                  <a:pt x="188874" y="696446"/>
                  <a:pt x="182423" y="695356"/>
                  <a:pt x="174529" y="695356"/>
                </a:cubicBezTo>
                <a:close/>
                <a:moveTo>
                  <a:pt x="1476854" y="691291"/>
                </a:moveTo>
                <a:cubicBezTo>
                  <a:pt x="1478327" y="691291"/>
                  <a:pt x="1479535" y="691350"/>
                  <a:pt x="1480477" y="691468"/>
                </a:cubicBezTo>
                <a:cubicBezTo>
                  <a:pt x="1481420" y="691586"/>
                  <a:pt x="1482156" y="691777"/>
                  <a:pt x="1482686" y="692042"/>
                </a:cubicBezTo>
                <a:cubicBezTo>
                  <a:pt x="1483217" y="692308"/>
                  <a:pt x="1483599" y="692617"/>
                  <a:pt x="1483835" y="692970"/>
                </a:cubicBezTo>
                <a:cubicBezTo>
                  <a:pt x="1484071" y="693324"/>
                  <a:pt x="1484189" y="693707"/>
                  <a:pt x="1484189" y="694119"/>
                </a:cubicBezTo>
                <a:lnTo>
                  <a:pt x="1484189" y="713030"/>
                </a:lnTo>
                <a:lnTo>
                  <a:pt x="1504601" y="713030"/>
                </a:lnTo>
                <a:cubicBezTo>
                  <a:pt x="1505073" y="713030"/>
                  <a:pt x="1505485" y="713133"/>
                  <a:pt x="1505838" y="713339"/>
                </a:cubicBezTo>
                <a:cubicBezTo>
                  <a:pt x="1506192" y="713545"/>
                  <a:pt x="1506501" y="713898"/>
                  <a:pt x="1506766" y="714399"/>
                </a:cubicBezTo>
                <a:cubicBezTo>
                  <a:pt x="1507031" y="714900"/>
                  <a:pt x="1507223" y="715533"/>
                  <a:pt x="1507341" y="716299"/>
                </a:cubicBezTo>
                <a:cubicBezTo>
                  <a:pt x="1507459" y="717065"/>
                  <a:pt x="1507517" y="718008"/>
                  <a:pt x="1507517" y="719127"/>
                </a:cubicBezTo>
                <a:cubicBezTo>
                  <a:pt x="1507517" y="721248"/>
                  <a:pt x="1507252" y="722779"/>
                  <a:pt x="1506722" y="723722"/>
                </a:cubicBezTo>
                <a:cubicBezTo>
                  <a:pt x="1506192" y="724664"/>
                  <a:pt x="1505485" y="725136"/>
                  <a:pt x="1504601" y="725136"/>
                </a:cubicBezTo>
                <a:lnTo>
                  <a:pt x="1484189" y="725136"/>
                </a:lnTo>
                <a:lnTo>
                  <a:pt x="1484189" y="769496"/>
                </a:lnTo>
                <a:cubicBezTo>
                  <a:pt x="1484189" y="774975"/>
                  <a:pt x="1484999" y="779113"/>
                  <a:pt x="1486619" y="781911"/>
                </a:cubicBezTo>
                <a:cubicBezTo>
                  <a:pt x="1488239" y="784710"/>
                  <a:pt x="1491140" y="786109"/>
                  <a:pt x="1495323" y="786109"/>
                </a:cubicBezTo>
                <a:cubicBezTo>
                  <a:pt x="1496678" y="786109"/>
                  <a:pt x="1497885" y="785976"/>
                  <a:pt x="1498946" y="785711"/>
                </a:cubicBezTo>
                <a:cubicBezTo>
                  <a:pt x="1500006" y="785446"/>
                  <a:pt x="1500949" y="785166"/>
                  <a:pt x="1501774" y="784872"/>
                </a:cubicBezTo>
                <a:cubicBezTo>
                  <a:pt x="1502598" y="784577"/>
                  <a:pt x="1503305" y="784297"/>
                  <a:pt x="1503894" y="784032"/>
                </a:cubicBezTo>
                <a:cubicBezTo>
                  <a:pt x="1504483" y="783767"/>
                  <a:pt x="1505014" y="783634"/>
                  <a:pt x="1505485" y="783634"/>
                </a:cubicBezTo>
                <a:cubicBezTo>
                  <a:pt x="1505780" y="783634"/>
                  <a:pt x="1506059" y="783708"/>
                  <a:pt x="1506324" y="783855"/>
                </a:cubicBezTo>
                <a:cubicBezTo>
                  <a:pt x="1506590" y="784003"/>
                  <a:pt x="1506796" y="784283"/>
                  <a:pt x="1506943" y="784695"/>
                </a:cubicBezTo>
                <a:cubicBezTo>
                  <a:pt x="1507090" y="785107"/>
                  <a:pt x="1507223" y="785667"/>
                  <a:pt x="1507341" y="786374"/>
                </a:cubicBezTo>
                <a:cubicBezTo>
                  <a:pt x="1507459" y="787081"/>
                  <a:pt x="1507517" y="787964"/>
                  <a:pt x="1507517" y="789025"/>
                </a:cubicBezTo>
                <a:cubicBezTo>
                  <a:pt x="1507517" y="790733"/>
                  <a:pt x="1507399" y="792088"/>
                  <a:pt x="1507164" y="793090"/>
                </a:cubicBezTo>
                <a:cubicBezTo>
                  <a:pt x="1506928" y="794091"/>
                  <a:pt x="1506575" y="794828"/>
                  <a:pt x="1506103" y="795299"/>
                </a:cubicBezTo>
                <a:cubicBezTo>
                  <a:pt x="1505632" y="795770"/>
                  <a:pt x="1504925" y="796212"/>
                  <a:pt x="1503983" y="796624"/>
                </a:cubicBezTo>
                <a:cubicBezTo>
                  <a:pt x="1503040" y="797037"/>
                  <a:pt x="1501965" y="797376"/>
                  <a:pt x="1500757" y="797641"/>
                </a:cubicBezTo>
                <a:cubicBezTo>
                  <a:pt x="1499550" y="797906"/>
                  <a:pt x="1498268" y="798127"/>
                  <a:pt x="1496913" y="798303"/>
                </a:cubicBezTo>
                <a:cubicBezTo>
                  <a:pt x="1495558" y="798480"/>
                  <a:pt x="1494203" y="798568"/>
                  <a:pt x="1492848" y="798568"/>
                </a:cubicBezTo>
                <a:cubicBezTo>
                  <a:pt x="1488725" y="798568"/>
                  <a:pt x="1485190" y="798024"/>
                  <a:pt x="1482244" y="796934"/>
                </a:cubicBezTo>
                <a:cubicBezTo>
                  <a:pt x="1479299" y="795844"/>
                  <a:pt x="1476884" y="794194"/>
                  <a:pt x="1474998" y="791985"/>
                </a:cubicBezTo>
                <a:cubicBezTo>
                  <a:pt x="1473113" y="789776"/>
                  <a:pt x="1471744" y="786978"/>
                  <a:pt x="1470889" y="783590"/>
                </a:cubicBezTo>
                <a:cubicBezTo>
                  <a:pt x="1470035" y="780203"/>
                  <a:pt x="1469608" y="776212"/>
                  <a:pt x="1469608" y="771617"/>
                </a:cubicBezTo>
                <a:lnTo>
                  <a:pt x="1469608" y="725136"/>
                </a:lnTo>
                <a:lnTo>
                  <a:pt x="1458474" y="725136"/>
                </a:lnTo>
                <a:cubicBezTo>
                  <a:pt x="1457590" y="725136"/>
                  <a:pt x="1456883" y="724664"/>
                  <a:pt x="1456353" y="723722"/>
                </a:cubicBezTo>
                <a:cubicBezTo>
                  <a:pt x="1455823" y="722779"/>
                  <a:pt x="1455558" y="721248"/>
                  <a:pt x="1455558" y="719127"/>
                </a:cubicBezTo>
                <a:cubicBezTo>
                  <a:pt x="1455558" y="718008"/>
                  <a:pt x="1455631" y="717065"/>
                  <a:pt x="1455779" y="716299"/>
                </a:cubicBezTo>
                <a:cubicBezTo>
                  <a:pt x="1455926" y="715533"/>
                  <a:pt x="1456117" y="714900"/>
                  <a:pt x="1456353" y="714399"/>
                </a:cubicBezTo>
                <a:cubicBezTo>
                  <a:pt x="1456589" y="713898"/>
                  <a:pt x="1456898" y="713545"/>
                  <a:pt x="1457281" y="713339"/>
                </a:cubicBezTo>
                <a:cubicBezTo>
                  <a:pt x="1457664" y="713133"/>
                  <a:pt x="1458091" y="713030"/>
                  <a:pt x="1458562" y="713030"/>
                </a:cubicBezTo>
                <a:lnTo>
                  <a:pt x="1469608" y="713030"/>
                </a:lnTo>
                <a:lnTo>
                  <a:pt x="1469608" y="694119"/>
                </a:lnTo>
                <a:cubicBezTo>
                  <a:pt x="1469608" y="693707"/>
                  <a:pt x="1469711" y="693324"/>
                  <a:pt x="1469917" y="692970"/>
                </a:cubicBezTo>
                <a:cubicBezTo>
                  <a:pt x="1470124" y="692617"/>
                  <a:pt x="1470506" y="692308"/>
                  <a:pt x="1471066" y="692042"/>
                </a:cubicBezTo>
                <a:cubicBezTo>
                  <a:pt x="1471626" y="691777"/>
                  <a:pt x="1472377" y="691586"/>
                  <a:pt x="1473319" y="691468"/>
                </a:cubicBezTo>
                <a:cubicBezTo>
                  <a:pt x="1474262" y="691350"/>
                  <a:pt x="1475440" y="691291"/>
                  <a:pt x="1476854" y="691291"/>
                </a:cubicBezTo>
                <a:close/>
                <a:moveTo>
                  <a:pt x="149521" y="682720"/>
                </a:moveTo>
                <a:lnTo>
                  <a:pt x="175413" y="682720"/>
                </a:lnTo>
                <a:cubicBezTo>
                  <a:pt x="185310" y="682720"/>
                  <a:pt x="193675" y="684001"/>
                  <a:pt x="200509" y="686564"/>
                </a:cubicBezTo>
                <a:cubicBezTo>
                  <a:pt x="207342" y="689126"/>
                  <a:pt x="213072" y="692808"/>
                  <a:pt x="217696" y="697610"/>
                </a:cubicBezTo>
                <a:cubicBezTo>
                  <a:pt x="222321" y="702411"/>
                  <a:pt x="225826" y="708228"/>
                  <a:pt x="228212" y="715062"/>
                </a:cubicBezTo>
                <a:cubicBezTo>
                  <a:pt x="230598" y="721896"/>
                  <a:pt x="231791" y="729613"/>
                  <a:pt x="231791" y="738214"/>
                </a:cubicBezTo>
                <a:cubicBezTo>
                  <a:pt x="231791" y="748111"/>
                  <a:pt x="230524" y="756756"/>
                  <a:pt x="227991" y="764150"/>
                </a:cubicBezTo>
                <a:cubicBezTo>
                  <a:pt x="225458" y="771543"/>
                  <a:pt x="221761" y="777670"/>
                  <a:pt x="216901" y="782530"/>
                </a:cubicBezTo>
                <a:cubicBezTo>
                  <a:pt x="212041" y="787390"/>
                  <a:pt x="206076" y="791028"/>
                  <a:pt x="199007" y="793443"/>
                </a:cubicBezTo>
                <a:cubicBezTo>
                  <a:pt x="191937" y="795859"/>
                  <a:pt x="183513" y="797066"/>
                  <a:pt x="173734" y="797066"/>
                </a:cubicBezTo>
                <a:lnTo>
                  <a:pt x="149521" y="797066"/>
                </a:lnTo>
                <a:cubicBezTo>
                  <a:pt x="148166" y="797066"/>
                  <a:pt x="146885" y="796610"/>
                  <a:pt x="145677" y="795697"/>
                </a:cubicBezTo>
                <a:cubicBezTo>
                  <a:pt x="144470" y="794783"/>
                  <a:pt x="143866" y="793178"/>
                  <a:pt x="143866" y="790881"/>
                </a:cubicBezTo>
                <a:lnTo>
                  <a:pt x="143866" y="688905"/>
                </a:lnTo>
                <a:cubicBezTo>
                  <a:pt x="143866" y="686608"/>
                  <a:pt x="144470" y="685003"/>
                  <a:pt x="145677" y="684089"/>
                </a:cubicBezTo>
                <a:cubicBezTo>
                  <a:pt x="146885" y="683176"/>
                  <a:pt x="148166" y="682720"/>
                  <a:pt x="149521" y="682720"/>
                </a:cubicBezTo>
                <a:close/>
                <a:moveTo>
                  <a:pt x="1359196" y="679804"/>
                </a:moveTo>
                <a:cubicBezTo>
                  <a:pt x="1362613" y="679804"/>
                  <a:pt x="1364955" y="680407"/>
                  <a:pt x="1366221" y="681615"/>
                </a:cubicBezTo>
                <a:cubicBezTo>
                  <a:pt x="1367488" y="682823"/>
                  <a:pt x="1368121" y="685106"/>
                  <a:pt x="1368121" y="688464"/>
                </a:cubicBezTo>
                <a:cubicBezTo>
                  <a:pt x="1368121" y="691880"/>
                  <a:pt x="1367473" y="694207"/>
                  <a:pt x="1366177" y="695445"/>
                </a:cubicBezTo>
                <a:cubicBezTo>
                  <a:pt x="1364881" y="696682"/>
                  <a:pt x="1362495" y="697300"/>
                  <a:pt x="1359019" y="697300"/>
                </a:cubicBezTo>
                <a:cubicBezTo>
                  <a:pt x="1355603" y="697300"/>
                  <a:pt x="1353261" y="696696"/>
                  <a:pt x="1351994" y="695489"/>
                </a:cubicBezTo>
                <a:cubicBezTo>
                  <a:pt x="1350728" y="694281"/>
                  <a:pt x="1350094" y="691998"/>
                  <a:pt x="1350094" y="688640"/>
                </a:cubicBezTo>
                <a:cubicBezTo>
                  <a:pt x="1350094" y="685223"/>
                  <a:pt x="1350742" y="682896"/>
                  <a:pt x="1352038" y="681659"/>
                </a:cubicBezTo>
                <a:cubicBezTo>
                  <a:pt x="1353334" y="680422"/>
                  <a:pt x="1355720" y="679804"/>
                  <a:pt x="1359196" y="679804"/>
                </a:cubicBezTo>
                <a:close/>
                <a:moveTo>
                  <a:pt x="682921" y="679804"/>
                </a:moveTo>
                <a:cubicBezTo>
                  <a:pt x="686338" y="679804"/>
                  <a:pt x="688680" y="680407"/>
                  <a:pt x="689946" y="681615"/>
                </a:cubicBezTo>
                <a:cubicBezTo>
                  <a:pt x="691213" y="682823"/>
                  <a:pt x="691846" y="685106"/>
                  <a:pt x="691846" y="688464"/>
                </a:cubicBezTo>
                <a:cubicBezTo>
                  <a:pt x="691846" y="691880"/>
                  <a:pt x="691198" y="694207"/>
                  <a:pt x="689902" y="695445"/>
                </a:cubicBezTo>
                <a:cubicBezTo>
                  <a:pt x="688606" y="696682"/>
                  <a:pt x="686220" y="697300"/>
                  <a:pt x="682744" y="697300"/>
                </a:cubicBezTo>
                <a:cubicBezTo>
                  <a:pt x="679328" y="697300"/>
                  <a:pt x="676986" y="696696"/>
                  <a:pt x="675719" y="695489"/>
                </a:cubicBezTo>
                <a:cubicBezTo>
                  <a:pt x="674453" y="694281"/>
                  <a:pt x="673819" y="691998"/>
                  <a:pt x="673819" y="688640"/>
                </a:cubicBezTo>
                <a:cubicBezTo>
                  <a:pt x="673819" y="685223"/>
                  <a:pt x="674467" y="682896"/>
                  <a:pt x="675764" y="681659"/>
                </a:cubicBezTo>
                <a:cubicBezTo>
                  <a:pt x="677060" y="680422"/>
                  <a:pt x="679445" y="679804"/>
                  <a:pt x="682921" y="679804"/>
                </a:cubicBezTo>
                <a:close/>
                <a:moveTo>
                  <a:pt x="568621" y="679804"/>
                </a:moveTo>
                <a:cubicBezTo>
                  <a:pt x="572038" y="679804"/>
                  <a:pt x="574380" y="680407"/>
                  <a:pt x="575646" y="681615"/>
                </a:cubicBezTo>
                <a:cubicBezTo>
                  <a:pt x="576913" y="682823"/>
                  <a:pt x="577546" y="685106"/>
                  <a:pt x="577546" y="688464"/>
                </a:cubicBezTo>
                <a:cubicBezTo>
                  <a:pt x="577546" y="691880"/>
                  <a:pt x="576898" y="694207"/>
                  <a:pt x="575602" y="695445"/>
                </a:cubicBezTo>
                <a:cubicBezTo>
                  <a:pt x="574306" y="696682"/>
                  <a:pt x="571920" y="697300"/>
                  <a:pt x="568444" y="697300"/>
                </a:cubicBezTo>
                <a:cubicBezTo>
                  <a:pt x="565028" y="697300"/>
                  <a:pt x="562686" y="696696"/>
                  <a:pt x="561419" y="695489"/>
                </a:cubicBezTo>
                <a:cubicBezTo>
                  <a:pt x="560153" y="694281"/>
                  <a:pt x="559519" y="691998"/>
                  <a:pt x="559519" y="688640"/>
                </a:cubicBezTo>
                <a:cubicBezTo>
                  <a:pt x="559519" y="685223"/>
                  <a:pt x="560168" y="682896"/>
                  <a:pt x="561464" y="681659"/>
                </a:cubicBezTo>
                <a:cubicBezTo>
                  <a:pt x="562760" y="680422"/>
                  <a:pt x="565145" y="679804"/>
                  <a:pt x="568621" y="679804"/>
                </a:cubicBezTo>
                <a:close/>
                <a:moveTo>
                  <a:pt x="1079195" y="674325"/>
                </a:moveTo>
                <a:cubicBezTo>
                  <a:pt x="1080667" y="674325"/>
                  <a:pt x="1081875" y="674399"/>
                  <a:pt x="1082818" y="674546"/>
                </a:cubicBezTo>
                <a:cubicBezTo>
                  <a:pt x="1083760" y="674693"/>
                  <a:pt x="1084497" y="674870"/>
                  <a:pt x="1085027" y="675076"/>
                </a:cubicBezTo>
                <a:cubicBezTo>
                  <a:pt x="1085557" y="675282"/>
                  <a:pt x="1085955" y="675577"/>
                  <a:pt x="1086220" y="675960"/>
                </a:cubicBezTo>
                <a:cubicBezTo>
                  <a:pt x="1086485" y="676343"/>
                  <a:pt x="1086617" y="676740"/>
                  <a:pt x="1086617" y="677153"/>
                </a:cubicBezTo>
                <a:lnTo>
                  <a:pt x="1086617" y="794857"/>
                </a:lnTo>
                <a:cubicBezTo>
                  <a:pt x="1086617" y="795328"/>
                  <a:pt x="1086514" y="795741"/>
                  <a:pt x="1086308" y="796094"/>
                </a:cubicBezTo>
                <a:cubicBezTo>
                  <a:pt x="1086102" y="796448"/>
                  <a:pt x="1085748" y="796728"/>
                  <a:pt x="1085248" y="796934"/>
                </a:cubicBezTo>
                <a:cubicBezTo>
                  <a:pt x="1084747" y="797140"/>
                  <a:pt x="1084084" y="797302"/>
                  <a:pt x="1083260" y="797420"/>
                </a:cubicBezTo>
                <a:cubicBezTo>
                  <a:pt x="1082435" y="797538"/>
                  <a:pt x="1081433" y="797596"/>
                  <a:pt x="1080255" y="797596"/>
                </a:cubicBezTo>
                <a:cubicBezTo>
                  <a:pt x="1079018" y="797596"/>
                  <a:pt x="1077987" y="797538"/>
                  <a:pt x="1077162" y="797420"/>
                </a:cubicBezTo>
                <a:cubicBezTo>
                  <a:pt x="1076337" y="797302"/>
                  <a:pt x="1075660" y="797140"/>
                  <a:pt x="1075130" y="796934"/>
                </a:cubicBezTo>
                <a:cubicBezTo>
                  <a:pt x="1074600" y="796728"/>
                  <a:pt x="1074217" y="796448"/>
                  <a:pt x="1073981" y="796094"/>
                </a:cubicBezTo>
                <a:cubicBezTo>
                  <a:pt x="1073745" y="795741"/>
                  <a:pt x="1073628" y="795328"/>
                  <a:pt x="1073628" y="794857"/>
                </a:cubicBezTo>
                <a:lnTo>
                  <a:pt x="1073628" y="784341"/>
                </a:lnTo>
                <a:cubicBezTo>
                  <a:pt x="1069445" y="788878"/>
                  <a:pt x="1065100" y="792412"/>
                  <a:pt x="1060593" y="794945"/>
                </a:cubicBezTo>
                <a:cubicBezTo>
                  <a:pt x="1056087" y="797479"/>
                  <a:pt x="1051153" y="798745"/>
                  <a:pt x="1045792" y="798745"/>
                </a:cubicBezTo>
                <a:cubicBezTo>
                  <a:pt x="1039960" y="798745"/>
                  <a:pt x="1034982" y="797611"/>
                  <a:pt x="1030858" y="795343"/>
                </a:cubicBezTo>
                <a:cubicBezTo>
                  <a:pt x="1026734" y="793075"/>
                  <a:pt x="1023391" y="790012"/>
                  <a:pt x="1020829" y="786153"/>
                </a:cubicBezTo>
                <a:cubicBezTo>
                  <a:pt x="1018266" y="782294"/>
                  <a:pt x="1016395" y="777758"/>
                  <a:pt x="1015217" y="772544"/>
                </a:cubicBezTo>
                <a:cubicBezTo>
                  <a:pt x="1014039" y="767331"/>
                  <a:pt x="1013450" y="761837"/>
                  <a:pt x="1013450" y="756064"/>
                </a:cubicBezTo>
                <a:cubicBezTo>
                  <a:pt x="1013450" y="749230"/>
                  <a:pt x="1014186" y="743059"/>
                  <a:pt x="1015659" y="737551"/>
                </a:cubicBezTo>
                <a:cubicBezTo>
                  <a:pt x="1017132" y="732043"/>
                  <a:pt x="1019312" y="727345"/>
                  <a:pt x="1022198" y="723457"/>
                </a:cubicBezTo>
                <a:cubicBezTo>
                  <a:pt x="1025085" y="719569"/>
                  <a:pt x="1028664" y="716579"/>
                  <a:pt x="1032935" y="714488"/>
                </a:cubicBezTo>
                <a:cubicBezTo>
                  <a:pt x="1037206" y="712396"/>
                  <a:pt x="1042140" y="711351"/>
                  <a:pt x="1047736" y="711351"/>
                </a:cubicBezTo>
                <a:cubicBezTo>
                  <a:pt x="1052390" y="711351"/>
                  <a:pt x="1056646" y="712367"/>
                  <a:pt x="1060505" y="714399"/>
                </a:cubicBezTo>
                <a:cubicBezTo>
                  <a:pt x="1064364" y="716432"/>
                  <a:pt x="1068178" y="719421"/>
                  <a:pt x="1071949" y="723368"/>
                </a:cubicBezTo>
                <a:lnTo>
                  <a:pt x="1071949" y="677153"/>
                </a:lnTo>
                <a:cubicBezTo>
                  <a:pt x="1071949" y="676740"/>
                  <a:pt x="1072052" y="676343"/>
                  <a:pt x="1072258" y="675960"/>
                </a:cubicBezTo>
                <a:cubicBezTo>
                  <a:pt x="1072464" y="675577"/>
                  <a:pt x="1072862" y="675282"/>
                  <a:pt x="1073451" y="675076"/>
                </a:cubicBezTo>
                <a:cubicBezTo>
                  <a:pt x="1074040" y="674870"/>
                  <a:pt x="1074791" y="674693"/>
                  <a:pt x="1075704" y="674546"/>
                </a:cubicBezTo>
                <a:cubicBezTo>
                  <a:pt x="1076617" y="674399"/>
                  <a:pt x="1077781" y="674325"/>
                  <a:pt x="1079195" y="674325"/>
                </a:cubicBezTo>
                <a:close/>
                <a:moveTo>
                  <a:pt x="1206708" y="673971"/>
                </a:moveTo>
                <a:cubicBezTo>
                  <a:pt x="1208181" y="673971"/>
                  <a:pt x="1209388" y="674030"/>
                  <a:pt x="1210331" y="674148"/>
                </a:cubicBezTo>
                <a:cubicBezTo>
                  <a:pt x="1211273" y="674266"/>
                  <a:pt x="1212010" y="674443"/>
                  <a:pt x="1212540" y="674678"/>
                </a:cubicBezTo>
                <a:cubicBezTo>
                  <a:pt x="1213070" y="674914"/>
                  <a:pt x="1213453" y="675209"/>
                  <a:pt x="1213689" y="675562"/>
                </a:cubicBezTo>
                <a:cubicBezTo>
                  <a:pt x="1213924" y="675916"/>
                  <a:pt x="1214042" y="676328"/>
                  <a:pt x="1214042" y="676799"/>
                </a:cubicBezTo>
                <a:lnTo>
                  <a:pt x="1214042" y="794857"/>
                </a:lnTo>
                <a:cubicBezTo>
                  <a:pt x="1214042" y="795328"/>
                  <a:pt x="1213924" y="795726"/>
                  <a:pt x="1213689" y="796050"/>
                </a:cubicBezTo>
                <a:cubicBezTo>
                  <a:pt x="1213453" y="796374"/>
                  <a:pt x="1213070" y="796654"/>
                  <a:pt x="1212540" y="796890"/>
                </a:cubicBezTo>
                <a:cubicBezTo>
                  <a:pt x="1212010" y="797125"/>
                  <a:pt x="1211273" y="797302"/>
                  <a:pt x="1210331" y="797420"/>
                </a:cubicBezTo>
                <a:cubicBezTo>
                  <a:pt x="1209388" y="797538"/>
                  <a:pt x="1208181" y="797596"/>
                  <a:pt x="1206708" y="797596"/>
                </a:cubicBezTo>
                <a:cubicBezTo>
                  <a:pt x="1205294" y="797596"/>
                  <a:pt x="1204116" y="797538"/>
                  <a:pt x="1203173" y="797420"/>
                </a:cubicBezTo>
                <a:cubicBezTo>
                  <a:pt x="1202231" y="797302"/>
                  <a:pt x="1201480" y="797125"/>
                  <a:pt x="1200920" y="796890"/>
                </a:cubicBezTo>
                <a:cubicBezTo>
                  <a:pt x="1200360" y="796654"/>
                  <a:pt x="1199977" y="796374"/>
                  <a:pt x="1199771" y="796050"/>
                </a:cubicBezTo>
                <a:cubicBezTo>
                  <a:pt x="1199565" y="795726"/>
                  <a:pt x="1199462" y="795328"/>
                  <a:pt x="1199462" y="794857"/>
                </a:cubicBezTo>
                <a:lnTo>
                  <a:pt x="1199462" y="676799"/>
                </a:lnTo>
                <a:cubicBezTo>
                  <a:pt x="1199462" y="676328"/>
                  <a:pt x="1199565" y="675916"/>
                  <a:pt x="1199771" y="675562"/>
                </a:cubicBezTo>
                <a:cubicBezTo>
                  <a:pt x="1199977" y="675209"/>
                  <a:pt x="1200360" y="674914"/>
                  <a:pt x="1200920" y="674678"/>
                </a:cubicBezTo>
                <a:cubicBezTo>
                  <a:pt x="1201480" y="674443"/>
                  <a:pt x="1202231" y="674266"/>
                  <a:pt x="1203173" y="674148"/>
                </a:cubicBezTo>
                <a:cubicBezTo>
                  <a:pt x="1204116" y="674030"/>
                  <a:pt x="1205294" y="673971"/>
                  <a:pt x="1206708" y="673971"/>
                </a:cubicBezTo>
                <a:close/>
                <a:moveTo>
                  <a:pt x="993899" y="373740"/>
                </a:moveTo>
                <a:cubicBezTo>
                  <a:pt x="991807" y="373740"/>
                  <a:pt x="989735" y="374054"/>
                  <a:pt x="987684" y="374681"/>
                </a:cubicBezTo>
                <a:cubicBezTo>
                  <a:pt x="985633" y="375309"/>
                  <a:pt x="983540" y="376335"/>
                  <a:pt x="981405" y="377758"/>
                </a:cubicBezTo>
                <a:cubicBezTo>
                  <a:pt x="979270" y="379181"/>
                  <a:pt x="977073" y="381023"/>
                  <a:pt x="974812" y="383283"/>
                </a:cubicBezTo>
                <a:cubicBezTo>
                  <a:pt x="972552" y="385544"/>
                  <a:pt x="970166" y="388348"/>
                  <a:pt x="967655" y="391697"/>
                </a:cubicBezTo>
                <a:lnTo>
                  <a:pt x="967655" y="428615"/>
                </a:lnTo>
                <a:cubicBezTo>
                  <a:pt x="972091" y="434224"/>
                  <a:pt x="976319" y="438557"/>
                  <a:pt x="980337" y="441612"/>
                </a:cubicBezTo>
                <a:cubicBezTo>
                  <a:pt x="984356" y="444668"/>
                  <a:pt x="988542" y="446196"/>
                  <a:pt x="992895" y="446196"/>
                </a:cubicBezTo>
                <a:cubicBezTo>
                  <a:pt x="996997" y="446196"/>
                  <a:pt x="1000492" y="445149"/>
                  <a:pt x="1003380" y="443056"/>
                </a:cubicBezTo>
                <a:cubicBezTo>
                  <a:pt x="1006268" y="440963"/>
                  <a:pt x="1008633" y="438222"/>
                  <a:pt x="1010475" y="434831"/>
                </a:cubicBezTo>
                <a:cubicBezTo>
                  <a:pt x="1012317" y="431441"/>
                  <a:pt x="1013677" y="427611"/>
                  <a:pt x="1014556" y="423341"/>
                </a:cubicBezTo>
                <a:cubicBezTo>
                  <a:pt x="1015435" y="419072"/>
                  <a:pt x="1015875" y="414802"/>
                  <a:pt x="1015875" y="410533"/>
                </a:cubicBezTo>
                <a:cubicBezTo>
                  <a:pt x="1015875" y="405761"/>
                  <a:pt x="1015519" y="401177"/>
                  <a:pt x="1014807" y="396782"/>
                </a:cubicBezTo>
                <a:cubicBezTo>
                  <a:pt x="1014096" y="392387"/>
                  <a:pt x="1012882" y="388474"/>
                  <a:pt x="1011166" y="385041"/>
                </a:cubicBezTo>
                <a:cubicBezTo>
                  <a:pt x="1009450" y="381609"/>
                  <a:pt x="1007189" y="378867"/>
                  <a:pt x="1004385" y="376816"/>
                </a:cubicBezTo>
                <a:cubicBezTo>
                  <a:pt x="1001580" y="374765"/>
                  <a:pt x="998085" y="373740"/>
                  <a:pt x="993899" y="373740"/>
                </a:cubicBezTo>
                <a:close/>
                <a:moveTo>
                  <a:pt x="1589579" y="371730"/>
                </a:moveTo>
                <a:cubicBezTo>
                  <a:pt x="1584891" y="371730"/>
                  <a:pt x="1580789" y="372589"/>
                  <a:pt x="1577273" y="374305"/>
                </a:cubicBezTo>
                <a:cubicBezTo>
                  <a:pt x="1573757" y="376021"/>
                  <a:pt x="1570869" y="378532"/>
                  <a:pt x="1568609" y="381839"/>
                </a:cubicBezTo>
                <a:cubicBezTo>
                  <a:pt x="1566348" y="385146"/>
                  <a:pt x="1564653" y="389122"/>
                  <a:pt x="1563523" y="393769"/>
                </a:cubicBezTo>
                <a:cubicBezTo>
                  <a:pt x="1562393" y="398415"/>
                  <a:pt x="1561828" y="403710"/>
                  <a:pt x="1561828" y="409654"/>
                </a:cubicBezTo>
                <a:cubicBezTo>
                  <a:pt x="1561828" y="415179"/>
                  <a:pt x="1562288" y="420265"/>
                  <a:pt x="1563209" y="424911"/>
                </a:cubicBezTo>
                <a:cubicBezTo>
                  <a:pt x="1564130" y="429557"/>
                  <a:pt x="1565616" y="433596"/>
                  <a:pt x="1567667" y="437029"/>
                </a:cubicBezTo>
                <a:cubicBezTo>
                  <a:pt x="1569718" y="440461"/>
                  <a:pt x="1572501" y="443119"/>
                  <a:pt x="1576017" y="445003"/>
                </a:cubicBezTo>
                <a:cubicBezTo>
                  <a:pt x="1579533" y="446886"/>
                  <a:pt x="1583887" y="447828"/>
                  <a:pt x="1589077" y="447828"/>
                </a:cubicBezTo>
                <a:cubicBezTo>
                  <a:pt x="1593849" y="447828"/>
                  <a:pt x="1597993" y="446970"/>
                  <a:pt x="1601509" y="445254"/>
                </a:cubicBezTo>
                <a:cubicBezTo>
                  <a:pt x="1605025" y="443538"/>
                  <a:pt x="1607913" y="441047"/>
                  <a:pt x="1610173" y="437782"/>
                </a:cubicBezTo>
                <a:cubicBezTo>
                  <a:pt x="1612434" y="434517"/>
                  <a:pt x="1614108" y="430562"/>
                  <a:pt x="1615196" y="425915"/>
                </a:cubicBezTo>
                <a:cubicBezTo>
                  <a:pt x="1616285" y="421269"/>
                  <a:pt x="1616829" y="415974"/>
                  <a:pt x="1616829" y="410030"/>
                </a:cubicBezTo>
                <a:cubicBezTo>
                  <a:pt x="1616829" y="404505"/>
                  <a:pt x="1616389" y="399419"/>
                  <a:pt x="1615510" y="394773"/>
                </a:cubicBezTo>
                <a:cubicBezTo>
                  <a:pt x="1614631" y="390127"/>
                  <a:pt x="1613145" y="386088"/>
                  <a:pt x="1611052" y="382655"/>
                </a:cubicBezTo>
                <a:cubicBezTo>
                  <a:pt x="1608960" y="379223"/>
                  <a:pt x="1606176" y="376544"/>
                  <a:pt x="1602702" y="374619"/>
                </a:cubicBezTo>
                <a:cubicBezTo>
                  <a:pt x="1599228" y="372693"/>
                  <a:pt x="1594853" y="371730"/>
                  <a:pt x="1589579" y="371730"/>
                </a:cubicBezTo>
                <a:close/>
                <a:moveTo>
                  <a:pt x="1122854" y="371730"/>
                </a:moveTo>
                <a:cubicBezTo>
                  <a:pt x="1118166" y="371730"/>
                  <a:pt x="1114064" y="372589"/>
                  <a:pt x="1110548" y="374305"/>
                </a:cubicBezTo>
                <a:cubicBezTo>
                  <a:pt x="1107032" y="376021"/>
                  <a:pt x="1104144" y="378532"/>
                  <a:pt x="1101884" y="381839"/>
                </a:cubicBezTo>
                <a:cubicBezTo>
                  <a:pt x="1099623" y="385146"/>
                  <a:pt x="1097928" y="389122"/>
                  <a:pt x="1096798" y="393769"/>
                </a:cubicBezTo>
                <a:cubicBezTo>
                  <a:pt x="1095668" y="398415"/>
                  <a:pt x="1095103" y="403710"/>
                  <a:pt x="1095103" y="409654"/>
                </a:cubicBezTo>
                <a:cubicBezTo>
                  <a:pt x="1095103" y="415179"/>
                  <a:pt x="1095563" y="420265"/>
                  <a:pt x="1096484" y="424911"/>
                </a:cubicBezTo>
                <a:cubicBezTo>
                  <a:pt x="1097405" y="429557"/>
                  <a:pt x="1098891" y="433596"/>
                  <a:pt x="1100942" y="437029"/>
                </a:cubicBezTo>
                <a:cubicBezTo>
                  <a:pt x="1102993" y="440461"/>
                  <a:pt x="1105776" y="443119"/>
                  <a:pt x="1109292" y="445003"/>
                </a:cubicBezTo>
                <a:cubicBezTo>
                  <a:pt x="1112808" y="446886"/>
                  <a:pt x="1117162" y="447828"/>
                  <a:pt x="1122352" y="447828"/>
                </a:cubicBezTo>
                <a:cubicBezTo>
                  <a:pt x="1127124" y="447828"/>
                  <a:pt x="1131268" y="446970"/>
                  <a:pt x="1134784" y="445254"/>
                </a:cubicBezTo>
                <a:cubicBezTo>
                  <a:pt x="1138300" y="443538"/>
                  <a:pt x="1141188" y="441047"/>
                  <a:pt x="1143448" y="437782"/>
                </a:cubicBezTo>
                <a:cubicBezTo>
                  <a:pt x="1145709" y="434517"/>
                  <a:pt x="1147383" y="430562"/>
                  <a:pt x="1148471" y="425915"/>
                </a:cubicBezTo>
                <a:cubicBezTo>
                  <a:pt x="1149560" y="421269"/>
                  <a:pt x="1150104" y="415974"/>
                  <a:pt x="1150104" y="410030"/>
                </a:cubicBezTo>
                <a:cubicBezTo>
                  <a:pt x="1150104" y="404505"/>
                  <a:pt x="1149664" y="399419"/>
                  <a:pt x="1148785" y="394773"/>
                </a:cubicBezTo>
                <a:cubicBezTo>
                  <a:pt x="1147906" y="390127"/>
                  <a:pt x="1146420" y="386088"/>
                  <a:pt x="1144327" y="382655"/>
                </a:cubicBezTo>
                <a:cubicBezTo>
                  <a:pt x="1142235" y="379223"/>
                  <a:pt x="1139451" y="376544"/>
                  <a:pt x="1135977" y="374619"/>
                </a:cubicBezTo>
                <a:cubicBezTo>
                  <a:pt x="1132503" y="372693"/>
                  <a:pt x="1128128" y="371730"/>
                  <a:pt x="1122854" y="371730"/>
                </a:cubicBezTo>
                <a:close/>
                <a:moveTo>
                  <a:pt x="637079" y="371730"/>
                </a:moveTo>
                <a:cubicBezTo>
                  <a:pt x="632391" y="371730"/>
                  <a:pt x="628289" y="372589"/>
                  <a:pt x="624773" y="374305"/>
                </a:cubicBezTo>
                <a:cubicBezTo>
                  <a:pt x="621257" y="376021"/>
                  <a:pt x="618369" y="378532"/>
                  <a:pt x="616109" y="381839"/>
                </a:cubicBezTo>
                <a:cubicBezTo>
                  <a:pt x="613848" y="385146"/>
                  <a:pt x="612153" y="389122"/>
                  <a:pt x="611023" y="393769"/>
                </a:cubicBezTo>
                <a:cubicBezTo>
                  <a:pt x="609893" y="398415"/>
                  <a:pt x="609328" y="403710"/>
                  <a:pt x="609328" y="409654"/>
                </a:cubicBezTo>
                <a:cubicBezTo>
                  <a:pt x="609328" y="415179"/>
                  <a:pt x="609788" y="420265"/>
                  <a:pt x="610709" y="424911"/>
                </a:cubicBezTo>
                <a:cubicBezTo>
                  <a:pt x="611630" y="429557"/>
                  <a:pt x="613116" y="433596"/>
                  <a:pt x="615167" y="437029"/>
                </a:cubicBezTo>
                <a:cubicBezTo>
                  <a:pt x="617218" y="440461"/>
                  <a:pt x="620001" y="443119"/>
                  <a:pt x="623517" y="445003"/>
                </a:cubicBezTo>
                <a:cubicBezTo>
                  <a:pt x="627033" y="446886"/>
                  <a:pt x="631387" y="447828"/>
                  <a:pt x="636577" y="447828"/>
                </a:cubicBezTo>
                <a:cubicBezTo>
                  <a:pt x="641349" y="447828"/>
                  <a:pt x="645493" y="446970"/>
                  <a:pt x="649009" y="445254"/>
                </a:cubicBezTo>
                <a:cubicBezTo>
                  <a:pt x="652525" y="443538"/>
                  <a:pt x="655413" y="441047"/>
                  <a:pt x="657673" y="437782"/>
                </a:cubicBezTo>
                <a:cubicBezTo>
                  <a:pt x="659934" y="434517"/>
                  <a:pt x="661608" y="430562"/>
                  <a:pt x="662696" y="425915"/>
                </a:cubicBezTo>
                <a:cubicBezTo>
                  <a:pt x="663785" y="421269"/>
                  <a:pt x="664329" y="415974"/>
                  <a:pt x="664329" y="410030"/>
                </a:cubicBezTo>
                <a:cubicBezTo>
                  <a:pt x="664329" y="404505"/>
                  <a:pt x="663889" y="399419"/>
                  <a:pt x="663010" y="394773"/>
                </a:cubicBezTo>
                <a:cubicBezTo>
                  <a:pt x="662131" y="390127"/>
                  <a:pt x="660645" y="386088"/>
                  <a:pt x="658552" y="382655"/>
                </a:cubicBezTo>
                <a:cubicBezTo>
                  <a:pt x="656460" y="379223"/>
                  <a:pt x="653676" y="376544"/>
                  <a:pt x="650202" y="374619"/>
                </a:cubicBezTo>
                <a:cubicBezTo>
                  <a:pt x="646728" y="372693"/>
                  <a:pt x="642353" y="371730"/>
                  <a:pt x="637079" y="371730"/>
                </a:cubicBezTo>
                <a:close/>
                <a:moveTo>
                  <a:pt x="395313" y="369093"/>
                </a:moveTo>
                <a:cubicBezTo>
                  <a:pt x="391294" y="369093"/>
                  <a:pt x="387799" y="369847"/>
                  <a:pt x="384827" y="371354"/>
                </a:cubicBezTo>
                <a:cubicBezTo>
                  <a:pt x="381855" y="372861"/>
                  <a:pt x="379386" y="374891"/>
                  <a:pt x="377418" y="377444"/>
                </a:cubicBezTo>
                <a:cubicBezTo>
                  <a:pt x="375451" y="379997"/>
                  <a:pt x="373944" y="383011"/>
                  <a:pt x="372898" y="386485"/>
                </a:cubicBezTo>
                <a:cubicBezTo>
                  <a:pt x="371851" y="389960"/>
                  <a:pt x="371244" y="393664"/>
                  <a:pt x="371077" y="397599"/>
                </a:cubicBezTo>
                <a:lnTo>
                  <a:pt x="418293" y="397599"/>
                </a:lnTo>
                <a:cubicBezTo>
                  <a:pt x="418544" y="388725"/>
                  <a:pt x="416765" y="381755"/>
                  <a:pt x="412956" y="376691"/>
                </a:cubicBezTo>
                <a:cubicBezTo>
                  <a:pt x="409147" y="371626"/>
                  <a:pt x="403266" y="369093"/>
                  <a:pt x="395313" y="369093"/>
                </a:cubicBezTo>
                <a:close/>
                <a:moveTo>
                  <a:pt x="1485232" y="348876"/>
                </a:moveTo>
                <a:cubicBezTo>
                  <a:pt x="1488330" y="348876"/>
                  <a:pt x="1490883" y="349002"/>
                  <a:pt x="1492892" y="349253"/>
                </a:cubicBezTo>
                <a:cubicBezTo>
                  <a:pt x="1494901" y="349504"/>
                  <a:pt x="1496513" y="349860"/>
                  <a:pt x="1497727" y="350320"/>
                </a:cubicBezTo>
                <a:cubicBezTo>
                  <a:pt x="1498941" y="350781"/>
                  <a:pt x="1499799" y="351325"/>
                  <a:pt x="1500301" y="351953"/>
                </a:cubicBezTo>
                <a:cubicBezTo>
                  <a:pt x="1500803" y="352580"/>
                  <a:pt x="1501054" y="353313"/>
                  <a:pt x="1501054" y="354150"/>
                </a:cubicBezTo>
                <a:lnTo>
                  <a:pt x="1501054" y="465911"/>
                </a:lnTo>
                <a:cubicBezTo>
                  <a:pt x="1501054" y="466748"/>
                  <a:pt x="1500803" y="467480"/>
                  <a:pt x="1500301" y="468108"/>
                </a:cubicBezTo>
                <a:cubicBezTo>
                  <a:pt x="1499799" y="468736"/>
                  <a:pt x="1498941" y="469259"/>
                  <a:pt x="1497727" y="469678"/>
                </a:cubicBezTo>
                <a:cubicBezTo>
                  <a:pt x="1496513" y="470096"/>
                  <a:pt x="1494901" y="470410"/>
                  <a:pt x="1492892" y="470620"/>
                </a:cubicBezTo>
                <a:cubicBezTo>
                  <a:pt x="1490883" y="470829"/>
                  <a:pt x="1488330" y="470934"/>
                  <a:pt x="1485232" y="470934"/>
                </a:cubicBezTo>
                <a:cubicBezTo>
                  <a:pt x="1482135" y="470934"/>
                  <a:pt x="1479581" y="470829"/>
                  <a:pt x="1477572" y="470620"/>
                </a:cubicBezTo>
                <a:cubicBezTo>
                  <a:pt x="1475563" y="470410"/>
                  <a:pt x="1473951" y="470096"/>
                  <a:pt x="1472738" y="469678"/>
                </a:cubicBezTo>
                <a:cubicBezTo>
                  <a:pt x="1471524" y="469259"/>
                  <a:pt x="1470666" y="468736"/>
                  <a:pt x="1470163" y="468108"/>
                </a:cubicBezTo>
                <a:cubicBezTo>
                  <a:pt x="1469661" y="467480"/>
                  <a:pt x="1469410" y="466748"/>
                  <a:pt x="1469410" y="465911"/>
                </a:cubicBezTo>
                <a:lnTo>
                  <a:pt x="1469410" y="354150"/>
                </a:lnTo>
                <a:cubicBezTo>
                  <a:pt x="1469410" y="353313"/>
                  <a:pt x="1469661" y="352580"/>
                  <a:pt x="1470163" y="351953"/>
                </a:cubicBezTo>
                <a:cubicBezTo>
                  <a:pt x="1470666" y="351325"/>
                  <a:pt x="1471524" y="350781"/>
                  <a:pt x="1472738" y="350320"/>
                </a:cubicBezTo>
                <a:cubicBezTo>
                  <a:pt x="1473951" y="349860"/>
                  <a:pt x="1475563" y="349504"/>
                  <a:pt x="1477572" y="349253"/>
                </a:cubicBezTo>
                <a:cubicBezTo>
                  <a:pt x="1479581" y="349002"/>
                  <a:pt x="1482135" y="348876"/>
                  <a:pt x="1485232" y="348876"/>
                </a:cubicBezTo>
                <a:close/>
                <a:moveTo>
                  <a:pt x="1332832" y="348876"/>
                </a:moveTo>
                <a:cubicBezTo>
                  <a:pt x="1335930" y="348876"/>
                  <a:pt x="1338483" y="349002"/>
                  <a:pt x="1340492" y="349253"/>
                </a:cubicBezTo>
                <a:cubicBezTo>
                  <a:pt x="1342501" y="349504"/>
                  <a:pt x="1344113" y="349860"/>
                  <a:pt x="1345327" y="350320"/>
                </a:cubicBezTo>
                <a:cubicBezTo>
                  <a:pt x="1346541" y="350781"/>
                  <a:pt x="1347399" y="351325"/>
                  <a:pt x="1347901" y="351953"/>
                </a:cubicBezTo>
                <a:cubicBezTo>
                  <a:pt x="1348403" y="352580"/>
                  <a:pt x="1348654" y="353313"/>
                  <a:pt x="1348654" y="354150"/>
                </a:cubicBezTo>
                <a:lnTo>
                  <a:pt x="1348654" y="465911"/>
                </a:lnTo>
                <a:cubicBezTo>
                  <a:pt x="1348654" y="466748"/>
                  <a:pt x="1348403" y="467480"/>
                  <a:pt x="1347901" y="468108"/>
                </a:cubicBezTo>
                <a:cubicBezTo>
                  <a:pt x="1347399" y="468736"/>
                  <a:pt x="1346541" y="469259"/>
                  <a:pt x="1345327" y="469678"/>
                </a:cubicBezTo>
                <a:cubicBezTo>
                  <a:pt x="1344113" y="470096"/>
                  <a:pt x="1342501" y="470410"/>
                  <a:pt x="1340492" y="470620"/>
                </a:cubicBezTo>
                <a:cubicBezTo>
                  <a:pt x="1338483" y="470829"/>
                  <a:pt x="1335930" y="470934"/>
                  <a:pt x="1332832" y="470934"/>
                </a:cubicBezTo>
                <a:cubicBezTo>
                  <a:pt x="1329735" y="470934"/>
                  <a:pt x="1327181" y="470829"/>
                  <a:pt x="1325172" y="470620"/>
                </a:cubicBezTo>
                <a:cubicBezTo>
                  <a:pt x="1323163" y="470410"/>
                  <a:pt x="1321551" y="470096"/>
                  <a:pt x="1320338" y="469678"/>
                </a:cubicBezTo>
                <a:cubicBezTo>
                  <a:pt x="1319124" y="469259"/>
                  <a:pt x="1318266" y="468736"/>
                  <a:pt x="1317763" y="468108"/>
                </a:cubicBezTo>
                <a:cubicBezTo>
                  <a:pt x="1317261" y="467480"/>
                  <a:pt x="1317010" y="466748"/>
                  <a:pt x="1317010" y="465911"/>
                </a:cubicBezTo>
                <a:lnTo>
                  <a:pt x="1317010" y="354150"/>
                </a:lnTo>
                <a:cubicBezTo>
                  <a:pt x="1317010" y="353313"/>
                  <a:pt x="1317261" y="352580"/>
                  <a:pt x="1317763" y="351953"/>
                </a:cubicBezTo>
                <a:cubicBezTo>
                  <a:pt x="1318266" y="351325"/>
                  <a:pt x="1319124" y="350781"/>
                  <a:pt x="1320338" y="350320"/>
                </a:cubicBezTo>
                <a:cubicBezTo>
                  <a:pt x="1321551" y="349860"/>
                  <a:pt x="1323163" y="349504"/>
                  <a:pt x="1325172" y="349253"/>
                </a:cubicBezTo>
                <a:cubicBezTo>
                  <a:pt x="1327181" y="349002"/>
                  <a:pt x="1329735" y="348876"/>
                  <a:pt x="1332832" y="348876"/>
                </a:cubicBezTo>
                <a:close/>
                <a:moveTo>
                  <a:pt x="528412" y="346867"/>
                </a:moveTo>
                <a:cubicBezTo>
                  <a:pt x="531760" y="346867"/>
                  <a:pt x="535046" y="347160"/>
                  <a:pt x="538269" y="347746"/>
                </a:cubicBezTo>
                <a:cubicBezTo>
                  <a:pt x="541492" y="348332"/>
                  <a:pt x="544506" y="349127"/>
                  <a:pt x="547310" y="350132"/>
                </a:cubicBezTo>
                <a:cubicBezTo>
                  <a:pt x="550115" y="351136"/>
                  <a:pt x="552626" y="352266"/>
                  <a:pt x="554845" y="353522"/>
                </a:cubicBezTo>
                <a:cubicBezTo>
                  <a:pt x="557063" y="354778"/>
                  <a:pt x="558633" y="355866"/>
                  <a:pt x="559554" y="356787"/>
                </a:cubicBezTo>
                <a:cubicBezTo>
                  <a:pt x="560475" y="357708"/>
                  <a:pt x="561124" y="358482"/>
                  <a:pt x="561500" y="359110"/>
                </a:cubicBezTo>
                <a:cubicBezTo>
                  <a:pt x="561877" y="359738"/>
                  <a:pt x="562170" y="360554"/>
                  <a:pt x="562379" y="361559"/>
                </a:cubicBezTo>
                <a:cubicBezTo>
                  <a:pt x="562589" y="362564"/>
                  <a:pt x="562756" y="363798"/>
                  <a:pt x="562882" y="365263"/>
                </a:cubicBezTo>
                <a:cubicBezTo>
                  <a:pt x="563007" y="366728"/>
                  <a:pt x="563070" y="368507"/>
                  <a:pt x="563070" y="370600"/>
                </a:cubicBezTo>
                <a:cubicBezTo>
                  <a:pt x="563070" y="375456"/>
                  <a:pt x="562651" y="378867"/>
                  <a:pt x="561814" y="380835"/>
                </a:cubicBezTo>
                <a:cubicBezTo>
                  <a:pt x="560977" y="382802"/>
                  <a:pt x="559889" y="383786"/>
                  <a:pt x="558549" y="383786"/>
                </a:cubicBezTo>
                <a:cubicBezTo>
                  <a:pt x="557126" y="383786"/>
                  <a:pt x="555619" y="383199"/>
                  <a:pt x="554029" y="382027"/>
                </a:cubicBezTo>
                <a:cubicBezTo>
                  <a:pt x="552438" y="380855"/>
                  <a:pt x="550554" y="379558"/>
                  <a:pt x="548378" y="378135"/>
                </a:cubicBezTo>
                <a:cubicBezTo>
                  <a:pt x="546201" y="376712"/>
                  <a:pt x="543606" y="375414"/>
                  <a:pt x="540592" y="374242"/>
                </a:cubicBezTo>
                <a:cubicBezTo>
                  <a:pt x="537578" y="373070"/>
                  <a:pt x="533979" y="372484"/>
                  <a:pt x="529793" y="372484"/>
                </a:cubicBezTo>
                <a:cubicBezTo>
                  <a:pt x="521589" y="372484"/>
                  <a:pt x="515310" y="375644"/>
                  <a:pt x="510957" y="381965"/>
                </a:cubicBezTo>
                <a:cubicBezTo>
                  <a:pt x="506604" y="388285"/>
                  <a:pt x="504427" y="397557"/>
                  <a:pt x="504427" y="409779"/>
                </a:cubicBezTo>
                <a:cubicBezTo>
                  <a:pt x="504427" y="415807"/>
                  <a:pt x="504971" y="421123"/>
                  <a:pt x="506059" y="425727"/>
                </a:cubicBezTo>
                <a:cubicBezTo>
                  <a:pt x="507148" y="430331"/>
                  <a:pt x="508759" y="434182"/>
                  <a:pt x="510894" y="437280"/>
                </a:cubicBezTo>
                <a:cubicBezTo>
                  <a:pt x="513029" y="440377"/>
                  <a:pt x="515708" y="442700"/>
                  <a:pt x="518931" y="444249"/>
                </a:cubicBezTo>
                <a:cubicBezTo>
                  <a:pt x="522154" y="445798"/>
                  <a:pt x="525900" y="446572"/>
                  <a:pt x="530170" y="446572"/>
                </a:cubicBezTo>
                <a:cubicBezTo>
                  <a:pt x="534523" y="446572"/>
                  <a:pt x="538269" y="445924"/>
                  <a:pt x="541408" y="444626"/>
                </a:cubicBezTo>
                <a:cubicBezTo>
                  <a:pt x="544548" y="443328"/>
                  <a:pt x="547290" y="441884"/>
                  <a:pt x="549634" y="440294"/>
                </a:cubicBezTo>
                <a:cubicBezTo>
                  <a:pt x="551978" y="438703"/>
                  <a:pt x="553945" y="437259"/>
                  <a:pt x="555536" y="435961"/>
                </a:cubicBezTo>
                <a:cubicBezTo>
                  <a:pt x="557126" y="434664"/>
                  <a:pt x="558466" y="434015"/>
                  <a:pt x="559554" y="434015"/>
                </a:cubicBezTo>
                <a:cubicBezTo>
                  <a:pt x="560307" y="434015"/>
                  <a:pt x="560935" y="434224"/>
                  <a:pt x="561437" y="434643"/>
                </a:cubicBezTo>
                <a:cubicBezTo>
                  <a:pt x="561940" y="435061"/>
                  <a:pt x="562337" y="435836"/>
                  <a:pt x="562630" y="436966"/>
                </a:cubicBezTo>
                <a:cubicBezTo>
                  <a:pt x="562923" y="438096"/>
                  <a:pt x="563154" y="439540"/>
                  <a:pt x="563321" y="441298"/>
                </a:cubicBezTo>
                <a:cubicBezTo>
                  <a:pt x="563489" y="443056"/>
                  <a:pt x="563572" y="445317"/>
                  <a:pt x="563572" y="448079"/>
                </a:cubicBezTo>
                <a:cubicBezTo>
                  <a:pt x="563572" y="450256"/>
                  <a:pt x="563509" y="452077"/>
                  <a:pt x="563384" y="453542"/>
                </a:cubicBezTo>
                <a:cubicBezTo>
                  <a:pt x="563258" y="455007"/>
                  <a:pt x="563091" y="456242"/>
                  <a:pt x="562882" y="457246"/>
                </a:cubicBezTo>
                <a:cubicBezTo>
                  <a:pt x="562672" y="458251"/>
                  <a:pt x="562421" y="459067"/>
                  <a:pt x="562128" y="459695"/>
                </a:cubicBezTo>
                <a:cubicBezTo>
                  <a:pt x="561835" y="460323"/>
                  <a:pt x="561186" y="461118"/>
                  <a:pt x="560182" y="462081"/>
                </a:cubicBezTo>
                <a:cubicBezTo>
                  <a:pt x="559177" y="463043"/>
                  <a:pt x="557461" y="464215"/>
                  <a:pt x="555033" y="465597"/>
                </a:cubicBezTo>
                <a:cubicBezTo>
                  <a:pt x="552605" y="466978"/>
                  <a:pt x="549843" y="468213"/>
                  <a:pt x="546745" y="469301"/>
                </a:cubicBezTo>
                <a:cubicBezTo>
                  <a:pt x="543648" y="470390"/>
                  <a:pt x="540278" y="471269"/>
                  <a:pt x="536637" y="471938"/>
                </a:cubicBezTo>
                <a:cubicBezTo>
                  <a:pt x="532995" y="472608"/>
                  <a:pt x="529249" y="472943"/>
                  <a:pt x="525398" y="472943"/>
                </a:cubicBezTo>
                <a:cubicBezTo>
                  <a:pt x="516775" y="472943"/>
                  <a:pt x="509136" y="471603"/>
                  <a:pt x="502481" y="468924"/>
                </a:cubicBezTo>
                <a:cubicBezTo>
                  <a:pt x="495825" y="466246"/>
                  <a:pt x="490237" y="462290"/>
                  <a:pt x="485717" y="457058"/>
                </a:cubicBezTo>
                <a:cubicBezTo>
                  <a:pt x="481196" y="451826"/>
                  <a:pt x="477784" y="445442"/>
                  <a:pt x="475482" y="437908"/>
                </a:cubicBezTo>
                <a:cubicBezTo>
                  <a:pt x="473180" y="430373"/>
                  <a:pt x="472029" y="421751"/>
                  <a:pt x="472029" y="412040"/>
                </a:cubicBezTo>
                <a:cubicBezTo>
                  <a:pt x="472029" y="400822"/>
                  <a:pt x="473431" y="391132"/>
                  <a:pt x="476236" y="382969"/>
                </a:cubicBezTo>
                <a:cubicBezTo>
                  <a:pt x="479040" y="374807"/>
                  <a:pt x="482954" y="368047"/>
                  <a:pt x="487977" y="362689"/>
                </a:cubicBezTo>
                <a:cubicBezTo>
                  <a:pt x="493000" y="357331"/>
                  <a:pt x="498944" y="353355"/>
                  <a:pt x="505808" y="350760"/>
                </a:cubicBezTo>
                <a:cubicBezTo>
                  <a:pt x="512673" y="348164"/>
                  <a:pt x="520207" y="346867"/>
                  <a:pt x="528412" y="346867"/>
                </a:cubicBezTo>
                <a:close/>
                <a:moveTo>
                  <a:pt x="1735361" y="346741"/>
                </a:moveTo>
                <a:cubicBezTo>
                  <a:pt x="1742979" y="346741"/>
                  <a:pt x="1749404" y="347997"/>
                  <a:pt x="1754637" y="350508"/>
                </a:cubicBezTo>
                <a:cubicBezTo>
                  <a:pt x="1759869" y="353020"/>
                  <a:pt x="1764097" y="356431"/>
                  <a:pt x="1767320" y="360743"/>
                </a:cubicBezTo>
                <a:cubicBezTo>
                  <a:pt x="1770543" y="365054"/>
                  <a:pt x="1772866" y="370098"/>
                  <a:pt x="1774289" y="375874"/>
                </a:cubicBezTo>
                <a:cubicBezTo>
                  <a:pt x="1775712" y="381651"/>
                  <a:pt x="1776424" y="388599"/>
                  <a:pt x="1776424" y="396720"/>
                </a:cubicBezTo>
                <a:lnTo>
                  <a:pt x="1776424" y="465911"/>
                </a:lnTo>
                <a:cubicBezTo>
                  <a:pt x="1776424" y="466748"/>
                  <a:pt x="1776173" y="467480"/>
                  <a:pt x="1775670" y="468108"/>
                </a:cubicBezTo>
                <a:cubicBezTo>
                  <a:pt x="1775168" y="468736"/>
                  <a:pt x="1774331" y="469259"/>
                  <a:pt x="1773159" y="469678"/>
                </a:cubicBezTo>
                <a:cubicBezTo>
                  <a:pt x="1771987" y="470096"/>
                  <a:pt x="1770375" y="470410"/>
                  <a:pt x="1768324" y="470620"/>
                </a:cubicBezTo>
                <a:cubicBezTo>
                  <a:pt x="1766273" y="470829"/>
                  <a:pt x="1763741" y="470934"/>
                  <a:pt x="1760727" y="470934"/>
                </a:cubicBezTo>
                <a:cubicBezTo>
                  <a:pt x="1757630" y="470934"/>
                  <a:pt x="1755055" y="470829"/>
                  <a:pt x="1753004" y="470620"/>
                </a:cubicBezTo>
                <a:cubicBezTo>
                  <a:pt x="1750953" y="470410"/>
                  <a:pt x="1749342" y="470096"/>
                  <a:pt x="1748170" y="469678"/>
                </a:cubicBezTo>
                <a:cubicBezTo>
                  <a:pt x="1746998" y="469259"/>
                  <a:pt x="1746160" y="468736"/>
                  <a:pt x="1745658" y="468108"/>
                </a:cubicBezTo>
                <a:cubicBezTo>
                  <a:pt x="1745156" y="467480"/>
                  <a:pt x="1744905" y="466748"/>
                  <a:pt x="1744905" y="465911"/>
                </a:cubicBezTo>
                <a:lnTo>
                  <a:pt x="1744905" y="401994"/>
                </a:lnTo>
                <a:cubicBezTo>
                  <a:pt x="1744905" y="396552"/>
                  <a:pt x="1744507" y="392283"/>
                  <a:pt x="1743712" y="389185"/>
                </a:cubicBezTo>
                <a:cubicBezTo>
                  <a:pt x="1742916" y="386088"/>
                  <a:pt x="1741765" y="383430"/>
                  <a:pt x="1740258" y="381211"/>
                </a:cubicBezTo>
                <a:cubicBezTo>
                  <a:pt x="1738752" y="378993"/>
                  <a:pt x="1736805" y="377277"/>
                  <a:pt x="1734419" y="376063"/>
                </a:cubicBezTo>
                <a:cubicBezTo>
                  <a:pt x="1732033" y="374849"/>
                  <a:pt x="1729250" y="374242"/>
                  <a:pt x="1726069" y="374242"/>
                </a:cubicBezTo>
                <a:cubicBezTo>
                  <a:pt x="1722050" y="374242"/>
                  <a:pt x="1717990" y="375707"/>
                  <a:pt x="1713888" y="378637"/>
                </a:cubicBezTo>
                <a:cubicBezTo>
                  <a:pt x="1709786" y="381567"/>
                  <a:pt x="1705516" y="385837"/>
                  <a:pt x="1701079" y="391445"/>
                </a:cubicBezTo>
                <a:lnTo>
                  <a:pt x="1701079" y="465911"/>
                </a:lnTo>
                <a:cubicBezTo>
                  <a:pt x="1701079" y="466748"/>
                  <a:pt x="1700828" y="467480"/>
                  <a:pt x="1700326" y="468108"/>
                </a:cubicBezTo>
                <a:cubicBezTo>
                  <a:pt x="1699824" y="468736"/>
                  <a:pt x="1698966" y="469259"/>
                  <a:pt x="1697752" y="469678"/>
                </a:cubicBezTo>
                <a:cubicBezTo>
                  <a:pt x="1696538" y="470096"/>
                  <a:pt x="1694926" y="470410"/>
                  <a:pt x="1692917" y="470620"/>
                </a:cubicBezTo>
                <a:cubicBezTo>
                  <a:pt x="1690908" y="470829"/>
                  <a:pt x="1688355" y="470934"/>
                  <a:pt x="1685257" y="470934"/>
                </a:cubicBezTo>
                <a:cubicBezTo>
                  <a:pt x="1682160" y="470934"/>
                  <a:pt x="1679606" y="470829"/>
                  <a:pt x="1677597" y="470620"/>
                </a:cubicBezTo>
                <a:cubicBezTo>
                  <a:pt x="1675588" y="470410"/>
                  <a:pt x="1673976" y="470096"/>
                  <a:pt x="1672763" y="469678"/>
                </a:cubicBezTo>
                <a:cubicBezTo>
                  <a:pt x="1671549" y="469259"/>
                  <a:pt x="1670691" y="468736"/>
                  <a:pt x="1670188" y="468108"/>
                </a:cubicBezTo>
                <a:cubicBezTo>
                  <a:pt x="1669686" y="467480"/>
                  <a:pt x="1669435" y="466748"/>
                  <a:pt x="1669435" y="465911"/>
                </a:cubicBezTo>
                <a:lnTo>
                  <a:pt x="1669435" y="353899"/>
                </a:lnTo>
                <a:cubicBezTo>
                  <a:pt x="1669435" y="353062"/>
                  <a:pt x="1669644" y="352329"/>
                  <a:pt x="1670063" y="351701"/>
                </a:cubicBezTo>
                <a:cubicBezTo>
                  <a:pt x="1670481" y="351074"/>
                  <a:pt x="1671235" y="350550"/>
                  <a:pt x="1672323" y="350132"/>
                </a:cubicBezTo>
                <a:cubicBezTo>
                  <a:pt x="1673411" y="349713"/>
                  <a:pt x="1674814" y="349399"/>
                  <a:pt x="1676530" y="349190"/>
                </a:cubicBezTo>
                <a:cubicBezTo>
                  <a:pt x="1678246" y="348981"/>
                  <a:pt x="1680402" y="348876"/>
                  <a:pt x="1682997" y="348876"/>
                </a:cubicBezTo>
                <a:cubicBezTo>
                  <a:pt x="1685676" y="348876"/>
                  <a:pt x="1687894" y="348981"/>
                  <a:pt x="1689652" y="349190"/>
                </a:cubicBezTo>
                <a:cubicBezTo>
                  <a:pt x="1691410" y="349399"/>
                  <a:pt x="1692771" y="349713"/>
                  <a:pt x="1693733" y="350132"/>
                </a:cubicBezTo>
                <a:cubicBezTo>
                  <a:pt x="1694696" y="350550"/>
                  <a:pt x="1695387" y="351074"/>
                  <a:pt x="1695805" y="351701"/>
                </a:cubicBezTo>
                <a:cubicBezTo>
                  <a:pt x="1696224" y="352329"/>
                  <a:pt x="1696433" y="353062"/>
                  <a:pt x="1696433" y="353899"/>
                </a:cubicBezTo>
                <a:lnTo>
                  <a:pt x="1696433" y="366833"/>
                </a:lnTo>
                <a:cubicBezTo>
                  <a:pt x="1702628" y="360136"/>
                  <a:pt x="1708928" y="355113"/>
                  <a:pt x="1715332" y="351764"/>
                </a:cubicBezTo>
                <a:cubicBezTo>
                  <a:pt x="1721736" y="348416"/>
                  <a:pt x="1728413" y="346741"/>
                  <a:pt x="1735361" y="346741"/>
                </a:cubicBezTo>
                <a:close/>
                <a:moveTo>
                  <a:pt x="1590709" y="346741"/>
                </a:moveTo>
                <a:cubicBezTo>
                  <a:pt x="1600755" y="346741"/>
                  <a:pt x="1609462" y="348102"/>
                  <a:pt x="1616829" y="350822"/>
                </a:cubicBezTo>
                <a:cubicBezTo>
                  <a:pt x="1624196" y="353543"/>
                  <a:pt x="1630286" y="357541"/>
                  <a:pt x="1635100" y="362815"/>
                </a:cubicBezTo>
                <a:cubicBezTo>
                  <a:pt x="1639913" y="368089"/>
                  <a:pt x="1643492" y="374577"/>
                  <a:pt x="1645836" y="382279"/>
                </a:cubicBezTo>
                <a:cubicBezTo>
                  <a:pt x="1648180" y="389980"/>
                  <a:pt x="1649352" y="398812"/>
                  <a:pt x="1649352" y="408775"/>
                </a:cubicBezTo>
                <a:cubicBezTo>
                  <a:pt x="1649352" y="418318"/>
                  <a:pt x="1648097" y="427025"/>
                  <a:pt x="1645585" y="434894"/>
                </a:cubicBezTo>
                <a:cubicBezTo>
                  <a:pt x="1643074" y="442763"/>
                  <a:pt x="1639265" y="449544"/>
                  <a:pt x="1634158" y="455237"/>
                </a:cubicBezTo>
                <a:cubicBezTo>
                  <a:pt x="1629051" y="460930"/>
                  <a:pt x="1622647" y="465325"/>
                  <a:pt x="1614945" y="468422"/>
                </a:cubicBezTo>
                <a:cubicBezTo>
                  <a:pt x="1607243" y="471520"/>
                  <a:pt x="1598244" y="473068"/>
                  <a:pt x="1587947" y="473068"/>
                </a:cubicBezTo>
                <a:cubicBezTo>
                  <a:pt x="1577985" y="473068"/>
                  <a:pt x="1569320" y="471687"/>
                  <a:pt x="1561953" y="468924"/>
                </a:cubicBezTo>
                <a:cubicBezTo>
                  <a:pt x="1554586" y="466162"/>
                  <a:pt x="1548475" y="462143"/>
                  <a:pt x="1543619" y="456869"/>
                </a:cubicBezTo>
                <a:cubicBezTo>
                  <a:pt x="1538764" y="451595"/>
                  <a:pt x="1535164" y="445107"/>
                  <a:pt x="1532820" y="437405"/>
                </a:cubicBezTo>
                <a:cubicBezTo>
                  <a:pt x="1530476" y="429704"/>
                  <a:pt x="1529304" y="420913"/>
                  <a:pt x="1529304" y="411035"/>
                </a:cubicBezTo>
                <a:cubicBezTo>
                  <a:pt x="1529304" y="401491"/>
                  <a:pt x="1530581" y="392764"/>
                  <a:pt x="1533134" y="384853"/>
                </a:cubicBezTo>
                <a:cubicBezTo>
                  <a:pt x="1535687" y="376942"/>
                  <a:pt x="1539517" y="370161"/>
                  <a:pt x="1544624" y="364510"/>
                </a:cubicBezTo>
                <a:cubicBezTo>
                  <a:pt x="1549731" y="358859"/>
                  <a:pt x="1556114" y="354485"/>
                  <a:pt x="1563774" y="351387"/>
                </a:cubicBezTo>
                <a:cubicBezTo>
                  <a:pt x="1571434" y="348290"/>
                  <a:pt x="1580412" y="346741"/>
                  <a:pt x="1590709" y="346741"/>
                </a:cubicBezTo>
                <a:close/>
                <a:moveTo>
                  <a:pt x="1251791" y="346741"/>
                </a:moveTo>
                <a:cubicBezTo>
                  <a:pt x="1255307" y="346741"/>
                  <a:pt x="1258718" y="346992"/>
                  <a:pt x="1262025" y="347495"/>
                </a:cubicBezTo>
                <a:cubicBezTo>
                  <a:pt x="1265332" y="347997"/>
                  <a:pt x="1268325" y="348625"/>
                  <a:pt x="1271003" y="349378"/>
                </a:cubicBezTo>
                <a:cubicBezTo>
                  <a:pt x="1273682" y="350132"/>
                  <a:pt x="1275943" y="350948"/>
                  <a:pt x="1277784" y="351827"/>
                </a:cubicBezTo>
                <a:cubicBezTo>
                  <a:pt x="1279626" y="352706"/>
                  <a:pt x="1280945" y="353459"/>
                  <a:pt x="1281740" y="354087"/>
                </a:cubicBezTo>
                <a:cubicBezTo>
                  <a:pt x="1282535" y="354715"/>
                  <a:pt x="1283100" y="355343"/>
                  <a:pt x="1283435" y="355971"/>
                </a:cubicBezTo>
                <a:cubicBezTo>
                  <a:pt x="1283770" y="356599"/>
                  <a:pt x="1284021" y="357352"/>
                  <a:pt x="1284189" y="358231"/>
                </a:cubicBezTo>
                <a:cubicBezTo>
                  <a:pt x="1284356" y="359110"/>
                  <a:pt x="1284503" y="360199"/>
                  <a:pt x="1284628" y="361496"/>
                </a:cubicBezTo>
                <a:cubicBezTo>
                  <a:pt x="1284754" y="362794"/>
                  <a:pt x="1284817" y="364405"/>
                  <a:pt x="1284817" y="366331"/>
                </a:cubicBezTo>
                <a:cubicBezTo>
                  <a:pt x="1284817" y="368591"/>
                  <a:pt x="1284754" y="370433"/>
                  <a:pt x="1284628" y="371856"/>
                </a:cubicBezTo>
                <a:cubicBezTo>
                  <a:pt x="1284503" y="373279"/>
                  <a:pt x="1284293" y="374409"/>
                  <a:pt x="1284000" y="375246"/>
                </a:cubicBezTo>
                <a:cubicBezTo>
                  <a:pt x="1283707" y="376084"/>
                  <a:pt x="1283310" y="376649"/>
                  <a:pt x="1282807" y="376942"/>
                </a:cubicBezTo>
                <a:cubicBezTo>
                  <a:pt x="1282305" y="377235"/>
                  <a:pt x="1281719" y="377381"/>
                  <a:pt x="1281049" y="377381"/>
                </a:cubicBezTo>
                <a:cubicBezTo>
                  <a:pt x="1280296" y="377381"/>
                  <a:pt x="1279124" y="376942"/>
                  <a:pt x="1277533" y="376063"/>
                </a:cubicBezTo>
                <a:cubicBezTo>
                  <a:pt x="1275943" y="375184"/>
                  <a:pt x="1273954" y="374242"/>
                  <a:pt x="1271568" y="373237"/>
                </a:cubicBezTo>
                <a:cubicBezTo>
                  <a:pt x="1269183" y="372233"/>
                  <a:pt x="1266420" y="371291"/>
                  <a:pt x="1263281" y="370412"/>
                </a:cubicBezTo>
                <a:cubicBezTo>
                  <a:pt x="1260141" y="369533"/>
                  <a:pt x="1256562" y="369093"/>
                  <a:pt x="1252544" y="369093"/>
                </a:cubicBezTo>
                <a:cubicBezTo>
                  <a:pt x="1249698" y="369093"/>
                  <a:pt x="1247228" y="369386"/>
                  <a:pt x="1245135" y="369972"/>
                </a:cubicBezTo>
                <a:cubicBezTo>
                  <a:pt x="1243042" y="370558"/>
                  <a:pt x="1241326" y="371396"/>
                  <a:pt x="1239987" y="372484"/>
                </a:cubicBezTo>
                <a:cubicBezTo>
                  <a:pt x="1238647" y="373572"/>
                  <a:pt x="1237643" y="374849"/>
                  <a:pt x="1236973" y="376314"/>
                </a:cubicBezTo>
                <a:cubicBezTo>
                  <a:pt x="1236303" y="377779"/>
                  <a:pt x="1235968" y="379349"/>
                  <a:pt x="1235968" y="381023"/>
                </a:cubicBezTo>
                <a:cubicBezTo>
                  <a:pt x="1235968" y="383618"/>
                  <a:pt x="1236764" y="385795"/>
                  <a:pt x="1238354" y="387553"/>
                </a:cubicBezTo>
                <a:cubicBezTo>
                  <a:pt x="1239945" y="389311"/>
                  <a:pt x="1242038" y="390859"/>
                  <a:pt x="1244633" y="392199"/>
                </a:cubicBezTo>
                <a:cubicBezTo>
                  <a:pt x="1247228" y="393538"/>
                  <a:pt x="1250179" y="394794"/>
                  <a:pt x="1253486" y="395966"/>
                </a:cubicBezTo>
                <a:cubicBezTo>
                  <a:pt x="1256793" y="397138"/>
                  <a:pt x="1260141" y="398415"/>
                  <a:pt x="1263532" y="399796"/>
                </a:cubicBezTo>
                <a:cubicBezTo>
                  <a:pt x="1266922" y="401177"/>
                  <a:pt x="1270271" y="402789"/>
                  <a:pt x="1273578" y="404631"/>
                </a:cubicBezTo>
                <a:cubicBezTo>
                  <a:pt x="1276884" y="406472"/>
                  <a:pt x="1279835" y="408733"/>
                  <a:pt x="1282431" y="411412"/>
                </a:cubicBezTo>
                <a:cubicBezTo>
                  <a:pt x="1285026" y="414091"/>
                  <a:pt x="1287119" y="417293"/>
                  <a:pt x="1288709" y="421018"/>
                </a:cubicBezTo>
                <a:cubicBezTo>
                  <a:pt x="1290300" y="424743"/>
                  <a:pt x="1291095" y="429159"/>
                  <a:pt x="1291095" y="434266"/>
                </a:cubicBezTo>
                <a:cubicBezTo>
                  <a:pt x="1291095" y="440629"/>
                  <a:pt x="1289902" y="446237"/>
                  <a:pt x="1287516" y="451093"/>
                </a:cubicBezTo>
                <a:cubicBezTo>
                  <a:pt x="1285130" y="455949"/>
                  <a:pt x="1281761" y="460009"/>
                  <a:pt x="1277408" y="463274"/>
                </a:cubicBezTo>
                <a:cubicBezTo>
                  <a:pt x="1273054" y="466539"/>
                  <a:pt x="1267906" y="468987"/>
                  <a:pt x="1261962" y="470620"/>
                </a:cubicBezTo>
                <a:cubicBezTo>
                  <a:pt x="1256018" y="472252"/>
                  <a:pt x="1249572" y="473068"/>
                  <a:pt x="1242624" y="473068"/>
                </a:cubicBezTo>
                <a:cubicBezTo>
                  <a:pt x="1238438" y="473068"/>
                  <a:pt x="1234441" y="472754"/>
                  <a:pt x="1230631" y="472127"/>
                </a:cubicBezTo>
                <a:cubicBezTo>
                  <a:pt x="1226823" y="471499"/>
                  <a:pt x="1223411" y="470703"/>
                  <a:pt x="1220397" y="469741"/>
                </a:cubicBezTo>
                <a:cubicBezTo>
                  <a:pt x="1217383" y="468778"/>
                  <a:pt x="1214872" y="467794"/>
                  <a:pt x="1212863" y="466790"/>
                </a:cubicBezTo>
                <a:cubicBezTo>
                  <a:pt x="1210854" y="465785"/>
                  <a:pt x="1209389" y="464843"/>
                  <a:pt x="1208468" y="463964"/>
                </a:cubicBezTo>
                <a:cubicBezTo>
                  <a:pt x="1207547" y="463085"/>
                  <a:pt x="1206835" y="461704"/>
                  <a:pt x="1206333" y="459820"/>
                </a:cubicBezTo>
                <a:cubicBezTo>
                  <a:pt x="1205831" y="457937"/>
                  <a:pt x="1205579" y="455153"/>
                  <a:pt x="1205579" y="451470"/>
                </a:cubicBezTo>
                <a:cubicBezTo>
                  <a:pt x="1205579" y="449042"/>
                  <a:pt x="1205663" y="447096"/>
                  <a:pt x="1205831" y="445631"/>
                </a:cubicBezTo>
                <a:cubicBezTo>
                  <a:pt x="1205998" y="444166"/>
                  <a:pt x="1206249" y="442993"/>
                  <a:pt x="1206584" y="442114"/>
                </a:cubicBezTo>
                <a:cubicBezTo>
                  <a:pt x="1206919" y="441235"/>
                  <a:pt x="1207338" y="440649"/>
                  <a:pt x="1207840" y="440356"/>
                </a:cubicBezTo>
                <a:cubicBezTo>
                  <a:pt x="1208342" y="440063"/>
                  <a:pt x="1208970" y="439917"/>
                  <a:pt x="1209723" y="439917"/>
                </a:cubicBezTo>
                <a:cubicBezTo>
                  <a:pt x="1210644" y="439917"/>
                  <a:pt x="1212005" y="440440"/>
                  <a:pt x="1213805" y="441487"/>
                </a:cubicBezTo>
                <a:cubicBezTo>
                  <a:pt x="1215604" y="442533"/>
                  <a:pt x="1217844" y="443684"/>
                  <a:pt x="1220523" y="444940"/>
                </a:cubicBezTo>
                <a:cubicBezTo>
                  <a:pt x="1223202" y="446196"/>
                  <a:pt x="1226320" y="447368"/>
                  <a:pt x="1229878" y="448456"/>
                </a:cubicBezTo>
                <a:cubicBezTo>
                  <a:pt x="1233436" y="449544"/>
                  <a:pt x="1237475" y="450088"/>
                  <a:pt x="1241996" y="450088"/>
                </a:cubicBezTo>
                <a:cubicBezTo>
                  <a:pt x="1244842" y="450088"/>
                  <a:pt x="1247375" y="449795"/>
                  <a:pt x="1249593" y="449209"/>
                </a:cubicBezTo>
                <a:cubicBezTo>
                  <a:pt x="1251812" y="448623"/>
                  <a:pt x="1253737" y="447786"/>
                  <a:pt x="1255369" y="446698"/>
                </a:cubicBezTo>
                <a:cubicBezTo>
                  <a:pt x="1257002" y="445610"/>
                  <a:pt x="1258237" y="444228"/>
                  <a:pt x="1259074" y="442554"/>
                </a:cubicBezTo>
                <a:cubicBezTo>
                  <a:pt x="1259911" y="440880"/>
                  <a:pt x="1260330" y="438954"/>
                  <a:pt x="1260330" y="436778"/>
                </a:cubicBezTo>
                <a:cubicBezTo>
                  <a:pt x="1260330" y="434266"/>
                  <a:pt x="1259555" y="432110"/>
                  <a:pt x="1258007" y="430311"/>
                </a:cubicBezTo>
                <a:cubicBezTo>
                  <a:pt x="1256458" y="428511"/>
                  <a:pt x="1254407" y="426941"/>
                  <a:pt x="1251853" y="425602"/>
                </a:cubicBezTo>
                <a:cubicBezTo>
                  <a:pt x="1249300" y="424262"/>
                  <a:pt x="1246412" y="423006"/>
                  <a:pt x="1243189" y="421834"/>
                </a:cubicBezTo>
                <a:cubicBezTo>
                  <a:pt x="1239966" y="420662"/>
                  <a:pt x="1236659" y="419365"/>
                  <a:pt x="1233269" y="417942"/>
                </a:cubicBezTo>
                <a:cubicBezTo>
                  <a:pt x="1229878" y="416518"/>
                  <a:pt x="1226571" y="414886"/>
                  <a:pt x="1223348" y="413044"/>
                </a:cubicBezTo>
                <a:cubicBezTo>
                  <a:pt x="1220125" y="411202"/>
                  <a:pt x="1217237" y="408942"/>
                  <a:pt x="1214684" y="406263"/>
                </a:cubicBezTo>
                <a:cubicBezTo>
                  <a:pt x="1212130" y="403584"/>
                  <a:pt x="1210079" y="400361"/>
                  <a:pt x="1208530" y="396594"/>
                </a:cubicBezTo>
                <a:cubicBezTo>
                  <a:pt x="1206982" y="392827"/>
                  <a:pt x="1206207" y="388306"/>
                  <a:pt x="1206207" y="383032"/>
                </a:cubicBezTo>
                <a:cubicBezTo>
                  <a:pt x="1206207" y="377674"/>
                  <a:pt x="1207254" y="372756"/>
                  <a:pt x="1209347" y="368277"/>
                </a:cubicBezTo>
                <a:cubicBezTo>
                  <a:pt x="1211440" y="363798"/>
                  <a:pt x="1214454" y="359968"/>
                  <a:pt x="1218388" y="356787"/>
                </a:cubicBezTo>
                <a:cubicBezTo>
                  <a:pt x="1222323" y="353606"/>
                  <a:pt x="1227115" y="351136"/>
                  <a:pt x="1232766" y="349378"/>
                </a:cubicBezTo>
                <a:cubicBezTo>
                  <a:pt x="1238417" y="347620"/>
                  <a:pt x="1244759" y="346741"/>
                  <a:pt x="1251791" y="346741"/>
                </a:cubicBezTo>
                <a:close/>
                <a:moveTo>
                  <a:pt x="1123985" y="346741"/>
                </a:moveTo>
                <a:cubicBezTo>
                  <a:pt x="1134030" y="346741"/>
                  <a:pt x="1142737" y="348102"/>
                  <a:pt x="1150104" y="350822"/>
                </a:cubicBezTo>
                <a:cubicBezTo>
                  <a:pt x="1157471" y="353543"/>
                  <a:pt x="1163561" y="357541"/>
                  <a:pt x="1168375" y="362815"/>
                </a:cubicBezTo>
                <a:cubicBezTo>
                  <a:pt x="1173189" y="368089"/>
                  <a:pt x="1176767" y="374577"/>
                  <a:pt x="1179111" y="382279"/>
                </a:cubicBezTo>
                <a:cubicBezTo>
                  <a:pt x="1181455" y="389980"/>
                  <a:pt x="1182627" y="398812"/>
                  <a:pt x="1182627" y="408775"/>
                </a:cubicBezTo>
                <a:cubicBezTo>
                  <a:pt x="1182627" y="418318"/>
                  <a:pt x="1181372" y="427025"/>
                  <a:pt x="1178860" y="434894"/>
                </a:cubicBezTo>
                <a:cubicBezTo>
                  <a:pt x="1176349" y="442763"/>
                  <a:pt x="1172540" y="449544"/>
                  <a:pt x="1167433" y="455237"/>
                </a:cubicBezTo>
                <a:cubicBezTo>
                  <a:pt x="1162326" y="460930"/>
                  <a:pt x="1155922" y="465325"/>
                  <a:pt x="1148220" y="468422"/>
                </a:cubicBezTo>
                <a:cubicBezTo>
                  <a:pt x="1140518" y="471520"/>
                  <a:pt x="1131519" y="473068"/>
                  <a:pt x="1121222" y="473068"/>
                </a:cubicBezTo>
                <a:cubicBezTo>
                  <a:pt x="1111260" y="473068"/>
                  <a:pt x="1102595" y="471687"/>
                  <a:pt x="1095228" y="468924"/>
                </a:cubicBezTo>
                <a:cubicBezTo>
                  <a:pt x="1087861" y="466162"/>
                  <a:pt x="1081750" y="462143"/>
                  <a:pt x="1076894" y="456869"/>
                </a:cubicBezTo>
                <a:cubicBezTo>
                  <a:pt x="1072039" y="451595"/>
                  <a:pt x="1068439" y="445107"/>
                  <a:pt x="1066095" y="437405"/>
                </a:cubicBezTo>
                <a:cubicBezTo>
                  <a:pt x="1063751" y="429704"/>
                  <a:pt x="1062579" y="420913"/>
                  <a:pt x="1062579" y="411035"/>
                </a:cubicBezTo>
                <a:cubicBezTo>
                  <a:pt x="1062579" y="401491"/>
                  <a:pt x="1063856" y="392764"/>
                  <a:pt x="1066409" y="384853"/>
                </a:cubicBezTo>
                <a:cubicBezTo>
                  <a:pt x="1068962" y="376942"/>
                  <a:pt x="1072792" y="370161"/>
                  <a:pt x="1077899" y="364510"/>
                </a:cubicBezTo>
                <a:cubicBezTo>
                  <a:pt x="1083006" y="358859"/>
                  <a:pt x="1089389" y="354485"/>
                  <a:pt x="1097049" y="351387"/>
                </a:cubicBezTo>
                <a:cubicBezTo>
                  <a:pt x="1104709" y="348290"/>
                  <a:pt x="1113688" y="346741"/>
                  <a:pt x="1123985" y="346741"/>
                </a:cubicBezTo>
                <a:close/>
                <a:moveTo>
                  <a:pt x="1003192" y="346741"/>
                </a:moveTo>
                <a:cubicBezTo>
                  <a:pt x="1011396" y="346741"/>
                  <a:pt x="1018386" y="348353"/>
                  <a:pt x="1024163" y="351576"/>
                </a:cubicBezTo>
                <a:cubicBezTo>
                  <a:pt x="1029939" y="354799"/>
                  <a:pt x="1034648" y="359215"/>
                  <a:pt x="1038290" y="364824"/>
                </a:cubicBezTo>
                <a:cubicBezTo>
                  <a:pt x="1041931" y="370433"/>
                  <a:pt x="1044589" y="376963"/>
                  <a:pt x="1046264" y="384413"/>
                </a:cubicBezTo>
                <a:cubicBezTo>
                  <a:pt x="1047938" y="391864"/>
                  <a:pt x="1048775" y="399817"/>
                  <a:pt x="1048775" y="408272"/>
                </a:cubicBezTo>
                <a:cubicBezTo>
                  <a:pt x="1048775" y="418235"/>
                  <a:pt x="1047708" y="427213"/>
                  <a:pt x="1045573" y="435208"/>
                </a:cubicBezTo>
                <a:cubicBezTo>
                  <a:pt x="1043438" y="443203"/>
                  <a:pt x="1040320" y="450005"/>
                  <a:pt x="1036218" y="455614"/>
                </a:cubicBezTo>
                <a:cubicBezTo>
                  <a:pt x="1032116" y="461223"/>
                  <a:pt x="1027009" y="465534"/>
                  <a:pt x="1020898" y="468548"/>
                </a:cubicBezTo>
                <a:cubicBezTo>
                  <a:pt x="1014787" y="471562"/>
                  <a:pt x="1007796" y="473068"/>
                  <a:pt x="999927" y="473068"/>
                </a:cubicBezTo>
                <a:cubicBezTo>
                  <a:pt x="996662" y="473068"/>
                  <a:pt x="993669" y="472754"/>
                  <a:pt x="990948" y="472127"/>
                </a:cubicBezTo>
                <a:cubicBezTo>
                  <a:pt x="988228" y="471499"/>
                  <a:pt x="985591" y="470536"/>
                  <a:pt x="983037" y="469238"/>
                </a:cubicBezTo>
                <a:cubicBezTo>
                  <a:pt x="980484" y="467941"/>
                  <a:pt x="977952" y="466329"/>
                  <a:pt x="975440" y="464404"/>
                </a:cubicBezTo>
                <a:cubicBezTo>
                  <a:pt x="972929" y="462478"/>
                  <a:pt x="970333" y="460218"/>
                  <a:pt x="967655" y="457623"/>
                </a:cubicBezTo>
                <a:lnTo>
                  <a:pt x="967655" y="510364"/>
                </a:lnTo>
                <a:cubicBezTo>
                  <a:pt x="967655" y="511201"/>
                  <a:pt x="967403" y="511954"/>
                  <a:pt x="966901" y="512624"/>
                </a:cubicBezTo>
                <a:cubicBezTo>
                  <a:pt x="966399" y="513294"/>
                  <a:pt x="965541" y="513859"/>
                  <a:pt x="964327" y="514319"/>
                </a:cubicBezTo>
                <a:cubicBezTo>
                  <a:pt x="963113" y="514780"/>
                  <a:pt x="961501" y="515136"/>
                  <a:pt x="959492" y="515387"/>
                </a:cubicBezTo>
                <a:cubicBezTo>
                  <a:pt x="957483" y="515638"/>
                  <a:pt x="954930" y="515764"/>
                  <a:pt x="951832" y="515764"/>
                </a:cubicBezTo>
                <a:cubicBezTo>
                  <a:pt x="948735" y="515764"/>
                  <a:pt x="946181" y="515638"/>
                  <a:pt x="944172" y="515387"/>
                </a:cubicBezTo>
                <a:cubicBezTo>
                  <a:pt x="942163" y="515136"/>
                  <a:pt x="940552" y="514780"/>
                  <a:pt x="939338" y="514319"/>
                </a:cubicBezTo>
                <a:cubicBezTo>
                  <a:pt x="938124" y="513859"/>
                  <a:pt x="937266" y="513294"/>
                  <a:pt x="936763" y="512624"/>
                </a:cubicBezTo>
                <a:cubicBezTo>
                  <a:pt x="936261" y="511954"/>
                  <a:pt x="936010" y="511201"/>
                  <a:pt x="936010" y="510364"/>
                </a:cubicBezTo>
                <a:lnTo>
                  <a:pt x="936010" y="353899"/>
                </a:lnTo>
                <a:cubicBezTo>
                  <a:pt x="936010" y="353062"/>
                  <a:pt x="936219" y="352329"/>
                  <a:pt x="936638" y="351701"/>
                </a:cubicBezTo>
                <a:cubicBezTo>
                  <a:pt x="937056" y="351074"/>
                  <a:pt x="937789" y="350550"/>
                  <a:pt x="938835" y="350132"/>
                </a:cubicBezTo>
                <a:cubicBezTo>
                  <a:pt x="939882" y="349713"/>
                  <a:pt x="941263" y="349399"/>
                  <a:pt x="942979" y="349190"/>
                </a:cubicBezTo>
                <a:cubicBezTo>
                  <a:pt x="944695" y="348981"/>
                  <a:pt x="946851" y="348876"/>
                  <a:pt x="949446" y="348876"/>
                </a:cubicBezTo>
                <a:cubicBezTo>
                  <a:pt x="951958" y="348876"/>
                  <a:pt x="954072" y="348981"/>
                  <a:pt x="955788" y="349190"/>
                </a:cubicBezTo>
                <a:cubicBezTo>
                  <a:pt x="957504" y="349399"/>
                  <a:pt x="958885" y="349713"/>
                  <a:pt x="959932" y="350132"/>
                </a:cubicBezTo>
                <a:cubicBezTo>
                  <a:pt x="960978" y="350550"/>
                  <a:pt x="961711" y="351074"/>
                  <a:pt x="962129" y="351701"/>
                </a:cubicBezTo>
                <a:cubicBezTo>
                  <a:pt x="962548" y="352329"/>
                  <a:pt x="962757" y="353062"/>
                  <a:pt x="962757" y="353899"/>
                </a:cubicBezTo>
                <a:lnTo>
                  <a:pt x="962757" y="367084"/>
                </a:lnTo>
                <a:cubicBezTo>
                  <a:pt x="966022" y="363736"/>
                  <a:pt x="969224" y="360785"/>
                  <a:pt x="972364" y="358231"/>
                </a:cubicBezTo>
                <a:cubicBezTo>
                  <a:pt x="975503" y="355678"/>
                  <a:pt x="978705" y="353543"/>
                  <a:pt x="981970" y="351827"/>
                </a:cubicBezTo>
                <a:cubicBezTo>
                  <a:pt x="985235" y="350111"/>
                  <a:pt x="988604" y="348834"/>
                  <a:pt x="992079" y="347997"/>
                </a:cubicBezTo>
                <a:cubicBezTo>
                  <a:pt x="995553" y="347160"/>
                  <a:pt x="999257" y="346741"/>
                  <a:pt x="1003192" y="346741"/>
                </a:cubicBezTo>
                <a:close/>
                <a:moveTo>
                  <a:pt x="791256" y="346741"/>
                </a:moveTo>
                <a:cubicBezTo>
                  <a:pt x="795860" y="346741"/>
                  <a:pt x="800004" y="347223"/>
                  <a:pt x="803688" y="348185"/>
                </a:cubicBezTo>
                <a:cubicBezTo>
                  <a:pt x="807371" y="349148"/>
                  <a:pt x="810657" y="350529"/>
                  <a:pt x="813545" y="352329"/>
                </a:cubicBezTo>
                <a:cubicBezTo>
                  <a:pt x="816434" y="354129"/>
                  <a:pt x="818924" y="356285"/>
                  <a:pt x="821017" y="358796"/>
                </a:cubicBezTo>
                <a:cubicBezTo>
                  <a:pt x="823110" y="361308"/>
                  <a:pt x="824868" y="364112"/>
                  <a:pt x="826291" y="367210"/>
                </a:cubicBezTo>
                <a:cubicBezTo>
                  <a:pt x="829640" y="363610"/>
                  <a:pt x="832926" y="360513"/>
                  <a:pt x="836149" y="357917"/>
                </a:cubicBezTo>
                <a:cubicBezTo>
                  <a:pt x="839372" y="355322"/>
                  <a:pt x="842553" y="353208"/>
                  <a:pt x="845692" y="351576"/>
                </a:cubicBezTo>
                <a:cubicBezTo>
                  <a:pt x="848832" y="349943"/>
                  <a:pt x="851971" y="348730"/>
                  <a:pt x="855110" y="347934"/>
                </a:cubicBezTo>
                <a:cubicBezTo>
                  <a:pt x="858250" y="347139"/>
                  <a:pt x="861452" y="346741"/>
                  <a:pt x="864717" y="346741"/>
                </a:cubicBezTo>
                <a:cubicBezTo>
                  <a:pt x="872167" y="346741"/>
                  <a:pt x="878446" y="347997"/>
                  <a:pt x="883553" y="350508"/>
                </a:cubicBezTo>
                <a:cubicBezTo>
                  <a:pt x="888659" y="353020"/>
                  <a:pt x="892782" y="356431"/>
                  <a:pt x="895922" y="360743"/>
                </a:cubicBezTo>
                <a:cubicBezTo>
                  <a:pt x="899061" y="365054"/>
                  <a:pt x="901300" y="370098"/>
                  <a:pt x="902640" y="375874"/>
                </a:cubicBezTo>
                <a:cubicBezTo>
                  <a:pt x="903979" y="381651"/>
                  <a:pt x="904649" y="387762"/>
                  <a:pt x="904649" y="394208"/>
                </a:cubicBezTo>
                <a:lnTo>
                  <a:pt x="904649" y="465911"/>
                </a:lnTo>
                <a:cubicBezTo>
                  <a:pt x="904649" y="466748"/>
                  <a:pt x="904398" y="467480"/>
                  <a:pt x="903896" y="468108"/>
                </a:cubicBezTo>
                <a:cubicBezTo>
                  <a:pt x="903393" y="468736"/>
                  <a:pt x="902556" y="469259"/>
                  <a:pt x="901384" y="469678"/>
                </a:cubicBezTo>
                <a:cubicBezTo>
                  <a:pt x="900212" y="470096"/>
                  <a:pt x="898622" y="470410"/>
                  <a:pt x="896612" y="470620"/>
                </a:cubicBezTo>
                <a:cubicBezTo>
                  <a:pt x="894603" y="470829"/>
                  <a:pt x="892050" y="470934"/>
                  <a:pt x="888952" y="470934"/>
                </a:cubicBezTo>
                <a:cubicBezTo>
                  <a:pt x="885771" y="470934"/>
                  <a:pt x="883176" y="470829"/>
                  <a:pt x="881167" y="470620"/>
                </a:cubicBezTo>
                <a:cubicBezTo>
                  <a:pt x="879158" y="470410"/>
                  <a:pt x="877546" y="470096"/>
                  <a:pt x="876332" y="469678"/>
                </a:cubicBezTo>
                <a:cubicBezTo>
                  <a:pt x="875118" y="469259"/>
                  <a:pt x="874281" y="468736"/>
                  <a:pt x="873821" y="468108"/>
                </a:cubicBezTo>
                <a:cubicBezTo>
                  <a:pt x="873360" y="467480"/>
                  <a:pt x="873130" y="466748"/>
                  <a:pt x="873130" y="465911"/>
                </a:cubicBezTo>
                <a:lnTo>
                  <a:pt x="873130" y="399482"/>
                </a:lnTo>
                <a:cubicBezTo>
                  <a:pt x="873130" y="395715"/>
                  <a:pt x="872774" y="392283"/>
                  <a:pt x="872063" y="389185"/>
                </a:cubicBezTo>
                <a:cubicBezTo>
                  <a:pt x="871351" y="386088"/>
                  <a:pt x="870263" y="383430"/>
                  <a:pt x="868798" y="381211"/>
                </a:cubicBezTo>
                <a:cubicBezTo>
                  <a:pt x="867333" y="378993"/>
                  <a:pt x="865491" y="377277"/>
                  <a:pt x="863273" y="376063"/>
                </a:cubicBezTo>
                <a:cubicBezTo>
                  <a:pt x="861054" y="374849"/>
                  <a:pt x="858396" y="374242"/>
                  <a:pt x="855299" y="374242"/>
                </a:cubicBezTo>
                <a:cubicBezTo>
                  <a:pt x="851531" y="374242"/>
                  <a:pt x="847722" y="375707"/>
                  <a:pt x="843871" y="378637"/>
                </a:cubicBezTo>
                <a:cubicBezTo>
                  <a:pt x="840020" y="381567"/>
                  <a:pt x="835835" y="385837"/>
                  <a:pt x="831314" y="391445"/>
                </a:cubicBezTo>
                <a:lnTo>
                  <a:pt x="831314" y="465911"/>
                </a:lnTo>
                <a:cubicBezTo>
                  <a:pt x="831314" y="466748"/>
                  <a:pt x="831063" y="467480"/>
                  <a:pt x="830561" y="468108"/>
                </a:cubicBezTo>
                <a:cubicBezTo>
                  <a:pt x="830058" y="468736"/>
                  <a:pt x="829200" y="469259"/>
                  <a:pt x="827986" y="469678"/>
                </a:cubicBezTo>
                <a:cubicBezTo>
                  <a:pt x="826772" y="470096"/>
                  <a:pt x="825161" y="470410"/>
                  <a:pt x="823152" y="470620"/>
                </a:cubicBezTo>
                <a:cubicBezTo>
                  <a:pt x="821143" y="470829"/>
                  <a:pt x="818631" y="470934"/>
                  <a:pt x="815617" y="470934"/>
                </a:cubicBezTo>
                <a:cubicBezTo>
                  <a:pt x="812520" y="470934"/>
                  <a:pt x="809966" y="470829"/>
                  <a:pt x="807957" y="470620"/>
                </a:cubicBezTo>
                <a:cubicBezTo>
                  <a:pt x="805948" y="470410"/>
                  <a:pt x="804337" y="470096"/>
                  <a:pt x="803123" y="469678"/>
                </a:cubicBezTo>
                <a:cubicBezTo>
                  <a:pt x="801909" y="469259"/>
                  <a:pt x="801051" y="468736"/>
                  <a:pt x="800548" y="468108"/>
                </a:cubicBezTo>
                <a:cubicBezTo>
                  <a:pt x="800046" y="467480"/>
                  <a:pt x="799795" y="466748"/>
                  <a:pt x="799795" y="465911"/>
                </a:cubicBezTo>
                <a:lnTo>
                  <a:pt x="799795" y="399482"/>
                </a:lnTo>
                <a:cubicBezTo>
                  <a:pt x="799795" y="395715"/>
                  <a:pt x="799439" y="392283"/>
                  <a:pt x="798728" y="389185"/>
                </a:cubicBezTo>
                <a:cubicBezTo>
                  <a:pt x="798016" y="386088"/>
                  <a:pt x="796949" y="383430"/>
                  <a:pt x="795526" y="381211"/>
                </a:cubicBezTo>
                <a:cubicBezTo>
                  <a:pt x="794102" y="378993"/>
                  <a:pt x="792261" y="377277"/>
                  <a:pt x="790000" y="376063"/>
                </a:cubicBezTo>
                <a:cubicBezTo>
                  <a:pt x="787740" y="374849"/>
                  <a:pt x="785103" y="374242"/>
                  <a:pt x="782089" y="374242"/>
                </a:cubicBezTo>
                <a:cubicBezTo>
                  <a:pt x="778238" y="374242"/>
                  <a:pt x="774387" y="375707"/>
                  <a:pt x="770536" y="378637"/>
                </a:cubicBezTo>
                <a:cubicBezTo>
                  <a:pt x="766685" y="381567"/>
                  <a:pt x="762541" y="385837"/>
                  <a:pt x="758105" y="391445"/>
                </a:cubicBezTo>
                <a:lnTo>
                  <a:pt x="758105" y="465911"/>
                </a:lnTo>
                <a:cubicBezTo>
                  <a:pt x="758105" y="466748"/>
                  <a:pt x="757853" y="467480"/>
                  <a:pt x="757351" y="468108"/>
                </a:cubicBezTo>
                <a:cubicBezTo>
                  <a:pt x="756849" y="468736"/>
                  <a:pt x="755991" y="469259"/>
                  <a:pt x="754777" y="469678"/>
                </a:cubicBezTo>
                <a:cubicBezTo>
                  <a:pt x="753563" y="470096"/>
                  <a:pt x="751951" y="470410"/>
                  <a:pt x="749942" y="470620"/>
                </a:cubicBezTo>
                <a:cubicBezTo>
                  <a:pt x="747933" y="470829"/>
                  <a:pt x="745380" y="470934"/>
                  <a:pt x="742282" y="470934"/>
                </a:cubicBezTo>
                <a:cubicBezTo>
                  <a:pt x="739185" y="470934"/>
                  <a:pt x="736631" y="470829"/>
                  <a:pt x="734622" y="470620"/>
                </a:cubicBezTo>
                <a:cubicBezTo>
                  <a:pt x="732613" y="470410"/>
                  <a:pt x="731002" y="470096"/>
                  <a:pt x="729788" y="469678"/>
                </a:cubicBezTo>
                <a:cubicBezTo>
                  <a:pt x="728574" y="469259"/>
                  <a:pt x="727716" y="468736"/>
                  <a:pt x="727213" y="468108"/>
                </a:cubicBezTo>
                <a:cubicBezTo>
                  <a:pt x="726711" y="467480"/>
                  <a:pt x="726460" y="466748"/>
                  <a:pt x="726460" y="465911"/>
                </a:cubicBezTo>
                <a:lnTo>
                  <a:pt x="726460" y="353899"/>
                </a:lnTo>
                <a:cubicBezTo>
                  <a:pt x="726460" y="353062"/>
                  <a:pt x="726669" y="352329"/>
                  <a:pt x="727088" y="351701"/>
                </a:cubicBezTo>
                <a:cubicBezTo>
                  <a:pt x="727506" y="351074"/>
                  <a:pt x="728260" y="350550"/>
                  <a:pt x="729348" y="350132"/>
                </a:cubicBezTo>
                <a:cubicBezTo>
                  <a:pt x="730436" y="349713"/>
                  <a:pt x="731839" y="349399"/>
                  <a:pt x="733555" y="349190"/>
                </a:cubicBezTo>
                <a:cubicBezTo>
                  <a:pt x="735271" y="348981"/>
                  <a:pt x="737427" y="348876"/>
                  <a:pt x="740022" y="348876"/>
                </a:cubicBezTo>
                <a:cubicBezTo>
                  <a:pt x="742701" y="348876"/>
                  <a:pt x="744919" y="348981"/>
                  <a:pt x="746677" y="349190"/>
                </a:cubicBezTo>
                <a:cubicBezTo>
                  <a:pt x="748435" y="349399"/>
                  <a:pt x="749796" y="349713"/>
                  <a:pt x="750758" y="350132"/>
                </a:cubicBezTo>
                <a:cubicBezTo>
                  <a:pt x="751721" y="350550"/>
                  <a:pt x="752412" y="351074"/>
                  <a:pt x="752830" y="351701"/>
                </a:cubicBezTo>
                <a:cubicBezTo>
                  <a:pt x="753249" y="352329"/>
                  <a:pt x="753458" y="353062"/>
                  <a:pt x="753458" y="353899"/>
                </a:cubicBezTo>
                <a:lnTo>
                  <a:pt x="753458" y="366833"/>
                </a:lnTo>
                <a:cubicBezTo>
                  <a:pt x="759653" y="360136"/>
                  <a:pt x="765827" y="355113"/>
                  <a:pt x="771980" y="351764"/>
                </a:cubicBezTo>
                <a:cubicBezTo>
                  <a:pt x="778134" y="348416"/>
                  <a:pt x="784559" y="346741"/>
                  <a:pt x="791256" y="346741"/>
                </a:cubicBezTo>
                <a:close/>
                <a:moveTo>
                  <a:pt x="638210" y="346741"/>
                </a:moveTo>
                <a:cubicBezTo>
                  <a:pt x="648255" y="346741"/>
                  <a:pt x="656962" y="348102"/>
                  <a:pt x="664329" y="350822"/>
                </a:cubicBezTo>
                <a:cubicBezTo>
                  <a:pt x="671696" y="353543"/>
                  <a:pt x="677786" y="357541"/>
                  <a:pt x="682600" y="362815"/>
                </a:cubicBezTo>
                <a:cubicBezTo>
                  <a:pt x="687414" y="368089"/>
                  <a:pt x="690992" y="374577"/>
                  <a:pt x="693336" y="382279"/>
                </a:cubicBezTo>
                <a:cubicBezTo>
                  <a:pt x="695680" y="389980"/>
                  <a:pt x="696852" y="398812"/>
                  <a:pt x="696852" y="408775"/>
                </a:cubicBezTo>
                <a:cubicBezTo>
                  <a:pt x="696852" y="418318"/>
                  <a:pt x="695597" y="427025"/>
                  <a:pt x="693085" y="434894"/>
                </a:cubicBezTo>
                <a:cubicBezTo>
                  <a:pt x="690574" y="442763"/>
                  <a:pt x="686765" y="449544"/>
                  <a:pt x="681658" y="455237"/>
                </a:cubicBezTo>
                <a:cubicBezTo>
                  <a:pt x="676551" y="460930"/>
                  <a:pt x="670147" y="465325"/>
                  <a:pt x="662445" y="468422"/>
                </a:cubicBezTo>
                <a:cubicBezTo>
                  <a:pt x="654743" y="471520"/>
                  <a:pt x="645744" y="473068"/>
                  <a:pt x="635447" y="473068"/>
                </a:cubicBezTo>
                <a:cubicBezTo>
                  <a:pt x="625485" y="473068"/>
                  <a:pt x="616820" y="471687"/>
                  <a:pt x="609453" y="468924"/>
                </a:cubicBezTo>
                <a:cubicBezTo>
                  <a:pt x="602086" y="466162"/>
                  <a:pt x="595975" y="462143"/>
                  <a:pt x="591119" y="456869"/>
                </a:cubicBezTo>
                <a:cubicBezTo>
                  <a:pt x="586264" y="451595"/>
                  <a:pt x="582664" y="445107"/>
                  <a:pt x="580320" y="437405"/>
                </a:cubicBezTo>
                <a:cubicBezTo>
                  <a:pt x="577976" y="429704"/>
                  <a:pt x="576804" y="420913"/>
                  <a:pt x="576804" y="411035"/>
                </a:cubicBezTo>
                <a:cubicBezTo>
                  <a:pt x="576804" y="401491"/>
                  <a:pt x="578081" y="392764"/>
                  <a:pt x="580634" y="384853"/>
                </a:cubicBezTo>
                <a:cubicBezTo>
                  <a:pt x="583187" y="376942"/>
                  <a:pt x="587017" y="370161"/>
                  <a:pt x="592124" y="364510"/>
                </a:cubicBezTo>
                <a:cubicBezTo>
                  <a:pt x="597231" y="358859"/>
                  <a:pt x="603614" y="354485"/>
                  <a:pt x="611274" y="351387"/>
                </a:cubicBezTo>
                <a:cubicBezTo>
                  <a:pt x="618934" y="348290"/>
                  <a:pt x="627912" y="346741"/>
                  <a:pt x="638210" y="346741"/>
                </a:cubicBezTo>
                <a:close/>
                <a:moveTo>
                  <a:pt x="396066" y="346741"/>
                </a:moveTo>
                <a:cubicBezTo>
                  <a:pt x="405442" y="346741"/>
                  <a:pt x="413458" y="348123"/>
                  <a:pt x="420114" y="350885"/>
                </a:cubicBezTo>
                <a:cubicBezTo>
                  <a:pt x="426769" y="353648"/>
                  <a:pt x="432231" y="357478"/>
                  <a:pt x="436501" y="362375"/>
                </a:cubicBezTo>
                <a:cubicBezTo>
                  <a:pt x="440770" y="367273"/>
                  <a:pt x="443910" y="373070"/>
                  <a:pt x="445919" y="379767"/>
                </a:cubicBezTo>
                <a:cubicBezTo>
                  <a:pt x="447928" y="386464"/>
                  <a:pt x="448933" y="393748"/>
                  <a:pt x="448933" y="401617"/>
                </a:cubicBezTo>
                <a:lnTo>
                  <a:pt x="448933" y="406640"/>
                </a:lnTo>
                <a:cubicBezTo>
                  <a:pt x="448933" y="410491"/>
                  <a:pt x="448075" y="413337"/>
                  <a:pt x="446358" y="415179"/>
                </a:cubicBezTo>
                <a:cubicBezTo>
                  <a:pt x="444642" y="417021"/>
                  <a:pt x="442277" y="417942"/>
                  <a:pt x="439264" y="417942"/>
                </a:cubicBezTo>
                <a:lnTo>
                  <a:pt x="371077" y="417942"/>
                </a:lnTo>
                <a:cubicBezTo>
                  <a:pt x="371077" y="422713"/>
                  <a:pt x="371642" y="427046"/>
                  <a:pt x="372772" y="430938"/>
                </a:cubicBezTo>
                <a:cubicBezTo>
                  <a:pt x="373902" y="434831"/>
                  <a:pt x="375702" y="438138"/>
                  <a:pt x="378172" y="440859"/>
                </a:cubicBezTo>
                <a:cubicBezTo>
                  <a:pt x="380642" y="443580"/>
                  <a:pt x="383823" y="445651"/>
                  <a:pt x="387716" y="447075"/>
                </a:cubicBezTo>
                <a:cubicBezTo>
                  <a:pt x="391608" y="448498"/>
                  <a:pt x="396275" y="449209"/>
                  <a:pt x="401717" y="449209"/>
                </a:cubicBezTo>
                <a:cubicBezTo>
                  <a:pt x="407242" y="449209"/>
                  <a:pt x="412098" y="448812"/>
                  <a:pt x="416284" y="448016"/>
                </a:cubicBezTo>
                <a:cubicBezTo>
                  <a:pt x="420469" y="447221"/>
                  <a:pt x="424090" y="446342"/>
                  <a:pt x="427146" y="445379"/>
                </a:cubicBezTo>
                <a:cubicBezTo>
                  <a:pt x="430201" y="444417"/>
                  <a:pt x="432734" y="443538"/>
                  <a:pt x="434743" y="442742"/>
                </a:cubicBezTo>
                <a:cubicBezTo>
                  <a:pt x="436752" y="441947"/>
                  <a:pt x="438385" y="441549"/>
                  <a:pt x="439640" y="441549"/>
                </a:cubicBezTo>
                <a:cubicBezTo>
                  <a:pt x="440394" y="441549"/>
                  <a:pt x="441022" y="441696"/>
                  <a:pt x="441524" y="441989"/>
                </a:cubicBezTo>
                <a:cubicBezTo>
                  <a:pt x="442026" y="442282"/>
                  <a:pt x="442445" y="442805"/>
                  <a:pt x="442780" y="443559"/>
                </a:cubicBezTo>
                <a:cubicBezTo>
                  <a:pt x="443114" y="444312"/>
                  <a:pt x="443345" y="445379"/>
                  <a:pt x="443470" y="446761"/>
                </a:cubicBezTo>
                <a:cubicBezTo>
                  <a:pt x="443596" y="448142"/>
                  <a:pt x="443659" y="449879"/>
                  <a:pt x="443659" y="451972"/>
                </a:cubicBezTo>
                <a:cubicBezTo>
                  <a:pt x="443659" y="453814"/>
                  <a:pt x="443617" y="455383"/>
                  <a:pt x="443533" y="456681"/>
                </a:cubicBezTo>
                <a:cubicBezTo>
                  <a:pt x="443449" y="457979"/>
                  <a:pt x="443324" y="459088"/>
                  <a:pt x="443156" y="460009"/>
                </a:cubicBezTo>
                <a:cubicBezTo>
                  <a:pt x="442989" y="460930"/>
                  <a:pt x="442738" y="461704"/>
                  <a:pt x="442403" y="462332"/>
                </a:cubicBezTo>
                <a:cubicBezTo>
                  <a:pt x="442068" y="462960"/>
                  <a:pt x="441628" y="463567"/>
                  <a:pt x="441084" y="464153"/>
                </a:cubicBezTo>
                <a:cubicBezTo>
                  <a:pt x="440540" y="464739"/>
                  <a:pt x="439054" y="465534"/>
                  <a:pt x="436626" y="466539"/>
                </a:cubicBezTo>
                <a:cubicBezTo>
                  <a:pt x="434199" y="467543"/>
                  <a:pt x="431101" y="468527"/>
                  <a:pt x="427334" y="469490"/>
                </a:cubicBezTo>
                <a:cubicBezTo>
                  <a:pt x="423567" y="470452"/>
                  <a:pt x="419255" y="471289"/>
                  <a:pt x="414400" y="472001"/>
                </a:cubicBezTo>
                <a:cubicBezTo>
                  <a:pt x="409544" y="472713"/>
                  <a:pt x="404354" y="473068"/>
                  <a:pt x="398829" y="473068"/>
                </a:cubicBezTo>
                <a:cubicBezTo>
                  <a:pt x="388867" y="473068"/>
                  <a:pt x="380139" y="471813"/>
                  <a:pt x="372647" y="469301"/>
                </a:cubicBezTo>
                <a:cubicBezTo>
                  <a:pt x="365154" y="466790"/>
                  <a:pt x="358896" y="462981"/>
                  <a:pt x="353873" y="457874"/>
                </a:cubicBezTo>
                <a:cubicBezTo>
                  <a:pt x="348850" y="452767"/>
                  <a:pt x="345104" y="446321"/>
                  <a:pt x="342635" y="438536"/>
                </a:cubicBezTo>
                <a:cubicBezTo>
                  <a:pt x="340165" y="430750"/>
                  <a:pt x="338930" y="421625"/>
                  <a:pt x="338930" y="411161"/>
                </a:cubicBezTo>
                <a:cubicBezTo>
                  <a:pt x="338930" y="401198"/>
                  <a:pt x="340228" y="392220"/>
                  <a:pt x="342823" y="384225"/>
                </a:cubicBezTo>
                <a:cubicBezTo>
                  <a:pt x="345418" y="376230"/>
                  <a:pt x="349185" y="369449"/>
                  <a:pt x="354125" y="363882"/>
                </a:cubicBezTo>
                <a:cubicBezTo>
                  <a:pt x="359064" y="358315"/>
                  <a:pt x="365070" y="354066"/>
                  <a:pt x="372144" y="351136"/>
                </a:cubicBezTo>
                <a:cubicBezTo>
                  <a:pt x="379218" y="348206"/>
                  <a:pt x="387192" y="346741"/>
                  <a:pt x="396066" y="346741"/>
                </a:cubicBezTo>
                <a:close/>
                <a:moveTo>
                  <a:pt x="218319" y="333556"/>
                </a:moveTo>
                <a:lnTo>
                  <a:pt x="218319" y="444061"/>
                </a:lnTo>
                <a:lnTo>
                  <a:pt x="235522" y="444061"/>
                </a:lnTo>
                <a:cubicBezTo>
                  <a:pt x="244564" y="444061"/>
                  <a:pt x="252182" y="442889"/>
                  <a:pt x="258377" y="440545"/>
                </a:cubicBezTo>
                <a:cubicBezTo>
                  <a:pt x="264572" y="438201"/>
                  <a:pt x="269741" y="434664"/>
                  <a:pt x="273885" y="429934"/>
                </a:cubicBezTo>
                <a:cubicBezTo>
                  <a:pt x="278029" y="425204"/>
                  <a:pt x="281127" y="419323"/>
                  <a:pt x="283178" y="412291"/>
                </a:cubicBezTo>
                <a:cubicBezTo>
                  <a:pt x="285229" y="405259"/>
                  <a:pt x="286254" y="397054"/>
                  <a:pt x="286254" y="387678"/>
                </a:cubicBezTo>
                <a:cubicBezTo>
                  <a:pt x="286254" y="379976"/>
                  <a:pt x="285354" y="372819"/>
                  <a:pt x="283554" y="366205"/>
                </a:cubicBezTo>
                <a:cubicBezTo>
                  <a:pt x="281755" y="359592"/>
                  <a:pt x="278866" y="353857"/>
                  <a:pt x="274890" y="349002"/>
                </a:cubicBezTo>
                <a:cubicBezTo>
                  <a:pt x="270913" y="344146"/>
                  <a:pt x="265807" y="340358"/>
                  <a:pt x="259570" y="337637"/>
                </a:cubicBezTo>
                <a:cubicBezTo>
                  <a:pt x="253333" y="334916"/>
                  <a:pt x="245150" y="333556"/>
                  <a:pt x="235020" y="333556"/>
                </a:cubicBezTo>
                <a:close/>
                <a:moveTo>
                  <a:pt x="1404781" y="319366"/>
                </a:moveTo>
                <a:cubicBezTo>
                  <a:pt x="1407879" y="319366"/>
                  <a:pt x="1410453" y="319471"/>
                  <a:pt x="1412504" y="319680"/>
                </a:cubicBezTo>
                <a:cubicBezTo>
                  <a:pt x="1414555" y="319889"/>
                  <a:pt x="1416167" y="320224"/>
                  <a:pt x="1417339" y="320685"/>
                </a:cubicBezTo>
                <a:cubicBezTo>
                  <a:pt x="1418511" y="321145"/>
                  <a:pt x="1419348" y="321710"/>
                  <a:pt x="1419850" y="322380"/>
                </a:cubicBezTo>
                <a:cubicBezTo>
                  <a:pt x="1420352" y="323050"/>
                  <a:pt x="1420604" y="323803"/>
                  <a:pt x="1420604" y="324640"/>
                </a:cubicBezTo>
                <a:lnTo>
                  <a:pt x="1420604" y="349629"/>
                </a:lnTo>
                <a:lnTo>
                  <a:pt x="1444965" y="349629"/>
                </a:lnTo>
                <a:cubicBezTo>
                  <a:pt x="1445802" y="349629"/>
                  <a:pt x="1446535" y="349839"/>
                  <a:pt x="1447162" y="350257"/>
                </a:cubicBezTo>
                <a:cubicBezTo>
                  <a:pt x="1447790" y="350676"/>
                  <a:pt x="1448314" y="351367"/>
                  <a:pt x="1448732" y="352329"/>
                </a:cubicBezTo>
                <a:cubicBezTo>
                  <a:pt x="1449151" y="353292"/>
                  <a:pt x="1449465" y="354611"/>
                  <a:pt x="1449674" y="356285"/>
                </a:cubicBezTo>
                <a:cubicBezTo>
                  <a:pt x="1449883" y="357959"/>
                  <a:pt x="1449988" y="360010"/>
                  <a:pt x="1449988" y="362438"/>
                </a:cubicBezTo>
                <a:cubicBezTo>
                  <a:pt x="1449988" y="367042"/>
                  <a:pt x="1449569" y="370328"/>
                  <a:pt x="1448732" y="372296"/>
                </a:cubicBezTo>
                <a:cubicBezTo>
                  <a:pt x="1447895" y="374263"/>
                  <a:pt x="1446681" y="375246"/>
                  <a:pt x="1445090" y="375246"/>
                </a:cubicBezTo>
                <a:lnTo>
                  <a:pt x="1420604" y="375246"/>
                </a:lnTo>
                <a:lnTo>
                  <a:pt x="1420604" y="427862"/>
                </a:lnTo>
                <a:cubicBezTo>
                  <a:pt x="1420604" y="433973"/>
                  <a:pt x="1421566" y="438557"/>
                  <a:pt x="1423492" y="441612"/>
                </a:cubicBezTo>
                <a:cubicBezTo>
                  <a:pt x="1425417" y="444668"/>
                  <a:pt x="1428850" y="446196"/>
                  <a:pt x="1433789" y="446196"/>
                </a:cubicBezTo>
                <a:cubicBezTo>
                  <a:pt x="1435463" y="446196"/>
                  <a:pt x="1436970" y="446049"/>
                  <a:pt x="1438309" y="445756"/>
                </a:cubicBezTo>
                <a:cubicBezTo>
                  <a:pt x="1439649" y="445463"/>
                  <a:pt x="1440842" y="445128"/>
                  <a:pt x="1441888" y="444752"/>
                </a:cubicBezTo>
                <a:cubicBezTo>
                  <a:pt x="1442935" y="444375"/>
                  <a:pt x="1443814" y="444040"/>
                  <a:pt x="1444525" y="443747"/>
                </a:cubicBezTo>
                <a:cubicBezTo>
                  <a:pt x="1445237" y="443454"/>
                  <a:pt x="1445886" y="443307"/>
                  <a:pt x="1446472" y="443307"/>
                </a:cubicBezTo>
                <a:cubicBezTo>
                  <a:pt x="1446974" y="443307"/>
                  <a:pt x="1447455" y="443454"/>
                  <a:pt x="1447916" y="443747"/>
                </a:cubicBezTo>
                <a:cubicBezTo>
                  <a:pt x="1448376" y="444040"/>
                  <a:pt x="1448732" y="444626"/>
                  <a:pt x="1448983" y="445505"/>
                </a:cubicBezTo>
                <a:cubicBezTo>
                  <a:pt x="1449234" y="446384"/>
                  <a:pt x="1449465" y="447577"/>
                  <a:pt x="1449674" y="449084"/>
                </a:cubicBezTo>
                <a:cubicBezTo>
                  <a:pt x="1449883" y="450591"/>
                  <a:pt x="1449988" y="452516"/>
                  <a:pt x="1449988" y="454860"/>
                </a:cubicBezTo>
                <a:cubicBezTo>
                  <a:pt x="1449988" y="458544"/>
                  <a:pt x="1449758" y="461369"/>
                  <a:pt x="1449297" y="463336"/>
                </a:cubicBezTo>
                <a:cubicBezTo>
                  <a:pt x="1448837" y="465304"/>
                  <a:pt x="1448230" y="466685"/>
                  <a:pt x="1447476" y="467480"/>
                </a:cubicBezTo>
                <a:cubicBezTo>
                  <a:pt x="1446723" y="468276"/>
                  <a:pt x="1445614" y="468987"/>
                  <a:pt x="1444149" y="469615"/>
                </a:cubicBezTo>
                <a:cubicBezTo>
                  <a:pt x="1442684" y="470243"/>
                  <a:pt x="1440967" y="470787"/>
                  <a:pt x="1439000" y="471248"/>
                </a:cubicBezTo>
                <a:cubicBezTo>
                  <a:pt x="1437033" y="471708"/>
                  <a:pt x="1434898" y="472064"/>
                  <a:pt x="1432596" y="472315"/>
                </a:cubicBezTo>
                <a:cubicBezTo>
                  <a:pt x="1430294" y="472566"/>
                  <a:pt x="1427971" y="472692"/>
                  <a:pt x="1425627" y="472692"/>
                </a:cubicBezTo>
                <a:cubicBezTo>
                  <a:pt x="1419348" y="472692"/>
                  <a:pt x="1413906" y="471896"/>
                  <a:pt x="1409302" y="470306"/>
                </a:cubicBezTo>
                <a:cubicBezTo>
                  <a:pt x="1404698" y="468715"/>
                  <a:pt x="1400889" y="466266"/>
                  <a:pt x="1397875" y="462960"/>
                </a:cubicBezTo>
                <a:cubicBezTo>
                  <a:pt x="1394861" y="459653"/>
                  <a:pt x="1392642" y="455488"/>
                  <a:pt x="1391219" y="450465"/>
                </a:cubicBezTo>
                <a:cubicBezTo>
                  <a:pt x="1389796" y="445442"/>
                  <a:pt x="1389085" y="439498"/>
                  <a:pt x="1389085" y="432634"/>
                </a:cubicBezTo>
                <a:lnTo>
                  <a:pt x="1389085" y="375246"/>
                </a:lnTo>
                <a:lnTo>
                  <a:pt x="1375648" y="375246"/>
                </a:lnTo>
                <a:cubicBezTo>
                  <a:pt x="1374058" y="375246"/>
                  <a:pt x="1372844" y="374263"/>
                  <a:pt x="1372007" y="372296"/>
                </a:cubicBezTo>
                <a:cubicBezTo>
                  <a:pt x="1371170" y="370328"/>
                  <a:pt x="1370751" y="367042"/>
                  <a:pt x="1370751" y="362438"/>
                </a:cubicBezTo>
                <a:cubicBezTo>
                  <a:pt x="1370751" y="360010"/>
                  <a:pt x="1370856" y="357959"/>
                  <a:pt x="1371065" y="356285"/>
                </a:cubicBezTo>
                <a:cubicBezTo>
                  <a:pt x="1371274" y="354611"/>
                  <a:pt x="1371588" y="353292"/>
                  <a:pt x="1372007" y="352329"/>
                </a:cubicBezTo>
                <a:cubicBezTo>
                  <a:pt x="1372425" y="351367"/>
                  <a:pt x="1372948" y="350676"/>
                  <a:pt x="1373576" y="350257"/>
                </a:cubicBezTo>
                <a:cubicBezTo>
                  <a:pt x="1374204" y="349839"/>
                  <a:pt x="1374937" y="349629"/>
                  <a:pt x="1375774" y="349629"/>
                </a:cubicBezTo>
                <a:lnTo>
                  <a:pt x="1389085" y="349629"/>
                </a:lnTo>
                <a:lnTo>
                  <a:pt x="1389085" y="324640"/>
                </a:lnTo>
                <a:cubicBezTo>
                  <a:pt x="1389085" y="323803"/>
                  <a:pt x="1389315" y="323050"/>
                  <a:pt x="1389775" y="322380"/>
                </a:cubicBezTo>
                <a:cubicBezTo>
                  <a:pt x="1390236" y="321710"/>
                  <a:pt x="1391073" y="321145"/>
                  <a:pt x="1392287" y="320685"/>
                </a:cubicBezTo>
                <a:cubicBezTo>
                  <a:pt x="1393501" y="320224"/>
                  <a:pt x="1395133" y="319889"/>
                  <a:pt x="1397184" y="319680"/>
                </a:cubicBezTo>
                <a:cubicBezTo>
                  <a:pt x="1399235" y="319471"/>
                  <a:pt x="1401768" y="319366"/>
                  <a:pt x="1404781" y="319366"/>
                </a:cubicBezTo>
                <a:close/>
                <a:moveTo>
                  <a:pt x="195213" y="307688"/>
                </a:moveTo>
                <a:lnTo>
                  <a:pt x="236904" y="307688"/>
                </a:lnTo>
                <a:cubicBezTo>
                  <a:pt x="251387" y="307688"/>
                  <a:pt x="263672" y="309383"/>
                  <a:pt x="273760" y="312774"/>
                </a:cubicBezTo>
                <a:cubicBezTo>
                  <a:pt x="283847" y="316164"/>
                  <a:pt x="292345" y="321187"/>
                  <a:pt x="299251" y="327842"/>
                </a:cubicBezTo>
                <a:cubicBezTo>
                  <a:pt x="306158" y="334498"/>
                  <a:pt x="311411" y="342723"/>
                  <a:pt x="315011" y="352518"/>
                </a:cubicBezTo>
                <a:cubicBezTo>
                  <a:pt x="318610" y="362312"/>
                  <a:pt x="320410" y="373656"/>
                  <a:pt x="320410" y="386548"/>
                </a:cubicBezTo>
                <a:cubicBezTo>
                  <a:pt x="320410" y="401450"/>
                  <a:pt x="318464" y="414195"/>
                  <a:pt x="314571" y="424785"/>
                </a:cubicBezTo>
                <a:cubicBezTo>
                  <a:pt x="310678" y="435375"/>
                  <a:pt x="305090" y="444019"/>
                  <a:pt x="297807" y="450716"/>
                </a:cubicBezTo>
                <a:cubicBezTo>
                  <a:pt x="290524" y="457414"/>
                  <a:pt x="281671" y="462332"/>
                  <a:pt x="271248" y="465471"/>
                </a:cubicBezTo>
                <a:cubicBezTo>
                  <a:pt x="260826" y="468611"/>
                  <a:pt x="248415" y="470180"/>
                  <a:pt x="234016" y="470180"/>
                </a:cubicBezTo>
                <a:lnTo>
                  <a:pt x="195213" y="470180"/>
                </a:lnTo>
                <a:cubicBezTo>
                  <a:pt x="192451" y="470180"/>
                  <a:pt x="190128" y="469364"/>
                  <a:pt x="188244" y="467732"/>
                </a:cubicBezTo>
                <a:cubicBezTo>
                  <a:pt x="186360" y="466099"/>
                  <a:pt x="185419" y="463441"/>
                  <a:pt x="185419" y="459758"/>
                </a:cubicBezTo>
                <a:lnTo>
                  <a:pt x="185419" y="318110"/>
                </a:lnTo>
                <a:cubicBezTo>
                  <a:pt x="185419" y="314427"/>
                  <a:pt x="186360" y="311769"/>
                  <a:pt x="188244" y="310137"/>
                </a:cubicBezTo>
                <a:cubicBezTo>
                  <a:pt x="190128" y="308504"/>
                  <a:pt x="192451" y="307688"/>
                  <a:pt x="195213" y="307688"/>
                </a:cubicBezTo>
                <a:close/>
                <a:moveTo>
                  <a:pt x="1485358" y="299651"/>
                </a:moveTo>
                <a:cubicBezTo>
                  <a:pt x="1492390" y="299651"/>
                  <a:pt x="1497162" y="300844"/>
                  <a:pt x="1499673" y="303230"/>
                </a:cubicBezTo>
                <a:cubicBezTo>
                  <a:pt x="1502185" y="305616"/>
                  <a:pt x="1503440" y="309864"/>
                  <a:pt x="1503440" y="315976"/>
                </a:cubicBezTo>
                <a:cubicBezTo>
                  <a:pt x="1503440" y="322338"/>
                  <a:pt x="1502143" y="326733"/>
                  <a:pt x="1499548" y="329161"/>
                </a:cubicBezTo>
                <a:cubicBezTo>
                  <a:pt x="1496952" y="331589"/>
                  <a:pt x="1492139" y="332803"/>
                  <a:pt x="1485107" y="332803"/>
                </a:cubicBezTo>
                <a:cubicBezTo>
                  <a:pt x="1477991" y="332803"/>
                  <a:pt x="1473198" y="331631"/>
                  <a:pt x="1470728" y="329287"/>
                </a:cubicBezTo>
                <a:cubicBezTo>
                  <a:pt x="1468259" y="326942"/>
                  <a:pt x="1467024" y="322715"/>
                  <a:pt x="1467024" y="316604"/>
                </a:cubicBezTo>
                <a:cubicBezTo>
                  <a:pt x="1467024" y="310241"/>
                  <a:pt x="1468301" y="305825"/>
                  <a:pt x="1470854" y="303356"/>
                </a:cubicBezTo>
                <a:cubicBezTo>
                  <a:pt x="1473407" y="300886"/>
                  <a:pt x="1478242" y="299651"/>
                  <a:pt x="1485358" y="299651"/>
                </a:cubicBezTo>
                <a:close/>
                <a:moveTo>
                  <a:pt x="1332958" y="299651"/>
                </a:moveTo>
                <a:cubicBezTo>
                  <a:pt x="1339990" y="299651"/>
                  <a:pt x="1344762" y="300844"/>
                  <a:pt x="1347273" y="303230"/>
                </a:cubicBezTo>
                <a:cubicBezTo>
                  <a:pt x="1349785" y="305616"/>
                  <a:pt x="1351040" y="309864"/>
                  <a:pt x="1351040" y="315976"/>
                </a:cubicBezTo>
                <a:cubicBezTo>
                  <a:pt x="1351040" y="322338"/>
                  <a:pt x="1349743" y="326733"/>
                  <a:pt x="1347148" y="329161"/>
                </a:cubicBezTo>
                <a:cubicBezTo>
                  <a:pt x="1344553" y="331589"/>
                  <a:pt x="1339739" y="332803"/>
                  <a:pt x="1332707" y="332803"/>
                </a:cubicBezTo>
                <a:cubicBezTo>
                  <a:pt x="1325591" y="332803"/>
                  <a:pt x="1320798" y="331631"/>
                  <a:pt x="1318328" y="329287"/>
                </a:cubicBezTo>
                <a:cubicBezTo>
                  <a:pt x="1315859" y="326942"/>
                  <a:pt x="1314624" y="322715"/>
                  <a:pt x="1314624" y="316604"/>
                </a:cubicBezTo>
                <a:cubicBezTo>
                  <a:pt x="1314624" y="310241"/>
                  <a:pt x="1315901" y="305825"/>
                  <a:pt x="1318454" y="303356"/>
                </a:cubicBezTo>
                <a:cubicBezTo>
                  <a:pt x="1321007" y="300886"/>
                  <a:pt x="1325842" y="299651"/>
                  <a:pt x="1332958" y="299651"/>
                </a:cubicBezTo>
                <a:close/>
                <a:moveTo>
                  <a:pt x="1090638" y="64293"/>
                </a:moveTo>
                <a:cubicBezTo>
                  <a:pt x="1086619" y="64293"/>
                  <a:pt x="1083124" y="65047"/>
                  <a:pt x="1080152" y="66554"/>
                </a:cubicBezTo>
                <a:cubicBezTo>
                  <a:pt x="1077180" y="68061"/>
                  <a:pt x="1074711" y="70091"/>
                  <a:pt x="1072743" y="72644"/>
                </a:cubicBezTo>
                <a:cubicBezTo>
                  <a:pt x="1070776" y="75197"/>
                  <a:pt x="1069269" y="78211"/>
                  <a:pt x="1068223" y="81685"/>
                </a:cubicBezTo>
                <a:cubicBezTo>
                  <a:pt x="1067176" y="85160"/>
                  <a:pt x="1066569" y="88864"/>
                  <a:pt x="1066402" y="92799"/>
                </a:cubicBezTo>
                <a:lnTo>
                  <a:pt x="1113618" y="92799"/>
                </a:lnTo>
                <a:cubicBezTo>
                  <a:pt x="1113869" y="83925"/>
                  <a:pt x="1112090" y="76955"/>
                  <a:pt x="1108281" y="71891"/>
                </a:cubicBezTo>
                <a:cubicBezTo>
                  <a:pt x="1104472" y="66826"/>
                  <a:pt x="1098591" y="64293"/>
                  <a:pt x="1090638" y="64293"/>
                </a:cubicBezTo>
                <a:close/>
                <a:moveTo>
                  <a:pt x="729474" y="44076"/>
                </a:moveTo>
                <a:cubicBezTo>
                  <a:pt x="733073" y="44076"/>
                  <a:pt x="735920" y="44139"/>
                  <a:pt x="738013" y="44264"/>
                </a:cubicBezTo>
                <a:cubicBezTo>
                  <a:pt x="740106" y="44390"/>
                  <a:pt x="741738" y="44704"/>
                  <a:pt x="742910" y="45206"/>
                </a:cubicBezTo>
                <a:cubicBezTo>
                  <a:pt x="744082" y="45708"/>
                  <a:pt x="744961" y="46483"/>
                  <a:pt x="745547" y="47529"/>
                </a:cubicBezTo>
                <a:cubicBezTo>
                  <a:pt x="746133" y="48576"/>
                  <a:pt x="746719" y="50062"/>
                  <a:pt x="747305" y="51987"/>
                </a:cubicBezTo>
                <a:lnTo>
                  <a:pt x="773676" y="126955"/>
                </a:lnTo>
                <a:lnTo>
                  <a:pt x="774052" y="126955"/>
                </a:lnTo>
                <a:lnTo>
                  <a:pt x="798163" y="50480"/>
                </a:lnTo>
                <a:cubicBezTo>
                  <a:pt x="798665" y="48304"/>
                  <a:pt x="799314" y="46860"/>
                  <a:pt x="800109" y="46148"/>
                </a:cubicBezTo>
                <a:cubicBezTo>
                  <a:pt x="800904" y="45436"/>
                  <a:pt x="802223" y="44913"/>
                  <a:pt x="804065" y="44578"/>
                </a:cubicBezTo>
                <a:cubicBezTo>
                  <a:pt x="805906" y="44243"/>
                  <a:pt x="809129" y="44076"/>
                  <a:pt x="813734" y="44076"/>
                </a:cubicBezTo>
                <a:cubicBezTo>
                  <a:pt x="817333" y="44076"/>
                  <a:pt x="820326" y="44243"/>
                  <a:pt x="822712" y="44578"/>
                </a:cubicBezTo>
                <a:cubicBezTo>
                  <a:pt x="825098" y="44913"/>
                  <a:pt x="826856" y="45541"/>
                  <a:pt x="827986" y="46462"/>
                </a:cubicBezTo>
                <a:cubicBezTo>
                  <a:pt x="829116" y="47383"/>
                  <a:pt x="829682" y="48618"/>
                  <a:pt x="829682" y="50166"/>
                </a:cubicBezTo>
                <a:cubicBezTo>
                  <a:pt x="829682" y="51715"/>
                  <a:pt x="829347" y="53536"/>
                  <a:pt x="828677" y="55629"/>
                </a:cubicBezTo>
                <a:lnTo>
                  <a:pt x="791382" y="165380"/>
                </a:lnTo>
                <a:lnTo>
                  <a:pt x="777820" y="205062"/>
                </a:lnTo>
                <a:cubicBezTo>
                  <a:pt x="777066" y="207154"/>
                  <a:pt x="775015" y="208661"/>
                  <a:pt x="771666" y="209582"/>
                </a:cubicBezTo>
                <a:cubicBezTo>
                  <a:pt x="768318" y="210503"/>
                  <a:pt x="763420" y="210963"/>
                  <a:pt x="756974" y="210963"/>
                </a:cubicBezTo>
                <a:cubicBezTo>
                  <a:pt x="753626" y="210963"/>
                  <a:pt x="750947" y="210817"/>
                  <a:pt x="748938" y="210524"/>
                </a:cubicBezTo>
                <a:cubicBezTo>
                  <a:pt x="746928" y="210231"/>
                  <a:pt x="745422" y="209750"/>
                  <a:pt x="744417" y="209080"/>
                </a:cubicBezTo>
                <a:cubicBezTo>
                  <a:pt x="743412" y="208410"/>
                  <a:pt x="742868" y="207573"/>
                  <a:pt x="742785" y="206568"/>
                </a:cubicBezTo>
                <a:cubicBezTo>
                  <a:pt x="742701" y="205564"/>
                  <a:pt x="742952" y="204350"/>
                  <a:pt x="743538" y="202927"/>
                </a:cubicBezTo>
                <a:lnTo>
                  <a:pt x="758481" y="165380"/>
                </a:lnTo>
                <a:cubicBezTo>
                  <a:pt x="757393" y="164878"/>
                  <a:pt x="756409" y="164104"/>
                  <a:pt x="755530" y="163057"/>
                </a:cubicBezTo>
                <a:cubicBezTo>
                  <a:pt x="754651" y="162011"/>
                  <a:pt x="754002" y="160901"/>
                  <a:pt x="753584" y="159729"/>
                </a:cubicBezTo>
                <a:lnTo>
                  <a:pt x="715033" y="56759"/>
                </a:lnTo>
                <a:cubicBezTo>
                  <a:pt x="713944" y="53829"/>
                  <a:pt x="713400" y="51590"/>
                  <a:pt x="713400" y="50041"/>
                </a:cubicBezTo>
                <a:cubicBezTo>
                  <a:pt x="713400" y="48492"/>
                  <a:pt x="713903" y="47278"/>
                  <a:pt x="714907" y="46399"/>
                </a:cubicBezTo>
                <a:cubicBezTo>
                  <a:pt x="715912" y="45520"/>
                  <a:pt x="717607" y="44913"/>
                  <a:pt x="719993" y="44578"/>
                </a:cubicBezTo>
                <a:cubicBezTo>
                  <a:pt x="722379" y="44243"/>
                  <a:pt x="725539" y="44076"/>
                  <a:pt x="729474" y="44076"/>
                </a:cubicBezTo>
                <a:close/>
                <a:moveTo>
                  <a:pt x="1238931" y="41941"/>
                </a:moveTo>
                <a:cubicBezTo>
                  <a:pt x="1243535" y="41941"/>
                  <a:pt x="1247679" y="42423"/>
                  <a:pt x="1251363" y="43385"/>
                </a:cubicBezTo>
                <a:cubicBezTo>
                  <a:pt x="1255046" y="44348"/>
                  <a:pt x="1258332" y="45729"/>
                  <a:pt x="1261220" y="47529"/>
                </a:cubicBezTo>
                <a:cubicBezTo>
                  <a:pt x="1264108" y="49329"/>
                  <a:pt x="1266599" y="51485"/>
                  <a:pt x="1268692" y="53996"/>
                </a:cubicBezTo>
                <a:cubicBezTo>
                  <a:pt x="1270785" y="56508"/>
                  <a:pt x="1272543" y="59312"/>
                  <a:pt x="1273966" y="62410"/>
                </a:cubicBezTo>
                <a:cubicBezTo>
                  <a:pt x="1277315" y="58810"/>
                  <a:pt x="1280601" y="55713"/>
                  <a:pt x="1283824" y="53117"/>
                </a:cubicBezTo>
                <a:cubicBezTo>
                  <a:pt x="1287047" y="50522"/>
                  <a:pt x="1290228" y="48408"/>
                  <a:pt x="1293367" y="46776"/>
                </a:cubicBezTo>
                <a:cubicBezTo>
                  <a:pt x="1296507" y="45143"/>
                  <a:pt x="1299646" y="43930"/>
                  <a:pt x="1302785" y="43134"/>
                </a:cubicBezTo>
                <a:cubicBezTo>
                  <a:pt x="1305925" y="42339"/>
                  <a:pt x="1309127" y="41941"/>
                  <a:pt x="1312392" y="41941"/>
                </a:cubicBezTo>
                <a:cubicBezTo>
                  <a:pt x="1319842" y="41941"/>
                  <a:pt x="1326121" y="43197"/>
                  <a:pt x="1331228" y="45708"/>
                </a:cubicBezTo>
                <a:cubicBezTo>
                  <a:pt x="1336334" y="48220"/>
                  <a:pt x="1340457" y="51631"/>
                  <a:pt x="1343597" y="55943"/>
                </a:cubicBezTo>
                <a:cubicBezTo>
                  <a:pt x="1346736" y="60254"/>
                  <a:pt x="1348975" y="65298"/>
                  <a:pt x="1350315" y="71074"/>
                </a:cubicBezTo>
                <a:cubicBezTo>
                  <a:pt x="1351654" y="76851"/>
                  <a:pt x="1352324" y="82962"/>
                  <a:pt x="1352324" y="89408"/>
                </a:cubicBezTo>
                <a:lnTo>
                  <a:pt x="1352324" y="161111"/>
                </a:lnTo>
                <a:cubicBezTo>
                  <a:pt x="1352324" y="161948"/>
                  <a:pt x="1352073" y="162680"/>
                  <a:pt x="1351571" y="163308"/>
                </a:cubicBezTo>
                <a:cubicBezTo>
                  <a:pt x="1351068" y="163936"/>
                  <a:pt x="1350231" y="164459"/>
                  <a:pt x="1349059" y="164878"/>
                </a:cubicBezTo>
                <a:cubicBezTo>
                  <a:pt x="1347887" y="165297"/>
                  <a:pt x="1346296" y="165610"/>
                  <a:pt x="1344287" y="165820"/>
                </a:cubicBezTo>
                <a:cubicBezTo>
                  <a:pt x="1342278" y="166029"/>
                  <a:pt x="1339725" y="166134"/>
                  <a:pt x="1336627" y="166134"/>
                </a:cubicBezTo>
                <a:cubicBezTo>
                  <a:pt x="1333446" y="166134"/>
                  <a:pt x="1330851" y="166029"/>
                  <a:pt x="1328842" y="165820"/>
                </a:cubicBezTo>
                <a:cubicBezTo>
                  <a:pt x="1326833" y="165610"/>
                  <a:pt x="1325221" y="165297"/>
                  <a:pt x="1324007" y="164878"/>
                </a:cubicBezTo>
                <a:cubicBezTo>
                  <a:pt x="1322793" y="164459"/>
                  <a:pt x="1321956" y="163936"/>
                  <a:pt x="1321496" y="163308"/>
                </a:cubicBezTo>
                <a:cubicBezTo>
                  <a:pt x="1321035" y="162680"/>
                  <a:pt x="1320805" y="161948"/>
                  <a:pt x="1320805" y="161111"/>
                </a:cubicBezTo>
                <a:lnTo>
                  <a:pt x="1320805" y="94682"/>
                </a:lnTo>
                <a:cubicBezTo>
                  <a:pt x="1320805" y="90915"/>
                  <a:pt x="1320449" y="87483"/>
                  <a:pt x="1319738" y="84385"/>
                </a:cubicBezTo>
                <a:cubicBezTo>
                  <a:pt x="1319026" y="81288"/>
                  <a:pt x="1317938" y="78630"/>
                  <a:pt x="1316473" y="76411"/>
                </a:cubicBezTo>
                <a:cubicBezTo>
                  <a:pt x="1315008" y="74193"/>
                  <a:pt x="1313166" y="72477"/>
                  <a:pt x="1310947" y="71263"/>
                </a:cubicBezTo>
                <a:cubicBezTo>
                  <a:pt x="1308729" y="70049"/>
                  <a:pt x="1306071" y="69442"/>
                  <a:pt x="1302974" y="69442"/>
                </a:cubicBezTo>
                <a:cubicBezTo>
                  <a:pt x="1299206" y="69442"/>
                  <a:pt x="1295397" y="70907"/>
                  <a:pt x="1291546" y="73837"/>
                </a:cubicBezTo>
                <a:cubicBezTo>
                  <a:pt x="1287695" y="76767"/>
                  <a:pt x="1283510" y="81037"/>
                  <a:pt x="1278989" y="86646"/>
                </a:cubicBezTo>
                <a:lnTo>
                  <a:pt x="1278989" y="161111"/>
                </a:lnTo>
                <a:cubicBezTo>
                  <a:pt x="1278989" y="161948"/>
                  <a:pt x="1278738" y="162680"/>
                  <a:pt x="1278236" y="163308"/>
                </a:cubicBezTo>
                <a:cubicBezTo>
                  <a:pt x="1277733" y="163936"/>
                  <a:pt x="1276875" y="164459"/>
                  <a:pt x="1275661" y="164878"/>
                </a:cubicBezTo>
                <a:cubicBezTo>
                  <a:pt x="1274447" y="165297"/>
                  <a:pt x="1272836" y="165610"/>
                  <a:pt x="1270827" y="165820"/>
                </a:cubicBezTo>
                <a:cubicBezTo>
                  <a:pt x="1268817" y="166029"/>
                  <a:pt x="1266306" y="166134"/>
                  <a:pt x="1263292" y="166134"/>
                </a:cubicBezTo>
                <a:cubicBezTo>
                  <a:pt x="1260195" y="166134"/>
                  <a:pt x="1257641" y="166029"/>
                  <a:pt x="1255632" y="165820"/>
                </a:cubicBezTo>
                <a:cubicBezTo>
                  <a:pt x="1253623" y="165610"/>
                  <a:pt x="1252012" y="165297"/>
                  <a:pt x="1250798" y="164878"/>
                </a:cubicBezTo>
                <a:cubicBezTo>
                  <a:pt x="1249584" y="164459"/>
                  <a:pt x="1248726" y="163936"/>
                  <a:pt x="1248223" y="163308"/>
                </a:cubicBezTo>
                <a:cubicBezTo>
                  <a:pt x="1247721" y="162680"/>
                  <a:pt x="1247470" y="161948"/>
                  <a:pt x="1247470" y="161111"/>
                </a:cubicBezTo>
                <a:lnTo>
                  <a:pt x="1247470" y="94682"/>
                </a:lnTo>
                <a:cubicBezTo>
                  <a:pt x="1247470" y="90915"/>
                  <a:pt x="1247114" y="87483"/>
                  <a:pt x="1246403" y="84385"/>
                </a:cubicBezTo>
                <a:cubicBezTo>
                  <a:pt x="1245691" y="81288"/>
                  <a:pt x="1244624" y="78630"/>
                  <a:pt x="1243200" y="76411"/>
                </a:cubicBezTo>
                <a:cubicBezTo>
                  <a:pt x="1241777" y="74193"/>
                  <a:pt x="1239936" y="72477"/>
                  <a:pt x="1237675" y="71263"/>
                </a:cubicBezTo>
                <a:cubicBezTo>
                  <a:pt x="1235415" y="70049"/>
                  <a:pt x="1232778" y="69442"/>
                  <a:pt x="1229764" y="69442"/>
                </a:cubicBezTo>
                <a:cubicBezTo>
                  <a:pt x="1225913" y="69442"/>
                  <a:pt x="1222062" y="70907"/>
                  <a:pt x="1218211" y="73837"/>
                </a:cubicBezTo>
                <a:cubicBezTo>
                  <a:pt x="1214360" y="76767"/>
                  <a:pt x="1210216" y="81037"/>
                  <a:pt x="1205779" y="86646"/>
                </a:cubicBezTo>
                <a:lnTo>
                  <a:pt x="1205779" y="161111"/>
                </a:lnTo>
                <a:cubicBezTo>
                  <a:pt x="1205779" y="161948"/>
                  <a:pt x="1205528" y="162680"/>
                  <a:pt x="1205026" y="163308"/>
                </a:cubicBezTo>
                <a:cubicBezTo>
                  <a:pt x="1204524" y="163936"/>
                  <a:pt x="1203666" y="164459"/>
                  <a:pt x="1202452" y="164878"/>
                </a:cubicBezTo>
                <a:cubicBezTo>
                  <a:pt x="1201238" y="165297"/>
                  <a:pt x="1199626" y="165610"/>
                  <a:pt x="1197617" y="165820"/>
                </a:cubicBezTo>
                <a:cubicBezTo>
                  <a:pt x="1195608" y="166029"/>
                  <a:pt x="1193055" y="166134"/>
                  <a:pt x="1189957" y="166134"/>
                </a:cubicBezTo>
                <a:cubicBezTo>
                  <a:pt x="1186860" y="166134"/>
                  <a:pt x="1184307" y="166029"/>
                  <a:pt x="1182297" y="165820"/>
                </a:cubicBezTo>
                <a:cubicBezTo>
                  <a:pt x="1180288" y="165610"/>
                  <a:pt x="1178677" y="165297"/>
                  <a:pt x="1177463" y="164878"/>
                </a:cubicBezTo>
                <a:cubicBezTo>
                  <a:pt x="1176249" y="164459"/>
                  <a:pt x="1175391" y="163936"/>
                  <a:pt x="1174888" y="163308"/>
                </a:cubicBezTo>
                <a:cubicBezTo>
                  <a:pt x="1174386" y="162680"/>
                  <a:pt x="1174135" y="161948"/>
                  <a:pt x="1174135" y="161111"/>
                </a:cubicBezTo>
                <a:lnTo>
                  <a:pt x="1174135" y="49099"/>
                </a:lnTo>
                <a:cubicBezTo>
                  <a:pt x="1174135" y="48262"/>
                  <a:pt x="1174344" y="47529"/>
                  <a:pt x="1174763" y="46901"/>
                </a:cubicBezTo>
                <a:cubicBezTo>
                  <a:pt x="1175181" y="46274"/>
                  <a:pt x="1175935" y="45750"/>
                  <a:pt x="1177023" y="45332"/>
                </a:cubicBezTo>
                <a:cubicBezTo>
                  <a:pt x="1178111" y="44913"/>
                  <a:pt x="1179514" y="44599"/>
                  <a:pt x="1181230" y="44390"/>
                </a:cubicBezTo>
                <a:cubicBezTo>
                  <a:pt x="1182946" y="44181"/>
                  <a:pt x="1185102" y="44076"/>
                  <a:pt x="1187697" y="44076"/>
                </a:cubicBezTo>
                <a:cubicBezTo>
                  <a:pt x="1190376" y="44076"/>
                  <a:pt x="1192594" y="44181"/>
                  <a:pt x="1194352" y="44390"/>
                </a:cubicBezTo>
                <a:cubicBezTo>
                  <a:pt x="1196110" y="44599"/>
                  <a:pt x="1197471" y="44913"/>
                  <a:pt x="1198433" y="45332"/>
                </a:cubicBezTo>
                <a:cubicBezTo>
                  <a:pt x="1199396" y="45750"/>
                  <a:pt x="1200087" y="46274"/>
                  <a:pt x="1200505" y="46901"/>
                </a:cubicBezTo>
                <a:cubicBezTo>
                  <a:pt x="1200924" y="47529"/>
                  <a:pt x="1201133" y="48262"/>
                  <a:pt x="1201133" y="49099"/>
                </a:cubicBezTo>
                <a:lnTo>
                  <a:pt x="1201133" y="62033"/>
                </a:lnTo>
                <a:cubicBezTo>
                  <a:pt x="1207328" y="55336"/>
                  <a:pt x="1213502" y="50313"/>
                  <a:pt x="1219655" y="46964"/>
                </a:cubicBezTo>
                <a:cubicBezTo>
                  <a:pt x="1225808" y="43616"/>
                  <a:pt x="1232234" y="41941"/>
                  <a:pt x="1238931" y="41941"/>
                </a:cubicBezTo>
                <a:close/>
                <a:moveTo>
                  <a:pt x="1091391" y="41941"/>
                </a:moveTo>
                <a:cubicBezTo>
                  <a:pt x="1100767" y="41941"/>
                  <a:pt x="1108783" y="43323"/>
                  <a:pt x="1115439" y="46085"/>
                </a:cubicBezTo>
                <a:cubicBezTo>
                  <a:pt x="1122094" y="48848"/>
                  <a:pt x="1127556" y="52678"/>
                  <a:pt x="1131826" y="57575"/>
                </a:cubicBezTo>
                <a:cubicBezTo>
                  <a:pt x="1136095" y="62473"/>
                  <a:pt x="1139235" y="68270"/>
                  <a:pt x="1141244" y="74967"/>
                </a:cubicBezTo>
                <a:cubicBezTo>
                  <a:pt x="1143253" y="81664"/>
                  <a:pt x="1144258" y="88948"/>
                  <a:pt x="1144258" y="96817"/>
                </a:cubicBezTo>
                <a:lnTo>
                  <a:pt x="1144258" y="101840"/>
                </a:lnTo>
                <a:cubicBezTo>
                  <a:pt x="1144258" y="105691"/>
                  <a:pt x="1143400" y="108537"/>
                  <a:pt x="1141683" y="110379"/>
                </a:cubicBezTo>
                <a:cubicBezTo>
                  <a:pt x="1139967" y="112221"/>
                  <a:pt x="1137602" y="113142"/>
                  <a:pt x="1134589" y="113142"/>
                </a:cubicBezTo>
                <a:lnTo>
                  <a:pt x="1066402" y="113142"/>
                </a:lnTo>
                <a:cubicBezTo>
                  <a:pt x="1066402" y="117913"/>
                  <a:pt x="1066967" y="122246"/>
                  <a:pt x="1068097" y="126138"/>
                </a:cubicBezTo>
                <a:cubicBezTo>
                  <a:pt x="1069227" y="130031"/>
                  <a:pt x="1071027" y="133338"/>
                  <a:pt x="1073497" y="136059"/>
                </a:cubicBezTo>
                <a:cubicBezTo>
                  <a:pt x="1075967" y="138780"/>
                  <a:pt x="1079148" y="140851"/>
                  <a:pt x="1083041" y="142275"/>
                </a:cubicBezTo>
                <a:cubicBezTo>
                  <a:pt x="1086933" y="143698"/>
                  <a:pt x="1091600" y="144409"/>
                  <a:pt x="1097042" y="144409"/>
                </a:cubicBezTo>
                <a:cubicBezTo>
                  <a:pt x="1102567" y="144409"/>
                  <a:pt x="1107423" y="144012"/>
                  <a:pt x="1111609" y="143216"/>
                </a:cubicBezTo>
                <a:cubicBezTo>
                  <a:pt x="1115794" y="142421"/>
                  <a:pt x="1119415" y="141542"/>
                  <a:pt x="1122471" y="140579"/>
                </a:cubicBezTo>
                <a:cubicBezTo>
                  <a:pt x="1125526" y="139617"/>
                  <a:pt x="1128059" y="138738"/>
                  <a:pt x="1130068" y="137942"/>
                </a:cubicBezTo>
                <a:cubicBezTo>
                  <a:pt x="1132077" y="137147"/>
                  <a:pt x="1133710" y="136749"/>
                  <a:pt x="1134965" y="136749"/>
                </a:cubicBezTo>
                <a:cubicBezTo>
                  <a:pt x="1135719" y="136749"/>
                  <a:pt x="1136347" y="136896"/>
                  <a:pt x="1136849" y="137189"/>
                </a:cubicBezTo>
                <a:cubicBezTo>
                  <a:pt x="1137351" y="137482"/>
                  <a:pt x="1137770" y="138005"/>
                  <a:pt x="1138105" y="138759"/>
                </a:cubicBezTo>
                <a:cubicBezTo>
                  <a:pt x="1138439" y="139512"/>
                  <a:pt x="1138670" y="140579"/>
                  <a:pt x="1138795" y="141961"/>
                </a:cubicBezTo>
                <a:cubicBezTo>
                  <a:pt x="1138921" y="143342"/>
                  <a:pt x="1138984" y="145079"/>
                  <a:pt x="1138984" y="147172"/>
                </a:cubicBezTo>
                <a:cubicBezTo>
                  <a:pt x="1138984" y="149014"/>
                  <a:pt x="1138942" y="150583"/>
                  <a:pt x="1138858" y="151881"/>
                </a:cubicBezTo>
                <a:cubicBezTo>
                  <a:pt x="1138774" y="153179"/>
                  <a:pt x="1138649" y="154288"/>
                  <a:pt x="1138481" y="155209"/>
                </a:cubicBezTo>
                <a:cubicBezTo>
                  <a:pt x="1138314" y="156130"/>
                  <a:pt x="1138063" y="156904"/>
                  <a:pt x="1137728" y="157532"/>
                </a:cubicBezTo>
                <a:cubicBezTo>
                  <a:pt x="1137393" y="158160"/>
                  <a:pt x="1136954" y="158767"/>
                  <a:pt x="1136409" y="159353"/>
                </a:cubicBezTo>
                <a:cubicBezTo>
                  <a:pt x="1135865" y="159939"/>
                  <a:pt x="1134379" y="160734"/>
                  <a:pt x="1131952" y="161739"/>
                </a:cubicBezTo>
                <a:cubicBezTo>
                  <a:pt x="1129524" y="162743"/>
                  <a:pt x="1126426" y="163727"/>
                  <a:pt x="1122659" y="164690"/>
                </a:cubicBezTo>
                <a:cubicBezTo>
                  <a:pt x="1118892" y="165652"/>
                  <a:pt x="1114580" y="166489"/>
                  <a:pt x="1109725" y="167201"/>
                </a:cubicBezTo>
                <a:cubicBezTo>
                  <a:pt x="1104869" y="167913"/>
                  <a:pt x="1099679" y="168268"/>
                  <a:pt x="1094154" y="168268"/>
                </a:cubicBezTo>
                <a:cubicBezTo>
                  <a:pt x="1084192" y="168268"/>
                  <a:pt x="1075464" y="167013"/>
                  <a:pt x="1067972" y="164501"/>
                </a:cubicBezTo>
                <a:cubicBezTo>
                  <a:pt x="1060479" y="161990"/>
                  <a:pt x="1054221" y="158181"/>
                  <a:pt x="1049198" y="153074"/>
                </a:cubicBezTo>
                <a:cubicBezTo>
                  <a:pt x="1044175" y="147967"/>
                  <a:pt x="1040429" y="141521"/>
                  <a:pt x="1037960" y="133736"/>
                </a:cubicBezTo>
                <a:cubicBezTo>
                  <a:pt x="1035490" y="125950"/>
                  <a:pt x="1034255" y="116825"/>
                  <a:pt x="1034255" y="106361"/>
                </a:cubicBezTo>
                <a:cubicBezTo>
                  <a:pt x="1034255" y="96398"/>
                  <a:pt x="1035553" y="87420"/>
                  <a:pt x="1038148" y="79425"/>
                </a:cubicBezTo>
                <a:cubicBezTo>
                  <a:pt x="1040743" y="71430"/>
                  <a:pt x="1044510" y="64649"/>
                  <a:pt x="1049450" y="59082"/>
                </a:cubicBezTo>
                <a:cubicBezTo>
                  <a:pt x="1054389" y="53515"/>
                  <a:pt x="1060395" y="49266"/>
                  <a:pt x="1067469" y="46336"/>
                </a:cubicBezTo>
                <a:cubicBezTo>
                  <a:pt x="1074543" y="43406"/>
                  <a:pt x="1082517" y="41941"/>
                  <a:pt x="1091391" y="41941"/>
                </a:cubicBezTo>
                <a:close/>
                <a:moveTo>
                  <a:pt x="889841" y="41941"/>
                </a:moveTo>
                <a:cubicBezTo>
                  <a:pt x="893357" y="41941"/>
                  <a:pt x="896768" y="42192"/>
                  <a:pt x="900075" y="42695"/>
                </a:cubicBezTo>
                <a:cubicBezTo>
                  <a:pt x="903382" y="43197"/>
                  <a:pt x="906375" y="43825"/>
                  <a:pt x="909053" y="44578"/>
                </a:cubicBezTo>
                <a:cubicBezTo>
                  <a:pt x="911732" y="45332"/>
                  <a:pt x="913993" y="46148"/>
                  <a:pt x="915834" y="47027"/>
                </a:cubicBezTo>
                <a:cubicBezTo>
                  <a:pt x="917676" y="47906"/>
                  <a:pt x="918995" y="48659"/>
                  <a:pt x="919790" y="49287"/>
                </a:cubicBezTo>
                <a:cubicBezTo>
                  <a:pt x="920585" y="49915"/>
                  <a:pt x="921150" y="50543"/>
                  <a:pt x="921485" y="51171"/>
                </a:cubicBezTo>
                <a:cubicBezTo>
                  <a:pt x="921820" y="51799"/>
                  <a:pt x="922071" y="52552"/>
                  <a:pt x="922239" y="53431"/>
                </a:cubicBezTo>
                <a:cubicBezTo>
                  <a:pt x="922406" y="54310"/>
                  <a:pt x="922553" y="55399"/>
                  <a:pt x="922678" y="56696"/>
                </a:cubicBezTo>
                <a:cubicBezTo>
                  <a:pt x="922804" y="57994"/>
                  <a:pt x="922867" y="59605"/>
                  <a:pt x="922867" y="61531"/>
                </a:cubicBezTo>
                <a:cubicBezTo>
                  <a:pt x="922867" y="63791"/>
                  <a:pt x="922804" y="65633"/>
                  <a:pt x="922678" y="67056"/>
                </a:cubicBezTo>
                <a:cubicBezTo>
                  <a:pt x="922553" y="68479"/>
                  <a:pt x="922343" y="69609"/>
                  <a:pt x="922050" y="70446"/>
                </a:cubicBezTo>
                <a:cubicBezTo>
                  <a:pt x="921757" y="71284"/>
                  <a:pt x="921360" y="71849"/>
                  <a:pt x="920857" y="72142"/>
                </a:cubicBezTo>
                <a:cubicBezTo>
                  <a:pt x="920355" y="72435"/>
                  <a:pt x="919769" y="72581"/>
                  <a:pt x="919099" y="72581"/>
                </a:cubicBezTo>
                <a:cubicBezTo>
                  <a:pt x="918346" y="72581"/>
                  <a:pt x="917174" y="72142"/>
                  <a:pt x="915583" y="71263"/>
                </a:cubicBezTo>
                <a:cubicBezTo>
                  <a:pt x="913993" y="70384"/>
                  <a:pt x="912004" y="69442"/>
                  <a:pt x="909619" y="68437"/>
                </a:cubicBezTo>
                <a:cubicBezTo>
                  <a:pt x="907233" y="67433"/>
                  <a:pt x="904470" y="66491"/>
                  <a:pt x="901331" y="65612"/>
                </a:cubicBezTo>
                <a:cubicBezTo>
                  <a:pt x="898191" y="64733"/>
                  <a:pt x="894612" y="64293"/>
                  <a:pt x="890594" y="64293"/>
                </a:cubicBezTo>
                <a:cubicBezTo>
                  <a:pt x="887748" y="64293"/>
                  <a:pt x="885278" y="64586"/>
                  <a:pt x="883185" y="65172"/>
                </a:cubicBezTo>
                <a:cubicBezTo>
                  <a:pt x="881092" y="65758"/>
                  <a:pt x="879376" y="66596"/>
                  <a:pt x="878037" y="67684"/>
                </a:cubicBezTo>
                <a:cubicBezTo>
                  <a:pt x="876697" y="68772"/>
                  <a:pt x="875693" y="70049"/>
                  <a:pt x="875023" y="71514"/>
                </a:cubicBezTo>
                <a:cubicBezTo>
                  <a:pt x="874353" y="72979"/>
                  <a:pt x="874018" y="74549"/>
                  <a:pt x="874018" y="76223"/>
                </a:cubicBezTo>
                <a:cubicBezTo>
                  <a:pt x="874018" y="78818"/>
                  <a:pt x="874814" y="80995"/>
                  <a:pt x="876404" y="82753"/>
                </a:cubicBezTo>
                <a:cubicBezTo>
                  <a:pt x="877995" y="84511"/>
                  <a:pt x="880088" y="86059"/>
                  <a:pt x="882683" y="87399"/>
                </a:cubicBezTo>
                <a:cubicBezTo>
                  <a:pt x="885278" y="88738"/>
                  <a:pt x="888229" y="89994"/>
                  <a:pt x="891536" y="91166"/>
                </a:cubicBezTo>
                <a:cubicBezTo>
                  <a:pt x="894843" y="92338"/>
                  <a:pt x="898191" y="93615"/>
                  <a:pt x="901582" y="94996"/>
                </a:cubicBezTo>
                <a:cubicBezTo>
                  <a:pt x="904972" y="96377"/>
                  <a:pt x="908321" y="97989"/>
                  <a:pt x="911628" y="99831"/>
                </a:cubicBezTo>
                <a:cubicBezTo>
                  <a:pt x="914934" y="101672"/>
                  <a:pt x="917885" y="103933"/>
                  <a:pt x="920481" y="106612"/>
                </a:cubicBezTo>
                <a:cubicBezTo>
                  <a:pt x="923076" y="109291"/>
                  <a:pt x="925169" y="112493"/>
                  <a:pt x="926759" y="116218"/>
                </a:cubicBezTo>
                <a:cubicBezTo>
                  <a:pt x="928350" y="119943"/>
                  <a:pt x="929145" y="124359"/>
                  <a:pt x="929145" y="129466"/>
                </a:cubicBezTo>
                <a:cubicBezTo>
                  <a:pt x="929145" y="135829"/>
                  <a:pt x="927952" y="141438"/>
                  <a:pt x="925566" y="146293"/>
                </a:cubicBezTo>
                <a:cubicBezTo>
                  <a:pt x="923180" y="151149"/>
                  <a:pt x="919811" y="155209"/>
                  <a:pt x="915458" y="158474"/>
                </a:cubicBezTo>
                <a:cubicBezTo>
                  <a:pt x="911104" y="161739"/>
                  <a:pt x="905956" y="164187"/>
                  <a:pt x="900012" y="165820"/>
                </a:cubicBezTo>
                <a:cubicBezTo>
                  <a:pt x="894068" y="167452"/>
                  <a:pt x="887622" y="168268"/>
                  <a:pt x="880674" y="168268"/>
                </a:cubicBezTo>
                <a:cubicBezTo>
                  <a:pt x="876488" y="168268"/>
                  <a:pt x="872491" y="167954"/>
                  <a:pt x="868682" y="167327"/>
                </a:cubicBezTo>
                <a:cubicBezTo>
                  <a:pt x="864872" y="166699"/>
                  <a:pt x="861461" y="165903"/>
                  <a:pt x="858447" y="164941"/>
                </a:cubicBezTo>
                <a:cubicBezTo>
                  <a:pt x="855433" y="163978"/>
                  <a:pt x="852922" y="162994"/>
                  <a:pt x="850913" y="161990"/>
                </a:cubicBezTo>
                <a:cubicBezTo>
                  <a:pt x="848904" y="160985"/>
                  <a:pt x="847439" y="160043"/>
                  <a:pt x="846518" y="159164"/>
                </a:cubicBezTo>
                <a:cubicBezTo>
                  <a:pt x="845597" y="158285"/>
                  <a:pt x="844885" y="156904"/>
                  <a:pt x="844383" y="155020"/>
                </a:cubicBezTo>
                <a:cubicBezTo>
                  <a:pt x="843881" y="153137"/>
                  <a:pt x="843630" y="150353"/>
                  <a:pt x="843630" y="146670"/>
                </a:cubicBezTo>
                <a:cubicBezTo>
                  <a:pt x="843630" y="144242"/>
                  <a:pt x="843713" y="142296"/>
                  <a:pt x="843881" y="140831"/>
                </a:cubicBezTo>
                <a:cubicBezTo>
                  <a:pt x="844048" y="139366"/>
                  <a:pt x="844299" y="138194"/>
                  <a:pt x="844634" y="137315"/>
                </a:cubicBezTo>
                <a:cubicBezTo>
                  <a:pt x="844969" y="136435"/>
                  <a:pt x="845388" y="135849"/>
                  <a:pt x="845890" y="135556"/>
                </a:cubicBezTo>
                <a:cubicBezTo>
                  <a:pt x="846392" y="135263"/>
                  <a:pt x="847020" y="135117"/>
                  <a:pt x="847773" y="135117"/>
                </a:cubicBezTo>
                <a:cubicBezTo>
                  <a:pt x="848694" y="135117"/>
                  <a:pt x="850055" y="135640"/>
                  <a:pt x="851855" y="136687"/>
                </a:cubicBezTo>
                <a:cubicBezTo>
                  <a:pt x="853655" y="137733"/>
                  <a:pt x="855894" y="138884"/>
                  <a:pt x="858573" y="140140"/>
                </a:cubicBezTo>
                <a:cubicBezTo>
                  <a:pt x="861252" y="141396"/>
                  <a:pt x="864370" y="142568"/>
                  <a:pt x="867928" y="143656"/>
                </a:cubicBezTo>
                <a:cubicBezTo>
                  <a:pt x="871486" y="144744"/>
                  <a:pt x="875525" y="145288"/>
                  <a:pt x="880046" y="145288"/>
                </a:cubicBezTo>
                <a:cubicBezTo>
                  <a:pt x="882892" y="145288"/>
                  <a:pt x="885425" y="144995"/>
                  <a:pt x="887643" y="144409"/>
                </a:cubicBezTo>
                <a:cubicBezTo>
                  <a:pt x="889862" y="143823"/>
                  <a:pt x="891787" y="142986"/>
                  <a:pt x="893420" y="141898"/>
                </a:cubicBezTo>
                <a:cubicBezTo>
                  <a:pt x="895052" y="140810"/>
                  <a:pt x="896287" y="139428"/>
                  <a:pt x="897124" y="137754"/>
                </a:cubicBezTo>
                <a:cubicBezTo>
                  <a:pt x="897961" y="136080"/>
                  <a:pt x="898380" y="134154"/>
                  <a:pt x="898380" y="131978"/>
                </a:cubicBezTo>
                <a:cubicBezTo>
                  <a:pt x="898380" y="129466"/>
                  <a:pt x="897605" y="127310"/>
                  <a:pt x="896057" y="125511"/>
                </a:cubicBezTo>
                <a:cubicBezTo>
                  <a:pt x="894508" y="123711"/>
                  <a:pt x="892457" y="122141"/>
                  <a:pt x="889903" y="120802"/>
                </a:cubicBezTo>
                <a:cubicBezTo>
                  <a:pt x="887350" y="119462"/>
                  <a:pt x="884462" y="118206"/>
                  <a:pt x="881239" y="117034"/>
                </a:cubicBezTo>
                <a:cubicBezTo>
                  <a:pt x="878016" y="115862"/>
                  <a:pt x="874709" y="114565"/>
                  <a:pt x="871319" y="113142"/>
                </a:cubicBezTo>
                <a:cubicBezTo>
                  <a:pt x="867928" y="111718"/>
                  <a:pt x="864621" y="110086"/>
                  <a:pt x="861398" y="108244"/>
                </a:cubicBezTo>
                <a:cubicBezTo>
                  <a:pt x="858175" y="106402"/>
                  <a:pt x="855287" y="104142"/>
                  <a:pt x="852734" y="101463"/>
                </a:cubicBezTo>
                <a:cubicBezTo>
                  <a:pt x="850180" y="98784"/>
                  <a:pt x="848129" y="95561"/>
                  <a:pt x="846581" y="91794"/>
                </a:cubicBezTo>
                <a:cubicBezTo>
                  <a:pt x="845032" y="88027"/>
                  <a:pt x="844257" y="83506"/>
                  <a:pt x="844257" y="78232"/>
                </a:cubicBezTo>
                <a:cubicBezTo>
                  <a:pt x="844257" y="72874"/>
                  <a:pt x="845304" y="67956"/>
                  <a:pt x="847397" y="63477"/>
                </a:cubicBezTo>
                <a:cubicBezTo>
                  <a:pt x="849490" y="58998"/>
                  <a:pt x="852503" y="55168"/>
                  <a:pt x="856438" y="51987"/>
                </a:cubicBezTo>
                <a:cubicBezTo>
                  <a:pt x="860373" y="48806"/>
                  <a:pt x="865165" y="46336"/>
                  <a:pt x="870816" y="44578"/>
                </a:cubicBezTo>
                <a:cubicBezTo>
                  <a:pt x="876467" y="42820"/>
                  <a:pt x="882809" y="41941"/>
                  <a:pt x="889841" y="41941"/>
                </a:cubicBezTo>
                <a:close/>
                <a:moveTo>
                  <a:pt x="976156" y="14566"/>
                </a:moveTo>
                <a:cubicBezTo>
                  <a:pt x="979254" y="14566"/>
                  <a:pt x="981828" y="14671"/>
                  <a:pt x="983879" y="14880"/>
                </a:cubicBezTo>
                <a:cubicBezTo>
                  <a:pt x="985930" y="15089"/>
                  <a:pt x="987542" y="15424"/>
                  <a:pt x="988714" y="15885"/>
                </a:cubicBezTo>
                <a:cubicBezTo>
                  <a:pt x="989886" y="16345"/>
                  <a:pt x="990723" y="16910"/>
                  <a:pt x="991225" y="17580"/>
                </a:cubicBezTo>
                <a:cubicBezTo>
                  <a:pt x="991727" y="18250"/>
                  <a:pt x="991979" y="19003"/>
                  <a:pt x="991979" y="19840"/>
                </a:cubicBezTo>
                <a:lnTo>
                  <a:pt x="991979" y="44829"/>
                </a:lnTo>
                <a:lnTo>
                  <a:pt x="1016340" y="44829"/>
                </a:lnTo>
                <a:cubicBezTo>
                  <a:pt x="1017177" y="44829"/>
                  <a:pt x="1017910" y="45039"/>
                  <a:pt x="1018538" y="45457"/>
                </a:cubicBezTo>
                <a:cubicBezTo>
                  <a:pt x="1019165" y="45876"/>
                  <a:pt x="1019689" y="46567"/>
                  <a:pt x="1020107" y="47529"/>
                </a:cubicBezTo>
                <a:cubicBezTo>
                  <a:pt x="1020526" y="48492"/>
                  <a:pt x="1020840" y="49811"/>
                  <a:pt x="1021049" y="51485"/>
                </a:cubicBezTo>
                <a:cubicBezTo>
                  <a:pt x="1021258" y="53159"/>
                  <a:pt x="1021363" y="55210"/>
                  <a:pt x="1021363" y="57638"/>
                </a:cubicBezTo>
                <a:cubicBezTo>
                  <a:pt x="1021363" y="62242"/>
                  <a:pt x="1020944" y="65528"/>
                  <a:pt x="1020107" y="67496"/>
                </a:cubicBezTo>
                <a:cubicBezTo>
                  <a:pt x="1019270" y="69463"/>
                  <a:pt x="1018056" y="70446"/>
                  <a:pt x="1016466" y="70446"/>
                </a:cubicBezTo>
                <a:lnTo>
                  <a:pt x="991979" y="70446"/>
                </a:lnTo>
                <a:lnTo>
                  <a:pt x="991979" y="123062"/>
                </a:lnTo>
                <a:cubicBezTo>
                  <a:pt x="991979" y="129173"/>
                  <a:pt x="992941" y="133757"/>
                  <a:pt x="994867" y="136812"/>
                </a:cubicBezTo>
                <a:cubicBezTo>
                  <a:pt x="996792" y="139868"/>
                  <a:pt x="1000225" y="141396"/>
                  <a:pt x="1005164" y="141396"/>
                </a:cubicBezTo>
                <a:cubicBezTo>
                  <a:pt x="1006838" y="141396"/>
                  <a:pt x="1008345" y="141249"/>
                  <a:pt x="1009685" y="140956"/>
                </a:cubicBezTo>
                <a:cubicBezTo>
                  <a:pt x="1011024" y="140663"/>
                  <a:pt x="1012217" y="140328"/>
                  <a:pt x="1013263" y="139952"/>
                </a:cubicBezTo>
                <a:cubicBezTo>
                  <a:pt x="1014310" y="139575"/>
                  <a:pt x="1015189" y="139240"/>
                  <a:pt x="1015900" y="138947"/>
                </a:cubicBezTo>
                <a:cubicBezTo>
                  <a:pt x="1016612" y="138654"/>
                  <a:pt x="1017261" y="138507"/>
                  <a:pt x="1017847" y="138507"/>
                </a:cubicBezTo>
                <a:cubicBezTo>
                  <a:pt x="1018349" y="138507"/>
                  <a:pt x="1018831" y="138654"/>
                  <a:pt x="1019291" y="138947"/>
                </a:cubicBezTo>
                <a:cubicBezTo>
                  <a:pt x="1019751" y="139240"/>
                  <a:pt x="1020107" y="139826"/>
                  <a:pt x="1020358" y="140705"/>
                </a:cubicBezTo>
                <a:cubicBezTo>
                  <a:pt x="1020609" y="141584"/>
                  <a:pt x="1020840" y="142777"/>
                  <a:pt x="1021049" y="144284"/>
                </a:cubicBezTo>
                <a:cubicBezTo>
                  <a:pt x="1021258" y="145791"/>
                  <a:pt x="1021363" y="147716"/>
                  <a:pt x="1021363" y="150060"/>
                </a:cubicBezTo>
                <a:cubicBezTo>
                  <a:pt x="1021363" y="153744"/>
                  <a:pt x="1021133" y="156569"/>
                  <a:pt x="1020672" y="158536"/>
                </a:cubicBezTo>
                <a:cubicBezTo>
                  <a:pt x="1020212" y="160504"/>
                  <a:pt x="1019605" y="161885"/>
                  <a:pt x="1018851" y="162680"/>
                </a:cubicBezTo>
                <a:cubicBezTo>
                  <a:pt x="1018098" y="163476"/>
                  <a:pt x="1016989" y="164187"/>
                  <a:pt x="1015524" y="164815"/>
                </a:cubicBezTo>
                <a:cubicBezTo>
                  <a:pt x="1014059" y="165443"/>
                  <a:pt x="1012343" y="165987"/>
                  <a:pt x="1010375" y="166448"/>
                </a:cubicBezTo>
                <a:cubicBezTo>
                  <a:pt x="1008408" y="166908"/>
                  <a:pt x="1006273" y="167264"/>
                  <a:pt x="1003971" y="167515"/>
                </a:cubicBezTo>
                <a:cubicBezTo>
                  <a:pt x="1001669" y="167766"/>
                  <a:pt x="999346" y="167892"/>
                  <a:pt x="997002" y="167892"/>
                </a:cubicBezTo>
                <a:cubicBezTo>
                  <a:pt x="990723" y="167892"/>
                  <a:pt x="985281" y="167096"/>
                  <a:pt x="980677" y="165506"/>
                </a:cubicBezTo>
                <a:cubicBezTo>
                  <a:pt x="976073" y="163915"/>
                  <a:pt x="972264" y="161467"/>
                  <a:pt x="969250" y="158160"/>
                </a:cubicBezTo>
                <a:cubicBezTo>
                  <a:pt x="966236" y="154853"/>
                  <a:pt x="964018" y="150688"/>
                  <a:pt x="962594" y="145665"/>
                </a:cubicBezTo>
                <a:cubicBezTo>
                  <a:pt x="961171" y="140642"/>
                  <a:pt x="960460" y="134698"/>
                  <a:pt x="960460" y="127834"/>
                </a:cubicBezTo>
                <a:lnTo>
                  <a:pt x="960460" y="70446"/>
                </a:lnTo>
                <a:lnTo>
                  <a:pt x="947023" y="70446"/>
                </a:lnTo>
                <a:cubicBezTo>
                  <a:pt x="945433" y="70446"/>
                  <a:pt x="944219" y="69463"/>
                  <a:pt x="943382" y="67496"/>
                </a:cubicBezTo>
                <a:cubicBezTo>
                  <a:pt x="942544" y="65528"/>
                  <a:pt x="942126" y="62242"/>
                  <a:pt x="942126" y="57638"/>
                </a:cubicBezTo>
                <a:cubicBezTo>
                  <a:pt x="942126" y="55210"/>
                  <a:pt x="942230" y="53159"/>
                  <a:pt x="942440" y="51485"/>
                </a:cubicBezTo>
                <a:cubicBezTo>
                  <a:pt x="942649" y="49811"/>
                  <a:pt x="942963" y="48492"/>
                  <a:pt x="943382" y="47529"/>
                </a:cubicBezTo>
                <a:cubicBezTo>
                  <a:pt x="943800" y="46567"/>
                  <a:pt x="944323" y="45876"/>
                  <a:pt x="944951" y="45457"/>
                </a:cubicBezTo>
                <a:cubicBezTo>
                  <a:pt x="945579" y="45039"/>
                  <a:pt x="946312" y="44829"/>
                  <a:pt x="947149" y="44829"/>
                </a:cubicBezTo>
                <a:lnTo>
                  <a:pt x="960460" y="44829"/>
                </a:lnTo>
                <a:lnTo>
                  <a:pt x="960460" y="19840"/>
                </a:lnTo>
                <a:cubicBezTo>
                  <a:pt x="960460" y="19003"/>
                  <a:pt x="960690" y="18250"/>
                  <a:pt x="961150" y="17580"/>
                </a:cubicBezTo>
                <a:cubicBezTo>
                  <a:pt x="961611" y="16910"/>
                  <a:pt x="962448" y="16345"/>
                  <a:pt x="963662" y="15885"/>
                </a:cubicBezTo>
                <a:cubicBezTo>
                  <a:pt x="964876" y="15424"/>
                  <a:pt x="966508" y="15089"/>
                  <a:pt x="968559" y="14880"/>
                </a:cubicBezTo>
                <a:cubicBezTo>
                  <a:pt x="970610" y="14671"/>
                  <a:pt x="973143" y="14566"/>
                  <a:pt x="976156" y="14566"/>
                </a:cubicBezTo>
                <a:close/>
                <a:moveTo>
                  <a:pt x="651985" y="0"/>
                </a:moveTo>
                <a:cubicBezTo>
                  <a:pt x="655836" y="0"/>
                  <a:pt x="659687" y="293"/>
                  <a:pt x="663538" y="879"/>
                </a:cubicBezTo>
                <a:cubicBezTo>
                  <a:pt x="667389" y="1465"/>
                  <a:pt x="670989" y="2260"/>
                  <a:pt x="674338" y="3265"/>
                </a:cubicBezTo>
                <a:cubicBezTo>
                  <a:pt x="677686" y="4269"/>
                  <a:pt x="680658" y="5399"/>
                  <a:pt x="683253" y="6655"/>
                </a:cubicBezTo>
                <a:cubicBezTo>
                  <a:pt x="685848" y="7911"/>
                  <a:pt x="687565" y="8957"/>
                  <a:pt x="688402" y="9794"/>
                </a:cubicBezTo>
                <a:cubicBezTo>
                  <a:pt x="689239" y="10632"/>
                  <a:pt x="689804" y="11343"/>
                  <a:pt x="690097" y="11929"/>
                </a:cubicBezTo>
                <a:cubicBezTo>
                  <a:pt x="690390" y="12515"/>
                  <a:pt x="690641" y="13290"/>
                  <a:pt x="690850" y="14252"/>
                </a:cubicBezTo>
                <a:cubicBezTo>
                  <a:pt x="691060" y="15215"/>
                  <a:pt x="691206" y="16429"/>
                  <a:pt x="691290" y="17894"/>
                </a:cubicBezTo>
                <a:cubicBezTo>
                  <a:pt x="691374" y="19359"/>
                  <a:pt x="691416" y="21180"/>
                  <a:pt x="691416" y="23356"/>
                </a:cubicBezTo>
                <a:cubicBezTo>
                  <a:pt x="691416" y="25784"/>
                  <a:pt x="691353" y="27835"/>
                  <a:pt x="691227" y="29509"/>
                </a:cubicBezTo>
                <a:cubicBezTo>
                  <a:pt x="691102" y="31184"/>
                  <a:pt x="690892" y="32565"/>
                  <a:pt x="690599" y="33653"/>
                </a:cubicBezTo>
                <a:cubicBezTo>
                  <a:pt x="690306" y="34742"/>
                  <a:pt x="689888" y="35537"/>
                  <a:pt x="689344" y="36039"/>
                </a:cubicBezTo>
                <a:cubicBezTo>
                  <a:pt x="688799" y="36542"/>
                  <a:pt x="688067" y="36793"/>
                  <a:pt x="687146" y="36793"/>
                </a:cubicBezTo>
                <a:cubicBezTo>
                  <a:pt x="686225" y="36793"/>
                  <a:pt x="684760" y="36207"/>
                  <a:pt x="682751" y="35035"/>
                </a:cubicBezTo>
                <a:cubicBezTo>
                  <a:pt x="680742" y="33863"/>
                  <a:pt x="678272" y="32586"/>
                  <a:pt x="675342" y="31205"/>
                </a:cubicBezTo>
                <a:cubicBezTo>
                  <a:pt x="672412" y="29823"/>
                  <a:pt x="669022" y="28568"/>
                  <a:pt x="665171" y="27438"/>
                </a:cubicBezTo>
                <a:cubicBezTo>
                  <a:pt x="661320" y="26307"/>
                  <a:pt x="657092" y="25742"/>
                  <a:pt x="652488" y="25742"/>
                </a:cubicBezTo>
                <a:cubicBezTo>
                  <a:pt x="648888" y="25742"/>
                  <a:pt x="645749" y="26182"/>
                  <a:pt x="643070" y="27061"/>
                </a:cubicBezTo>
                <a:cubicBezTo>
                  <a:pt x="640391" y="27940"/>
                  <a:pt x="638151" y="29154"/>
                  <a:pt x="636351" y="30702"/>
                </a:cubicBezTo>
                <a:cubicBezTo>
                  <a:pt x="634552" y="32251"/>
                  <a:pt x="633212" y="34114"/>
                  <a:pt x="632333" y="36290"/>
                </a:cubicBezTo>
                <a:cubicBezTo>
                  <a:pt x="631454" y="38467"/>
                  <a:pt x="631015" y="40769"/>
                  <a:pt x="631015" y="43197"/>
                </a:cubicBezTo>
                <a:cubicBezTo>
                  <a:pt x="631015" y="46797"/>
                  <a:pt x="631998" y="49915"/>
                  <a:pt x="633966" y="52552"/>
                </a:cubicBezTo>
                <a:cubicBezTo>
                  <a:pt x="635933" y="55189"/>
                  <a:pt x="638570" y="57533"/>
                  <a:pt x="641877" y="59584"/>
                </a:cubicBezTo>
                <a:cubicBezTo>
                  <a:pt x="645184" y="61635"/>
                  <a:pt x="648930" y="63561"/>
                  <a:pt x="653116" y="65361"/>
                </a:cubicBezTo>
                <a:cubicBezTo>
                  <a:pt x="657301" y="67161"/>
                  <a:pt x="661571" y="69065"/>
                  <a:pt x="665924" y="71074"/>
                </a:cubicBezTo>
                <a:cubicBezTo>
                  <a:pt x="670277" y="73084"/>
                  <a:pt x="674547" y="75365"/>
                  <a:pt x="678733" y="77918"/>
                </a:cubicBezTo>
                <a:cubicBezTo>
                  <a:pt x="682918" y="80471"/>
                  <a:pt x="686644" y="83527"/>
                  <a:pt x="689909" y="87085"/>
                </a:cubicBezTo>
                <a:cubicBezTo>
                  <a:pt x="693174" y="90643"/>
                  <a:pt x="695811" y="94829"/>
                  <a:pt x="697820" y="99642"/>
                </a:cubicBezTo>
                <a:cubicBezTo>
                  <a:pt x="699829" y="104456"/>
                  <a:pt x="700834" y="110128"/>
                  <a:pt x="700834" y="116658"/>
                </a:cubicBezTo>
                <a:cubicBezTo>
                  <a:pt x="700834" y="125197"/>
                  <a:pt x="699243" y="132689"/>
                  <a:pt x="696062" y="139135"/>
                </a:cubicBezTo>
                <a:cubicBezTo>
                  <a:pt x="692881" y="145581"/>
                  <a:pt x="688569" y="150960"/>
                  <a:pt x="683128" y="155272"/>
                </a:cubicBezTo>
                <a:cubicBezTo>
                  <a:pt x="677686" y="159583"/>
                  <a:pt x="671324" y="162827"/>
                  <a:pt x="664041" y="165004"/>
                </a:cubicBezTo>
                <a:cubicBezTo>
                  <a:pt x="656757" y="167180"/>
                  <a:pt x="648972" y="168268"/>
                  <a:pt x="640684" y="168268"/>
                </a:cubicBezTo>
                <a:cubicBezTo>
                  <a:pt x="635075" y="168268"/>
                  <a:pt x="629864" y="167808"/>
                  <a:pt x="625050" y="166887"/>
                </a:cubicBezTo>
                <a:cubicBezTo>
                  <a:pt x="620236" y="165966"/>
                  <a:pt x="615988" y="164857"/>
                  <a:pt x="612304" y="163559"/>
                </a:cubicBezTo>
                <a:cubicBezTo>
                  <a:pt x="608621" y="162262"/>
                  <a:pt x="605544" y="160901"/>
                  <a:pt x="603074" y="159478"/>
                </a:cubicBezTo>
                <a:cubicBezTo>
                  <a:pt x="600605" y="158055"/>
                  <a:pt x="598826" y="156799"/>
                  <a:pt x="597738" y="155711"/>
                </a:cubicBezTo>
                <a:cubicBezTo>
                  <a:pt x="596649" y="154623"/>
                  <a:pt x="595875" y="153053"/>
                  <a:pt x="595414" y="151002"/>
                </a:cubicBezTo>
                <a:cubicBezTo>
                  <a:pt x="594954" y="148951"/>
                  <a:pt x="594724" y="146000"/>
                  <a:pt x="594724" y="142149"/>
                </a:cubicBezTo>
                <a:cubicBezTo>
                  <a:pt x="594724" y="139554"/>
                  <a:pt x="594808" y="137377"/>
                  <a:pt x="594975" y="135619"/>
                </a:cubicBezTo>
                <a:cubicBezTo>
                  <a:pt x="595142" y="133861"/>
                  <a:pt x="595414" y="132438"/>
                  <a:pt x="595791" y="131350"/>
                </a:cubicBezTo>
                <a:cubicBezTo>
                  <a:pt x="596168" y="130261"/>
                  <a:pt x="596670" y="129487"/>
                  <a:pt x="597298" y="129027"/>
                </a:cubicBezTo>
                <a:cubicBezTo>
                  <a:pt x="597926" y="128566"/>
                  <a:pt x="598658" y="128336"/>
                  <a:pt x="599496" y="128336"/>
                </a:cubicBezTo>
                <a:cubicBezTo>
                  <a:pt x="600668" y="128336"/>
                  <a:pt x="602321" y="129027"/>
                  <a:pt x="604456" y="130408"/>
                </a:cubicBezTo>
                <a:cubicBezTo>
                  <a:pt x="606591" y="131789"/>
                  <a:pt x="609332" y="133317"/>
                  <a:pt x="612681" y="134991"/>
                </a:cubicBezTo>
                <a:cubicBezTo>
                  <a:pt x="616029" y="136666"/>
                  <a:pt x="620027" y="138194"/>
                  <a:pt x="624673" y="139575"/>
                </a:cubicBezTo>
                <a:cubicBezTo>
                  <a:pt x="629319" y="140956"/>
                  <a:pt x="634698" y="141647"/>
                  <a:pt x="640809" y="141647"/>
                </a:cubicBezTo>
                <a:cubicBezTo>
                  <a:pt x="644828" y="141647"/>
                  <a:pt x="648428" y="141165"/>
                  <a:pt x="651609" y="140203"/>
                </a:cubicBezTo>
                <a:cubicBezTo>
                  <a:pt x="654790" y="139240"/>
                  <a:pt x="657490" y="137880"/>
                  <a:pt x="659708" y="136122"/>
                </a:cubicBezTo>
                <a:cubicBezTo>
                  <a:pt x="661927" y="134364"/>
                  <a:pt x="663622" y="132187"/>
                  <a:pt x="664794" y="129592"/>
                </a:cubicBezTo>
                <a:cubicBezTo>
                  <a:pt x="665966" y="126997"/>
                  <a:pt x="666552" y="124108"/>
                  <a:pt x="666552" y="120927"/>
                </a:cubicBezTo>
                <a:cubicBezTo>
                  <a:pt x="666552" y="117244"/>
                  <a:pt x="665547" y="114083"/>
                  <a:pt x="663538" y="111446"/>
                </a:cubicBezTo>
                <a:cubicBezTo>
                  <a:pt x="661529" y="108809"/>
                  <a:pt x="658913" y="106465"/>
                  <a:pt x="655690" y="104414"/>
                </a:cubicBezTo>
                <a:cubicBezTo>
                  <a:pt x="652467" y="102363"/>
                  <a:pt x="648804" y="100438"/>
                  <a:pt x="644702" y="98638"/>
                </a:cubicBezTo>
                <a:cubicBezTo>
                  <a:pt x="640600" y="96838"/>
                  <a:pt x="636372" y="94933"/>
                  <a:pt x="632019" y="92924"/>
                </a:cubicBezTo>
                <a:cubicBezTo>
                  <a:pt x="627666" y="90915"/>
                  <a:pt x="623438" y="88634"/>
                  <a:pt x="619336" y="86080"/>
                </a:cubicBezTo>
                <a:cubicBezTo>
                  <a:pt x="615234" y="83527"/>
                  <a:pt x="611572" y="80471"/>
                  <a:pt x="608349" y="76914"/>
                </a:cubicBezTo>
                <a:cubicBezTo>
                  <a:pt x="605125" y="73356"/>
                  <a:pt x="602509" y="69149"/>
                  <a:pt x="600500" y="64293"/>
                </a:cubicBezTo>
                <a:cubicBezTo>
                  <a:pt x="598491" y="59438"/>
                  <a:pt x="597486" y="53620"/>
                  <a:pt x="597486" y="46839"/>
                </a:cubicBezTo>
                <a:cubicBezTo>
                  <a:pt x="597486" y="39053"/>
                  <a:pt x="598931" y="32209"/>
                  <a:pt x="601819" y="26307"/>
                </a:cubicBezTo>
                <a:cubicBezTo>
                  <a:pt x="604707" y="20405"/>
                  <a:pt x="608600" y="15508"/>
                  <a:pt x="613497" y="11615"/>
                </a:cubicBezTo>
                <a:cubicBezTo>
                  <a:pt x="618394" y="7722"/>
                  <a:pt x="624171" y="4813"/>
                  <a:pt x="630826" y="2888"/>
                </a:cubicBezTo>
                <a:cubicBezTo>
                  <a:pt x="637482" y="962"/>
                  <a:pt x="644535" y="0"/>
                  <a:pt x="65198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lita One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706C7EDD-A74F-43CF-83E8-78B009578E30}"/>
              </a:ext>
            </a:extLst>
          </p:cNvPr>
          <p:cNvSpPr/>
          <p:nvPr/>
        </p:nvSpPr>
        <p:spPr>
          <a:xfrm>
            <a:off x="2090922" y="1806374"/>
            <a:ext cx="2135521" cy="1107995"/>
          </a:xfrm>
          <a:prstGeom prst="rect">
            <a:avLst/>
          </a:prstGeom>
          <a:noFill/>
          <a:ln>
            <a:solidFill>
              <a:srgbClr val="09C5A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D1F1C413-DF25-4F89-8943-92C7A9528766}"/>
              </a:ext>
            </a:extLst>
          </p:cNvPr>
          <p:cNvSpPr/>
          <p:nvPr/>
        </p:nvSpPr>
        <p:spPr>
          <a:xfrm>
            <a:off x="2087163" y="3574269"/>
            <a:ext cx="2135521" cy="1107995"/>
          </a:xfrm>
          <a:prstGeom prst="rect">
            <a:avLst/>
          </a:prstGeom>
          <a:noFill/>
          <a:ln>
            <a:solidFill>
              <a:srgbClr val="09C5A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E8955C28-681A-40CA-9709-3415C55EBD0D}"/>
              </a:ext>
            </a:extLst>
          </p:cNvPr>
          <p:cNvSpPr/>
          <p:nvPr/>
        </p:nvSpPr>
        <p:spPr>
          <a:xfrm>
            <a:off x="2087163" y="5309482"/>
            <a:ext cx="2135521" cy="1424783"/>
          </a:xfrm>
          <a:prstGeom prst="rect">
            <a:avLst/>
          </a:prstGeom>
          <a:noFill/>
          <a:ln>
            <a:solidFill>
              <a:srgbClr val="09C5A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97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2.96296E-6 L 0.20938 -0.26528 " pathEditMode="relative" rAng="0" ptsTypes="AA">
                                      <p:cBhvr>
                                        <p:cTn id="11" dur="1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 animBg="1"/>
      <p:bldP spid="8" grpId="0" animBg="1"/>
      <p:bldP spid="37" grpId="0" animBg="1"/>
      <p:bldP spid="82" grpId="0" animBg="1"/>
      <p:bldP spid="84" grpId="0" animBg="1"/>
      <p:bldP spid="87" grpId="0" animBg="1"/>
      <p:bldP spid="81" grpId="0" animBg="1"/>
      <p:bldP spid="85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12000" b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6128BD6-472A-4F67-A932-49FDAAF9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8097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Design Goals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EFC66BF-51E9-49EF-9F27-7226882FC35B}"/>
              </a:ext>
            </a:extLst>
          </p:cNvPr>
          <p:cNvSpPr>
            <a:spLocks/>
          </p:cNvSpPr>
          <p:nvPr/>
        </p:nvSpPr>
        <p:spPr bwMode="auto">
          <a:xfrm>
            <a:off x="592252" y="1733068"/>
            <a:ext cx="1302008" cy="1262555"/>
          </a:xfrm>
          <a:custGeom>
            <a:avLst/>
            <a:gdLst>
              <a:gd name="T0" fmla="*/ 479 w 486"/>
              <a:gd name="T1" fmla="*/ 244 h 483"/>
              <a:gd name="T2" fmla="*/ 241 w 486"/>
              <a:gd name="T3" fmla="*/ 481 h 483"/>
              <a:gd name="T4" fmla="*/ 1 w 486"/>
              <a:gd name="T5" fmla="*/ 240 h 483"/>
              <a:gd name="T6" fmla="*/ 238 w 486"/>
              <a:gd name="T7" fmla="*/ 1 h 483"/>
              <a:gd name="T8" fmla="*/ 479 w 486"/>
              <a:gd name="T9" fmla="*/ 24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483">
                <a:moveTo>
                  <a:pt x="479" y="244"/>
                </a:moveTo>
                <a:cubicBezTo>
                  <a:pt x="479" y="371"/>
                  <a:pt x="366" y="483"/>
                  <a:pt x="241" y="481"/>
                </a:cubicBezTo>
                <a:cubicBezTo>
                  <a:pt x="109" y="478"/>
                  <a:pt x="0" y="369"/>
                  <a:pt x="1" y="240"/>
                </a:cubicBezTo>
                <a:cubicBezTo>
                  <a:pt x="1" y="113"/>
                  <a:pt x="111" y="2"/>
                  <a:pt x="238" y="1"/>
                </a:cubicBezTo>
                <a:cubicBezTo>
                  <a:pt x="368" y="0"/>
                  <a:pt x="486" y="118"/>
                  <a:pt x="479" y="244"/>
                </a:cubicBezTo>
                <a:close/>
              </a:path>
            </a:pathLst>
          </a:custGeom>
          <a:solidFill>
            <a:srgbClr val="09C5A8"/>
          </a:solidFill>
          <a:ln>
            <a:solidFill>
              <a:srgbClr val="09C5A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11" name="TextBox 45">
            <a:extLst>
              <a:ext uri="{FF2B5EF4-FFF2-40B4-BE49-F238E27FC236}">
                <a16:creationId xmlns:a16="http://schemas.microsoft.com/office/drawing/2014/main" id="{3DDD6380-DA23-4909-9180-E8547C37748E}"/>
              </a:ext>
            </a:extLst>
          </p:cNvPr>
          <p:cNvSpPr txBox="1"/>
          <p:nvPr/>
        </p:nvSpPr>
        <p:spPr>
          <a:xfrm>
            <a:off x="1470582" y="1744688"/>
            <a:ext cx="2358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sefin Sans" panose="020B0604020202020204" charset="0"/>
                <a:ea typeface="+mn-ea"/>
                <a:cs typeface="Arial"/>
                <a:sym typeface="Arial"/>
              </a:rPr>
              <a:t>Performance</a:t>
            </a: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Produttività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Memoria</a:t>
            </a: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Tempo di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risposta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12" name="Google Shape;18734;p76">
            <a:extLst>
              <a:ext uri="{FF2B5EF4-FFF2-40B4-BE49-F238E27FC236}">
                <a16:creationId xmlns:a16="http://schemas.microsoft.com/office/drawing/2014/main" id="{A5F90F86-1F7E-4DDB-8B8A-5E25E21C6971}"/>
              </a:ext>
            </a:extLst>
          </p:cNvPr>
          <p:cNvGrpSpPr/>
          <p:nvPr/>
        </p:nvGrpSpPr>
        <p:grpSpPr>
          <a:xfrm>
            <a:off x="816166" y="1951982"/>
            <a:ext cx="868227" cy="832383"/>
            <a:chOff x="1342386" y="2916322"/>
            <a:chExt cx="373538" cy="331514"/>
          </a:xfrm>
        </p:grpSpPr>
        <p:sp>
          <p:nvSpPr>
            <p:cNvPr id="13" name="Google Shape;18735;p76">
              <a:extLst>
                <a:ext uri="{FF2B5EF4-FFF2-40B4-BE49-F238E27FC236}">
                  <a16:creationId xmlns:a16="http://schemas.microsoft.com/office/drawing/2014/main" id="{60F7734E-E725-4EAB-9191-EF151694FCF4}"/>
                </a:ext>
              </a:extLst>
            </p:cNvPr>
            <p:cNvSpPr/>
            <p:nvPr/>
          </p:nvSpPr>
          <p:spPr>
            <a:xfrm>
              <a:off x="1499047" y="2916322"/>
              <a:ext cx="216877" cy="180910"/>
            </a:xfrm>
            <a:custGeom>
              <a:avLst/>
              <a:gdLst/>
              <a:ahLst/>
              <a:cxnLst/>
              <a:rect l="l" t="t" r="r" b="b"/>
              <a:pathLst>
                <a:path w="8273" h="6901" extrusionOk="0">
                  <a:moveTo>
                    <a:pt x="463" y="1"/>
                  </a:moveTo>
                  <a:cubicBezTo>
                    <a:pt x="203" y="1"/>
                    <a:pt x="1" y="203"/>
                    <a:pt x="1" y="463"/>
                  </a:cubicBezTo>
                  <a:lnTo>
                    <a:pt x="1" y="6439"/>
                  </a:lnTo>
                  <a:cubicBezTo>
                    <a:pt x="1" y="6699"/>
                    <a:pt x="203" y="6901"/>
                    <a:pt x="463" y="6901"/>
                  </a:cubicBezTo>
                  <a:lnTo>
                    <a:pt x="7811" y="6901"/>
                  </a:lnTo>
                  <a:cubicBezTo>
                    <a:pt x="8070" y="6901"/>
                    <a:pt x="8272" y="6699"/>
                    <a:pt x="8272" y="6439"/>
                  </a:cubicBezTo>
                  <a:lnTo>
                    <a:pt x="8272" y="463"/>
                  </a:lnTo>
                  <a:cubicBezTo>
                    <a:pt x="8272" y="203"/>
                    <a:pt x="8070" y="1"/>
                    <a:pt x="7811" y="1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18736;p76">
              <a:extLst>
                <a:ext uri="{FF2B5EF4-FFF2-40B4-BE49-F238E27FC236}">
                  <a16:creationId xmlns:a16="http://schemas.microsoft.com/office/drawing/2014/main" id="{A6418DBF-D5BD-4A69-820A-8D152B03C5F2}"/>
                </a:ext>
              </a:extLst>
            </p:cNvPr>
            <p:cNvSpPr/>
            <p:nvPr/>
          </p:nvSpPr>
          <p:spPr>
            <a:xfrm>
              <a:off x="1342386" y="3060137"/>
              <a:ext cx="217244" cy="187699"/>
            </a:xfrm>
            <a:custGeom>
              <a:avLst/>
              <a:gdLst/>
              <a:ahLst/>
              <a:cxnLst/>
              <a:rect l="l" t="t" r="r" b="b"/>
              <a:pathLst>
                <a:path w="8287" h="7160" extrusionOk="0">
                  <a:moveTo>
                    <a:pt x="8104" y="0"/>
                  </a:moveTo>
                  <a:cubicBezTo>
                    <a:pt x="8063" y="0"/>
                    <a:pt x="8020" y="14"/>
                    <a:pt x="7983" y="43"/>
                  </a:cubicBezTo>
                  <a:lnTo>
                    <a:pt x="3812" y="4042"/>
                  </a:lnTo>
                  <a:cubicBezTo>
                    <a:pt x="3725" y="4129"/>
                    <a:pt x="3610" y="4172"/>
                    <a:pt x="3494" y="4172"/>
                  </a:cubicBezTo>
                  <a:lnTo>
                    <a:pt x="3436" y="4172"/>
                  </a:lnTo>
                  <a:cubicBezTo>
                    <a:pt x="3191" y="4172"/>
                    <a:pt x="2989" y="3970"/>
                    <a:pt x="2989" y="3710"/>
                  </a:cubicBezTo>
                  <a:lnTo>
                    <a:pt x="2989" y="3479"/>
                  </a:lnTo>
                  <a:lnTo>
                    <a:pt x="1603" y="3479"/>
                  </a:lnTo>
                  <a:lnTo>
                    <a:pt x="1603" y="3710"/>
                  </a:lnTo>
                  <a:cubicBezTo>
                    <a:pt x="1603" y="3912"/>
                    <a:pt x="1473" y="4100"/>
                    <a:pt x="1271" y="4157"/>
                  </a:cubicBezTo>
                  <a:lnTo>
                    <a:pt x="506" y="4374"/>
                  </a:lnTo>
                  <a:cubicBezTo>
                    <a:pt x="203" y="4461"/>
                    <a:pt x="1" y="4735"/>
                    <a:pt x="1" y="5038"/>
                  </a:cubicBezTo>
                  <a:lnTo>
                    <a:pt x="1" y="6929"/>
                  </a:lnTo>
                  <a:cubicBezTo>
                    <a:pt x="1" y="7059"/>
                    <a:pt x="102" y="7160"/>
                    <a:pt x="232" y="7160"/>
                  </a:cubicBezTo>
                  <a:lnTo>
                    <a:pt x="3451" y="7160"/>
                  </a:lnTo>
                  <a:cubicBezTo>
                    <a:pt x="3581" y="7160"/>
                    <a:pt x="3682" y="7059"/>
                    <a:pt x="3682" y="6929"/>
                  </a:cubicBezTo>
                  <a:lnTo>
                    <a:pt x="3682" y="5933"/>
                  </a:lnTo>
                  <a:cubicBezTo>
                    <a:pt x="3682" y="5688"/>
                    <a:pt x="3768" y="5457"/>
                    <a:pt x="3942" y="5283"/>
                  </a:cubicBezTo>
                  <a:lnTo>
                    <a:pt x="7854" y="1371"/>
                  </a:lnTo>
                  <a:cubicBezTo>
                    <a:pt x="7969" y="1256"/>
                    <a:pt x="8027" y="1083"/>
                    <a:pt x="7983" y="938"/>
                  </a:cubicBezTo>
                  <a:lnTo>
                    <a:pt x="7897" y="606"/>
                  </a:lnTo>
                  <a:lnTo>
                    <a:pt x="8229" y="289"/>
                  </a:lnTo>
                  <a:cubicBezTo>
                    <a:pt x="8287" y="217"/>
                    <a:pt x="8287" y="115"/>
                    <a:pt x="8214" y="43"/>
                  </a:cubicBezTo>
                  <a:cubicBezTo>
                    <a:pt x="8186" y="14"/>
                    <a:pt x="8146" y="0"/>
                    <a:pt x="810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18737;p76">
              <a:extLst>
                <a:ext uri="{FF2B5EF4-FFF2-40B4-BE49-F238E27FC236}">
                  <a16:creationId xmlns:a16="http://schemas.microsoft.com/office/drawing/2014/main" id="{CFC02086-22DA-4DFA-9011-B00F08273006}"/>
                </a:ext>
              </a:extLst>
            </p:cNvPr>
            <p:cNvSpPr/>
            <p:nvPr/>
          </p:nvSpPr>
          <p:spPr>
            <a:xfrm>
              <a:off x="1382128" y="3151706"/>
              <a:ext cx="41262" cy="18193"/>
            </a:xfrm>
            <a:custGeom>
              <a:avLst/>
              <a:gdLst/>
              <a:ahLst/>
              <a:cxnLst/>
              <a:rect l="l" t="t" r="r" b="b"/>
              <a:pathLst>
                <a:path w="1574" h="694" extrusionOk="0">
                  <a:moveTo>
                    <a:pt x="101" y="0"/>
                  </a:moveTo>
                  <a:lnTo>
                    <a:pt x="101" y="231"/>
                  </a:lnTo>
                  <a:cubicBezTo>
                    <a:pt x="101" y="332"/>
                    <a:pt x="58" y="419"/>
                    <a:pt x="0" y="506"/>
                  </a:cubicBezTo>
                  <a:cubicBezTo>
                    <a:pt x="246" y="621"/>
                    <a:pt x="520" y="679"/>
                    <a:pt x="794" y="693"/>
                  </a:cubicBezTo>
                  <a:cubicBezTo>
                    <a:pt x="1054" y="679"/>
                    <a:pt x="1328" y="621"/>
                    <a:pt x="1574" y="506"/>
                  </a:cubicBezTo>
                  <a:cubicBezTo>
                    <a:pt x="1516" y="419"/>
                    <a:pt x="1473" y="332"/>
                    <a:pt x="1473" y="231"/>
                  </a:cubicBezTo>
                  <a:lnTo>
                    <a:pt x="1473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" name="Google Shape;18738;p76">
              <a:extLst>
                <a:ext uri="{FF2B5EF4-FFF2-40B4-BE49-F238E27FC236}">
                  <a16:creationId xmlns:a16="http://schemas.microsoft.com/office/drawing/2014/main" id="{B0170564-0001-47BB-8414-B540E979D23E}"/>
                </a:ext>
              </a:extLst>
            </p:cNvPr>
            <p:cNvSpPr/>
            <p:nvPr/>
          </p:nvSpPr>
          <p:spPr>
            <a:xfrm>
              <a:off x="1360186" y="3066927"/>
              <a:ext cx="29911" cy="66272"/>
            </a:xfrm>
            <a:custGeom>
              <a:avLst/>
              <a:gdLst/>
              <a:ahLst/>
              <a:cxnLst/>
              <a:rect l="l" t="t" r="r" b="b"/>
              <a:pathLst>
                <a:path w="1141" h="2528" extrusionOk="0">
                  <a:moveTo>
                    <a:pt x="679" y="1"/>
                  </a:moveTo>
                  <a:cubicBezTo>
                    <a:pt x="303" y="1"/>
                    <a:pt x="0" y="318"/>
                    <a:pt x="0" y="694"/>
                  </a:cubicBezTo>
                  <a:lnTo>
                    <a:pt x="0" y="853"/>
                  </a:lnTo>
                  <a:cubicBezTo>
                    <a:pt x="0" y="1055"/>
                    <a:pt x="29" y="1242"/>
                    <a:pt x="101" y="1430"/>
                  </a:cubicBezTo>
                  <a:lnTo>
                    <a:pt x="462" y="2527"/>
                  </a:lnTo>
                  <a:lnTo>
                    <a:pt x="1141" y="2527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" name="Google Shape;18739;p76">
              <a:extLst>
                <a:ext uri="{FF2B5EF4-FFF2-40B4-BE49-F238E27FC236}">
                  <a16:creationId xmlns:a16="http://schemas.microsoft.com/office/drawing/2014/main" id="{8C73A3A0-1018-4529-A027-955EE87F4456}"/>
                </a:ext>
              </a:extLst>
            </p:cNvPr>
            <p:cNvSpPr/>
            <p:nvPr/>
          </p:nvSpPr>
          <p:spPr>
            <a:xfrm>
              <a:off x="1372297" y="3060871"/>
              <a:ext cx="72301" cy="72694"/>
            </a:xfrm>
            <a:custGeom>
              <a:avLst/>
              <a:gdLst/>
              <a:ahLst/>
              <a:cxnLst/>
              <a:rect l="l" t="t" r="r" b="b"/>
              <a:pathLst>
                <a:path w="2758" h="2773" extrusionOk="0">
                  <a:moveTo>
                    <a:pt x="693" y="1"/>
                  </a:moveTo>
                  <a:cubicBezTo>
                    <a:pt x="303" y="1"/>
                    <a:pt x="0" y="318"/>
                    <a:pt x="0" y="694"/>
                  </a:cubicBezTo>
                  <a:cubicBezTo>
                    <a:pt x="0" y="954"/>
                    <a:pt x="217" y="1156"/>
                    <a:pt x="462" y="1156"/>
                  </a:cubicBezTo>
                  <a:lnTo>
                    <a:pt x="2310" y="2772"/>
                  </a:lnTo>
                  <a:lnTo>
                    <a:pt x="2699" y="1401"/>
                  </a:lnTo>
                  <a:cubicBezTo>
                    <a:pt x="2743" y="1242"/>
                    <a:pt x="2757" y="1069"/>
                    <a:pt x="2757" y="910"/>
                  </a:cubicBezTo>
                  <a:lnTo>
                    <a:pt x="2757" y="463"/>
                  </a:lnTo>
                  <a:cubicBezTo>
                    <a:pt x="2757" y="203"/>
                    <a:pt x="2555" y="1"/>
                    <a:pt x="2310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" name="Google Shape;18740;p76">
              <a:extLst>
                <a:ext uri="{FF2B5EF4-FFF2-40B4-BE49-F238E27FC236}">
                  <a16:creationId xmlns:a16="http://schemas.microsoft.com/office/drawing/2014/main" id="{D264C72D-81B3-43A0-8EC1-8C4B4B98A889}"/>
                </a:ext>
              </a:extLst>
            </p:cNvPr>
            <p:cNvSpPr/>
            <p:nvPr/>
          </p:nvSpPr>
          <p:spPr>
            <a:xfrm>
              <a:off x="1366609" y="3091149"/>
              <a:ext cx="72301" cy="66245"/>
            </a:xfrm>
            <a:custGeom>
              <a:avLst/>
              <a:gdLst/>
              <a:ahLst/>
              <a:cxnLst/>
              <a:rect l="l" t="t" r="r" b="b"/>
              <a:pathLst>
                <a:path w="2758" h="2527" extrusionOk="0">
                  <a:moveTo>
                    <a:pt x="881" y="1"/>
                  </a:moveTo>
                  <a:cubicBezTo>
                    <a:pt x="766" y="1"/>
                    <a:pt x="636" y="44"/>
                    <a:pt x="549" y="145"/>
                  </a:cubicBezTo>
                  <a:lnTo>
                    <a:pt x="130" y="564"/>
                  </a:lnTo>
                  <a:cubicBezTo>
                    <a:pt x="44" y="636"/>
                    <a:pt x="1" y="766"/>
                    <a:pt x="1" y="881"/>
                  </a:cubicBezTo>
                  <a:lnTo>
                    <a:pt x="1" y="1156"/>
                  </a:lnTo>
                  <a:cubicBezTo>
                    <a:pt x="1" y="1906"/>
                    <a:pt x="621" y="2527"/>
                    <a:pt x="1386" y="2527"/>
                  </a:cubicBezTo>
                  <a:cubicBezTo>
                    <a:pt x="2137" y="2527"/>
                    <a:pt x="2758" y="1906"/>
                    <a:pt x="2758" y="1156"/>
                  </a:cubicBezTo>
                  <a:lnTo>
                    <a:pt x="2758" y="852"/>
                  </a:lnTo>
                  <a:cubicBezTo>
                    <a:pt x="2758" y="737"/>
                    <a:pt x="2714" y="621"/>
                    <a:pt x="2628" y="535"/>
                  </a:cubicBezTo>
                  <a:cubicBezTo>
                    <a:pt x="2267" y="188"/>
                    <a:pt x="1617" y="30"/>
                    <a:pt x="881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" name="Google Shape;18741;p76">
              <a:extLst>
                <a:ext uri="{FF2B5EF4-FFF2-40B4-BE49-F238E27FC236}">
                  <a16:creationId xmlns:a16="http://schemas.microsoft.com/office/drawing/2014/main" id="{DDFBBB93-4328-47DD-B068-696FDB145E32}"/>
                </a:ext>
              </a:extLst>
            </p:cNvPr>
            <p:cNvSpPr/>
            <p:nvPr/>
          </p:nvSpPr>
          <p:spPr>
            <a:xfrm>
              <a:off x="1366242" y="3091152"/>
              <a:ext cx="72301" cy="64751"/>
            </a:xfrm>
            <a:custGeom>
              <a:avLst/>
              <a:gdLst/>
              <a:ahLst/>
              <a:cxnLst/>
              <a:rect l="l" t="t" r="r" b="b"/>
              <a:pathLst>
                <a:path w="2758" h="2470" extrusionOk="0">
                  <a:moveTo>
                    <a:pt x="895" y="1"/>
                  </a:moveTo>
                  <a:cubicBezTo>
                    <a:pt x="765" y="1"/>
                    <a:pt x="650" y="44"/>
                    <a:pt x="563" y="145"/>
                  </a:cubicBezTo>
                  <a:lnTo>
                    <a:pt x="144" y="564"/>
                  </a:lnTo>
                  <a:cubicBezTo>
                    <a:pt x="58" y="636"/>
                    <a:pt x="0" y="766"/>
                    <a:pt x="0" y="881"/>
                  </a:cubicBezTo>
                  <a:lnTo>
                    <a:pt x="0" y="1156"/>
                  </a:lnTo>
                  <a:cubicBezTo>
                    <a:pt x="0" y="1762"/>
                    <a:pt x="404" y="2310"/>
                    <a:pt x="996" y="2469"/>
                  </a:cubicBezTo>
                  <a:cubicBezTo>
                    <a:pt x="808" y="2224"/>
                    <a:pt x="693" y="1921"/>
                    <a:pt x="693" y="1617"/>
                  </a:cubicBezTo>
                  <a:lnTo>
                    <a:pt x="693" y="939"/>
                  </a:lnTo>
                  <a:cubicBezTo>
                    <a:pt x="693" y="687"/>
                    <a:pt x="910" y="476"/>
                    <a:pt x="1159" y="476"/>
                  </a:cubicBezTo>
                  <a:cubicBezTo>
                    <a:pt x="1167" y="476"/>
                    <a:pt x="1176" y="477"/>
                    <a:pt x="1184" y="477"/>
                  </a:cubicBezTo>
                  <a:cubicBezTo>
                    <a:pt x="1646" y="506"/>
                    <a:pt x="2339" y="593"/>
                    <a:pt x="2757" y="795"/>
                  </a:cubicBezTo>
                  <a:cubicBezTo>
                    <a:pt x="2743" y="694"/>
                    <a:pt x="2700" y="607"/>
                    <a:pt x="2627" y="535"/>
                  </a:cubicBezTo>
                  <a:cubicBezTo>
                    <a:pt x="2266" y="188"/>
                    <a:pt x="1631" y="30"/>
                    <a:pt x="895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" name="Google Shape;18742;p76">
              <a:extLst>
                <a:ext uri="{FF2B5EF4-FFF2-40B4-BE49-F238E27FC236}">
                  <a16:creationId xmlns:a16="http://schemas.microsoft.com/office/drawing/2014/main" id="{E43ABB0F-693C-49DB-9211-74ADBCC116BB}"/>
                </a:ext>
              </a:extLst>
            </p:cNvPr>
            <p:cNvSpPr/>
            <p:nvPr/>
          </p:nvSpPr>
          <p:spPr>
            <a:xfrm>
              <a:off x="1342386" y="3086981"/>
              <a:ext cx="198710" cy="160855"/>
            </a:xfrm>
            <a:custGeom>
              <a:avLst/>
              <a:gdLst/>
              <a:ahLst/>
              <a:cxnLst/>
              <a:rect l="l" t="t" r="r" b="b"/>
              <a:pathLst>
                <a:path w="7580" h="6136" extrusionOk="0">
                  <a:moveTo>
                    <a:pt x="6959" y="1"/>
                  </a:moveTo>
                  <a:lnTo>
                    <a:pt x="3812" y="3018"/>
                  </a:lnTo>
                  <a:cubicBezTo>
                    <a:pt x="3754" y="3076"/>
                    <a:pt x="3682" y="3119"/>
                    <a:pt x="3595" y="3133"/>
                  </a:cubicBezTo>
                  <a:cubicBezTo>
                    <a:pt x="3347" y="3644"/>
                    <a:pt x="2859" y="3900"/>
                    <a:pt x="2369" y="3900"/>
                  </a:cubicBezTo>
                  <a:cubicBezTo>
                    <a:pt x="1888" y="3900"/>
                    <a:pt x="1405" y="3655"/>
                    <a:pt x="1141" y="3162"/>
                  </a:cubicBezTo>
                  <a:lnTo>
                    <a:pt x="506" y="3350"/>
                  </a:lnTo>
                  <a:cubicBezTo>
                    <a:pt x="203" y="3437"/>
                    <a:pt x="1" y="3711"/>
                    <a:pt x="1" y="4014"/>
                  </a:cubicBezTo>
                  <a:lnTo>
                    <a:pt x="1" y="5905"/>
                  </a:lnTo>
                  <a:cubicBezTo>
                    <a:pt x="1" y="6035"/>
                    <a:pt x="102" y="6136"/>
                    <a:pt x="232" y="6136"/>
                  </a:cubicBezTo>
                  <a:lnTo>
                    <a:pt x="3451" y="6136"/>
                  </a:lnTo>
                  <a:cubicBezTo>
                    <a:pt x="3581" y="6136"/>
                    <a:pt x="3682" y="6035"/>
                    <a:pt x="3682" y="5905"/>
                  </a:cubicBezTo>
                  <a:lnTo>
                    <a:pt x="3682" y="4909"/>
                  </a:lnTo>
                  <a:cubicBezTo>
                    <a:pt x="3682" y="4664"/>
                    <a:pt x="3768" y="4433"/>
                    <a:pt x="3942" y="4259"/>
                  </a:cubicBezTo>
                  <a:lnTo>
                    <a:pt x="7579" y="636"/>
                  </a:lnTo>
                  <a:lnTo>
                    <a:pt x="6959" y="1"/>
                  </a:lnTo>
                  <a:close/>
                </a:path>
              </a:pathLst>
            </a:custGeom>
            <a:solidFill>
              <a:srgbClr val="AD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1" name="Google Shape;18743;p76">
              <a:extLst>
                <a:ext uri="{FF2B5EF4-FFF2-40B4-BE49-F238E27FC236}">
                  <a16:creationId xmlns:a16="http://schemas.microsoft.com/office/drawing/2014/main" id="{D46DF048-A2B4-426A-898A-0EAAE25097E3}"/>
                </a:ext>
              </a:extLst>
            </p:cNvPr>
            <p:cNvSpPr/>
            <p:nvPr/>
          </p:nvSpPr>
          <p:spPr>
            <a:xfrm>
              <a:off x="1342386" y="3181591"/>
              <a:ext cx="23882" cy="66245"/>
            </a:xfrm>
            <a:custGeom>
              <a:avLst/>
              <a:gdLst/>
              <a:ahLst/>
              <a:cxnLst/>
              <a:rect l="l" t="t" r="r" b="b"/>
              <a:pathLst>
                <a:path w="911" h="2527" extrusionOk="0">
                  <a:moveTo>
                    <a:pt x="131" y="1"/>
                  </a:moveTo>
                  <a:cubicBezTo>
                    <a:pt x="44" y="116"/>
                    <a:pt x="1" y="261"/>
                    <a:pt x="1" y="405"/>
                  </a:cubicBezTo>
                  <a:lnTo>
                    <a:pt x="1" y="2296"/>
                  </a:lnTo>
                  <a:cubicBezTo>
                    <a:pt x="1" y="2426"/>
                    <a:pt x="102" y="2527"/>
                    <a:pt x="232" y="2527"/>
                  </a:cubicBezTo>
                  <a:lnTo>
                    <a:pt x="910" y="2527"/>
                  </a:lnTo>
                  <a:lnTo>
                    <a:pt x="910" y="1069"/>
                  </a:lnTo>
                  <a:cubicBezTo>
                    <a:pt x="910" y="896"/>
                    <a:pt x="838" y="723"/>
                    <a:pt x="708" y="593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2" name="Google Shape;18744;p76">
              <a:extLst>
                <a:ext uri="{FF2B5EF4-FFF2-40B4-BE49-F238E27FC236}">
                  <a16:creationId xmlns:a16="http://schemas.microsoft.com/office/drawing/2014/main" id="{E5CB11F9-E93B-4258-A41C-49C47A298201}"/>
                </a:ext>
              </a:extLst>
            </p:cNvPr>
            <p:cNvSpPr/>
            <p:nvPr/>
          </p:nvSpPr>
          <p:spPr>
            <a:xfrm>
              <a:off x="1438517" y="3086981"/>
              <a:ext cx="102579" cy="129083"/>
            </a:xfrm>
            <a:custGeom>
              <a:avLst/>
              <a:gdLst/>
              <a:ahLst/>
              <a:cxnLst/>
              <a:rect l="l" t="t" r="r" b="b"/>
              <a:pathLst>
                <a:path w="3913" h="4924" extrusionOk="0">
                  <a:moveTo>
                    <a:pt x="3292" y="1"/>
                  </a:moveTo>
                  <a:lnTo>
                    <a:pt x="231" y="2946"/>
                  </a:lnTo>
                  <a:cubicBezTo>
                    <a:pt x="87" y="3234"/>
                    <a:pt x="0" y="3552"/>
                    <a:pt x="15" y="3884"/>
                  </a:cubicBezTo>
                  <a:lnTo>
                    <a:pt x="15" y="4923"/>
                  </a:lnTo>
                  <a:cubicBezTo>
                    <a:pt x="15" y="4678"/>
                    <a:pt x="101" y="4447"/>
                    <a:pt x="275" y="4274"/>
                  </a:cubicBezTo>
                  <a:lnTo>
                    <a:pt x="3912" y="636"/>
                  </a:lnTo>
                  <a:lnTo>
                    <a:pt x="3292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3" name="Google Shape;18745;p76">
              <a:extLst>
                <a:ext uri="{FF2B5EF4-FFF2-40B4-BE49-F238E27FC236}">
                  <a16:creationId xmlns:a16="http://schemas.microsoft.com/office/drawing/2014/main" id="{BA9BF3DC-5287-49AF-9F87-5225A6E80CCD}"/>
                </a:ext>
              </a:extLst>
            </p:cNvPr>
            <p:cNvSpPr/>
            <p:nvPr/>
          </p:nvSpPr>
          <p:spPr>
            <a:xfrm>
              <a:off x="1515903" y="2943559"/>
              <a:ext cx="178839" cy="114900"/>
            </a:xfrm>
            <a:custGeom>
              <a:avLst/>
              <a:gdLst/>
              <a:ahLst/>
              <a:cxnLst/>
              <a:rect l="l" t="t" r="r" b="b"/>
              <a:pathLst>
                <a:path w="6822" h="4383" extrusionOk="0">
                  <a:moveTo>
                    <a:pt x="5334" y="1"/>
                  </a:moveTo>
                  <a:cubicBezTo>
                    <a:pt x="4872" y="1"/>
                    <a:pt x="4872" y="694"/>
                    <a:pt x="5334" y="694"/>
                  </a:cubicBezTo>
                  <a:lnTo>
                    <a:pt x="5652" y="694"/>
                  </a:lnTo>
                  <a:lnTo>
                    <a:pt x="3602" y="2729"/>
                  </a:lnTo>
                  <a:lnTo>
                    <a:pt x="2707" y="1834"/>
                  </a:lnTo>
                  <a:cubicBezTo>
                    <a:pt x="2642" y="1762"/>
                    <a:pt x="2555" y="1726"/>
                    <a:pt x="2467" y="1726"/>
                  </a:cubicBezTo>
                  <a:cubicBezTo>
                    <a:pt x="2379" y="1726"/>
                    <a:pt x="2288" y="1762"/>
                    <a:pt x="2216" y="1834"/>
                  </a:cubicBezTo>
                  <a:lnTo>
                    <a:pt x="267" y="3783"/>
                  </a:lnTo>
                  <a:cubicBezTo>
                    <a:pt x="1" y="4027"/>
                    <a:pt x="238" y="4382"/>
                    <a:pt x="513" y="4382"/>
                  </a:cubicBezTo>
                  <a:cubicBezTo>
                    <a:pt x="596" y="4382"/>
                    <a:pt x="681" y="4350"/>
                    <a:pt x="758" y="4274"/>
                  </a:cubicBezTo>
                  <a:lnTo>
                    <a:pt x="2462" y="2556"/>
                  </a:lnTo>
                  <a:lnTo>
                    <a:pt x="3371" y="3465"/>
                  </a:lnTo>
                  <a:cubicBezTo>
                    <a:pt x="3436" y="3530"/>
                    <a:pt x="3523" y="3563"/>
                    <a:pt x="3609" y="3563"/>
                  </a:cubicBezTo>
                  <a:cubicBezTo>
                    <a:pt x="3696" y="3563"/>
                    <a:pt x="3782" y="3530"/>
                    <a:pt x="3847" y="3465"/>
                  </a:cubicBezTo>
                  <a:lnTo>
                    <a:pt x="6143" y="1170"/>
                  </a:lnTo>
                  <a:lnTo>
                    <a:pt x="6143" y="1488"/>
                  </a:lnTo>
                  <a:cubicBezTo>
                    <a:pt x="6143" y="1719"/>
                    <a:pt x="6312" y="1834"/>
                    <a:pt x="6482" y="1834"/>
                  </a:cubicBezTo>
                  <a:cubicBezTo>
                    <a:pt x="6651" y="1834"/>
                    <a:pt x="6821" y="1719"/>
                    <a:pt x="6821" y="1488"/>
                  </a:cubicBezTo>
                  <a:lnTo>
                    <a:pt x="6821" y="347"/>
                  </a:lnTo>
                  <a:cubicBezTo>
                    <a:pt x="6821" y="160"/>
                    <a:pt x="6677" y="1"/>
                    <a:pt x="6489" y="1"/>
                  </a:cubicBezTo>
                  <a:close/>
                </a:path>
              </a:pathLst>
            </a:custGeom>
            <a:solidFill>
              <a:srgbClr val="96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4" name="TextBox 45">
            <a:extLst>
              <a:ext uri="{FF2B5EF4-FFF2-40B4-BE49-F238E27FC236}">
                <a16:creationId xmlns:a16="http://schemas.microsoft.com/office/drawing/2014/main" id="{12D8612A-5E65-4740-8A29-BE865AC379C7}"/>
              </a:ext>
            </a:extLst>
          </p:cNvPr>
          <p:cNvSpPr txBox="1"/>
          <p:nvPr/>
        </p:nvSpPr>
        <p:spPr>
          <a:xfrm>
            <a:off x="9704822" y="2548251"/>
            <a:ext cx="2431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Affidabilità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Robustezza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Disponibilità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Tolleranza ai guasti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Sicurezza</a:t>
            </a:r>
          </a:p>
        </p:txBody>
      </p:sp>
      <p:sp>
        <p:nvSpPr>
          <p:cNvPr id="25" name="TextBox 45">
            <a:extLst>
              <a:ext uri="{FF2B5EF4-FFF2-40B4-BE49-F238E27FC236}">
                <a16:creationId xmlns:a16="http://schemas.microsoft.com/office/drawing/2014/main" id="{EFE29516-23F8-4633-9E6F-D0247570703E}"/>
              </a:ext>
            </a:extLst>
          </p:cNvPr>
          <p:cNvSpPr txBox="1"/>
          <p:nvPr/>
        </p:nvSpPr>
        <p:spPr>
          <a:xfrm>
            <a:off x="1680404" y="3485585"/>
            <a:ext cx="2366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Manutenzione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Estendibilità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Portabilità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Tracciabilità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Adattabilità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26" name="TextBox 45">
            <a:extLst>
              <a:ext uri="{FF2B5EF4-FFF2-40B4-BE49-F238E27FC236}">
                <a16:creationId xmlns:a16="http://schemas.microsoft.com/office/drawing/2014/main" id="{214C0F3C-EC08-4EB5-BE08-22C417698CF7}"/>
              </a:ext>
            </a:extLst>
          </p:cNvPr>
          <p:cNvSpPr txBox="1"/>
          <p:nvPr/>
        </p:nvSpPr>
        <p:spPr>
          <a:xfrm>
            <a:off x="1796521" y="5253486"/>
            <a:ext cx="15541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Usabilità</a:t>
            </a: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Utilità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27" name="TextBox 45">
            <a:extLst>
              <a:ext uri="{FF2B5EF4-FFF2-40B4-BE49-F238E27FC236}">
                <a16:creationId xmlns:a16="http://schemas.microsoft.com/office/drawing/2014/main" id="{CE7E1B7A-E0DE-4EE9-9546-DACB49491BBB}"/>
              </a:ext>
            </a:extLst>
          </p:cNvPr>
          <p:cNvSpPr txBox="1"/>
          <p:nvPr/>
        </p:nvSpPr>
        <p:spPr>
          <a:xfrm>
            <a:off x="9754525" y="4434407"/>
            <a:ext cx="19594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Costi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Costo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 di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sviluppo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170" name="Freeform 6">
            <a:extLst>
              <a:ext uri="{FF2B5EF4-FFF2-40B4-BE49-F238E27FC236}">
                <a16:creationId xmlns:a16="http://schemas.microsoft.com/office/drawing/2014/main" id="{E25B5CA4-E24A-4F6F-AB69-7F2332D51CA7}"/>
              </a:ext>
            </a:extLst>
          </p:cNvPr>
          <p:cNvSpPr>
            <a:spLocks/>
          </p:cNvSpPr>
          <p:nvPr/>
        </p:nvSpPr>
        <p:spPr bwMode="auto">
          <a:xfrm>
            <a:off x="8195868" y="4400550"/>
            <a:ext cx="1302008" cy="1262555"/>
          </a:xfrm>
          <a:custGeom>
            <a:avLst/>
            <a:gdLst>
              <a:gd name="T0" fmla="*/ 479 w 486"/>
              <a:gd name="T1" fmla="*/ 244 h 483"/>
              <a:gd name="T2" fmla="*/ 241 w 486"/>
              <a:gd name="T3" fmla="*/ 481 h 483"/>
              <a:gd name="T4" fmla="*/ 1 w 486"/>
              <a:gd name="T5" fmla="*/ 240 h 483"/>
              <a:gd name="T6" fmla="*/ 238 w 486"/>
              <a:gd name="T7" fmla="*/ 1 h 483"/>
              <a:gd name="T8" fmla="*/ 479 w 486"/>
              <a:gd name="T9" fmla="*/ 24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483">
                <a:moveTo>
                  <a:pt x="479" y="244"/>
                </a:moveTo>
                <a:cubicBezTo>
                  <a:pt x="479" y="371"/>
                  <a:pt x="366" y="483"/>
                  <a:pt x="241" y="481"/>
                </a:cubicBezTo>
                <a:cubicBezTo>
                  <a:pt x="109" y="478"/>
                  <a:pt x="0" y="369"/>
                  <a:pt x="1" y="240"/>
                </a:cubicBezTo>
                <a:cubicBezTo>
                  <a:pt x="1" y="113"/>
                  <a:pt x="111" y="2"/>
                  <a:pt x="238" y="1"/>
                </a:cubicBezTo>
                <a:cubicBezTo>
                  <a:pt x="368" y="0"/>
                  <a:pt x="486" y="118"/>
                  <a:pt x="479" y="244"/>
                </a:cubicBezTo>
                <a:close/>
              </a:path>
            </a:pathLst>
          </a:custGeom>
          <a:solidFill>
            <a:srgbClr val="09C5A8"/>
          </a:solidFill>
          <a:ln>
            <a:solidFill>
              <a:srgbClr val="09C5A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grpSp>
        <p:nvGrpSpPr>
          <p:cNvPr id="28" name="Google Shape;18533;p76">
            <a:extLst>
              <a:ext uri="{FF2B5EF4-FFF2-40B4-BE49-F238E27FC236}">
                <a16:creationId xmlns:a16="http://schemas.microsoft.com/office/drawing/2014/main" id="{7B5EF950-264B-4177-B0BA-FE6AE3945A87}"/>
              </a:ext>
            </a:extLst>
          </p:cNvPr>
          <p:cNvGrpSpPr/>
          <p:nvPr/>
        </p:nvGrpSpPr>
        <p:grpSpPr>
          <a:xfrm>
            <a:off x="8366559" y="4651769"/>
            <a:ext cx="992799" cy="816292"/>
            <a:chOff x="4659658" y="1500266"/>
            <a:chExt cx="422743" cy="377784"/>
          </a:xfrm>
        </p:grpSpPr>
        <p:sp>
          <p:nvSpPr>
            <p:cNvPr id="29" name="Google Shape;18534;p76">
              <a:extLst>
                <a:ext uri="{FF2B5EF4-FFF2-40B4-BE49-F238E27FC236}">
                  <a16:creationId xmlns:a16="http://schemas.microsoft.com/office/drawing/2014/main" id="{E10D0A6B-ECF9-4730-86AB-6FCA73C60B63}"/>
                </a:ext>
              </a:extLst>
            </p:cNvPr>
            <p:cNvSpPr/>
            <p:nvPr/>
          </p:nvSpPr>
          <p:spPr>
            <a:xfrm>
              <a:off x="4786067" y="1537727"/>
              <a:ext cx="129056" cy="128689"/>
            </a:xfrm>
            <a:custGeom>
              <a:avLst/>
              <a:gdLst/>
              <a:ahLst/>
              <a:cxnLst/>
              <a:rect l="l" t="t" r="r" b="b"/>
              <a:pathLst>
                <a:path w="4923" h="4909" extrusionOk="0">
                  <a:moveTo>
                    <a:pt x="2442" y="0"/>
                  </a:moveTo>
                  <a:cubicBezTo>
                    <a:pt x="1097" y="0"/>
                    <a:pt x="0" y="1092"/>
                    <a:pt x="0" y="2440"/>
                  </a:cubicBezTo>
                  <a:cubicBezTo>
                    <a:pt x="0" y="3797"/>
                    <a:pt x="1097" y="4909"/>
                    <a:pt x="2454" y="4909"/>
                  </a:cubicBezTo>
                  <a:cubicBezTo>
                    <a:pt x="3811" y="4909"/>
                    <a:pt x="4908" y="3811"/>
                    <a:pt x="4908" y="2455"/>
                  </a:cubicBezTo>
                  <a:cubicBezTo>
                    <a:pt x="4923" y="1098"/>
                    <a:pt x="3826" y="1"/>
                    <a:pt x="2469" y="1"/>
                  </a:cubicBezTo>
                  <a:cubicBezTo>
                    <a:pt x="2460" y="0"/>
                    <a:pt x="2451" y="0"/>
                    <a:pt x="244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0" name="Google Shape;18535;p76">
              <a:extLst>
                <a:ext uri="{FF2B5EF4-FFF2-40B4-BE49-F238E27FC236}">
                  <a16:creationId xmlns:a16="http://schemas.microsoft.com/office/drawing/2014/main" id="{958D9F9A-47FD-47AB-A488-4627EFB746DC}"/>
                </a:ext>
              </a:extLst>
            </p:cNvPr>
            <p:cNvSpPr/>
            <p:nvPr/>
          </p:nvSpPr>
          <p:spPr>
            <a:xfrm>
              <a:off x="4783419" y="1537544"/>
              <a:ext cx="75316" cy="128873"/>
            </a:xfrm>
            <a:custGeom>
              <a:avLst/>
              <a:gdLst/>
              <a:ahLst/>
              <a:cxnLst/>
              <a:rect l="l" t="t" r="r" b="b"/>
              <a:pathLst>
                <a:path w="2873" h="4916" extrusionOk="0">
                  <a:moveTo>
                    <a:pt x="2543" y="0"/>
                  </a:moveTo>
                  <a:cubicBezTo>
                    <a:pt x="1266" y="0"/>
                    <a:pt x="181" y="985"/>
                    <a:pt x="101" y="2288"/>
                  </a:cubicBezTo>
                  <a:cubicBezTo>
                    <a:pt x="0" y="3717"/>
                    <a:pt x="1126" y="4916"/>
                    <a:pt x="2541" y="4916"/>
                  </a:cubicBezTo>
                  <a:cubicBezTo>
                    <a:pt x="2642" y="4916"/>
                    <a:pt x="2757" y="4916"/>
                    <a:pt x="2859" y="4901"/>
                  </a:cubicBezTo>
                  <a:cubicBezTo>
                    <a:pt x="1632" y="4728"/>
                    <a:pt x="722" y="3689"/>
                    <a:pt x="722" y="2462"/>
                  </a:cubicBezTo>
                  <a:cubicBezTo>
                    <a:pt x="737" y="1220"/>
                    <a:pt x="1646" y="181"/>
                    <a:pt x="2873" y="22"/>
                  </a:cubicBezTo>
                  <a:cubicBezTo>
                    <a:pt x="2762" y="7"/>
                    <a:pt x="2651" y="0"/>
                    <a:pt x="2543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Google Shape;18536;p76">
              <a:extLst>
                <a:ext uri="{FF2B5EF4-FFF2-40B4-BE49-F238E27FC236}">
                  <a16:creationId xmlns:a16="http://schemas.microsoft.com/office/drawing/2014/main" id="{91415E6D-5059-4BEC-8419-4663A0A767FF}"/>
                </a:ext>
              </a:extLst>
            </p:cNvPr>
            <p:cNvSpPr/>
            <p:nvPr/>
          </p:nvSpPr>
          <p:spPr>
            <a:xfrm>
              <a:off x="4806489" y="1558175"/>
              <a:ext cx="87820" cy="87820"/>
            </a:xfrm>
            <a:custGeom>
              <a:avLst/>
              <a:gdLst/>
              <a:ahLst/>
              <a:cxnLst/>
              <a:rect l="l" t="t" r="r" b="b"/>
              <a:pathLst>
                <a:path w="3350" h="3350" extrusionOk="0">
                  <a:moveTo>
                    <a:pt x="1690" y="0"/>
                  </a:moveTo>
                  <a:cubicBezTo>
                    <a:pt x="766" y="0"/>
                    <a:pt x="15" y="751"/>
                    <a:pt x="15" y="1660"/>
                  </a:cubicBezTo>
                  <a:cubicBezTo>
                    <a:pt x="1" y="2584"/>
                    <a:pt x="752" y="3335"/>
                    <a:pt x="1675" y="3349"/>
                  </a:cubicBezTo>
                  <a:cubicBezTo>
                    <a:pt x="2599" y="3349"/>
                    <a:pt x="3350" y="2598"/>
                    <a:pt x="3350" y="1675"/>
                  </a:cubicBezTo>
                  <a:cubicBezTo>
                    <a:pt x="3350" y="751"/>
                    <a:pt x="2614" y="0"/>
                    <a:pt x="1690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2" name="Google Shape;18537;p76">
              <a:extLst>
                <a:ext uri="{FF2B5EF4-FFF2-40B4-BE49-F238E27FC236}">
                  <a16:creationId xmlns:a16="http://schemas.microsoft.com/office/drawing/2014/main" id="{D7BA9CD0-BFD6-4666-BE5D-59D3C2AFB96C}"/>
                </a:ext>
              </a:extLst>
            </p:cNvPr>
            <p:cNvSpPr/>
            <p:nvPr/>
          </p:nvSpPr>
          <p:spPr>
            <a:xfrm>
              <a:off x="4806489" y="1558096"/>
              <a:ext cx="52246" cy="87951"/>
            </a:xfrm>
            <a:custGeom>
              <a:avLst/>
              <a:gdLst/>
              <a:ahLst/>
              <a:cxnLst/>
              <a:rect l="l" t="t" r="r" b="b"/>
              <a:pathLst>
                <a:path w="1993" h="3355" extrusionOk="0">
                  <a:moveTo>
                    <a:pt x="1671" y="0"/>
                  </a:moveTo>
                  <a:cubicBezTo>
                    <a:pt x="775" y="0"/>
                    <a:pt x="1" y="735"/>
                    <a:pt x="1" y="1678"/>
                  </a:cubicBezTo>
                  <a:cubicBezTo>
                    <a:pt x="1" y="2620"/>
                    <a:pt x="775" y="3355"/>
                    <a:pt x="1671" y="3355"/>
                  </a:cubicBezTo>
                  <a:cubicBezTo>
                    <a:pt x="1777" y="3355"/>
                    <a:pt x="1885" y="3345"/>
                    <a:pt x="1993" y="3323"/>
                  </a:cubicBezTo>
                  <a:cubicBezTo>
                    <a:pt x="1213" y="3164"/>
                    <a:pt x="650" y="2471"/>
                    <a:pt x="650" y="1678"/>
                  </a:cubicBezTo>
                  <a:cubicBezTo>
                    <a:pt x="650" y="869"/>
                    <a:pt x="1213" y="191"/>
                    <a:pt x="1993" y="32"/>
                  </a:cubicBezTo>
                  <a:cubicBezTo>
                    <a:pt x="1885" y="11"/>
                    <a:pt x="1777" y="0"/>
                    <a:pt x="1671" y="0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3" name="Google Shape;18538;p76">
              <a:extLst>
                <a:ext uri="{FF2B5EF4-FFF2-40B4-BE49-F238E27FC236}">
                  <a16:creationId xmlns:a16="http://schemas.microsoft.com/office/drawing/2014/main" id="{0DB11292-5C11-4F49-8D9B-D03292DD1B5D}"/>
                </a:ext>
              </a:extLst>
            </p:cNvPr>
            <p:cNvSpPr/>
            <p:nvPr/>
          </p:nvSpPr>
          <p:spPr>
            <a:xfrm>
              <a:off x="4832599" y="1572541"/>
              <a:ext cx="34473" cy="60190"/>
            </a:xfrm>
            <a:custGeom>
              <a:avLst/>
              <a:gdLst/>
              <a:ahLst/>
              <a:cxnLst/>
              <a:rect l="l" t="t" r="r" b="b"/>
              <a:pathLst>
                <a:path w="1315" h="2296" extrusionOk="0">
                  <a:moveTo>
                    <a:pt x="622" y="463"/>
                  </a:moveTo>
                  <a:lnTo>
                    <a:pt x="622" y="881"/>
                  </a:lnTo>
                  <a:cubicBezTo>
                    <a:pt x="448" y="809"/>
                    <a:pt x="405" y="751"/>
                    <a:pt x="405" y="665"/>
                  </a:cubicBezTo>
                  <a:cubicBezTo>
                    <a:pt x="405" y="535"/>
                    <a:pt x="506" y="477"/>
                    <a:pt x="622" y="463"/>
                  </a:cubicBezTo>
                  <a:close/>
                  <a:moveTo>
                    <a:pt x="766" y="1329"/>
                  </a:moveTo>
                  <a:cubicBezTo>
                    <a:pt x="935" y="1399"/>
                    <a:pt x="980" y="1483"/>
                    <a:pt x="982" y="1581"/>
                  </a:cubicBezTo>
                  <a:lnTo>
                    <a:pt x="982" y="1581"/>
                  </a:lnTo>
                  <a:cubicBezTo>
                    <a:pt x="979" y="1708"/>
                    <a:pt x="894" y="1805"/>
                    <a:pt x="766" y="1805"/>
                  </a:cubicBezTo>
                  <a:lnTo>
                    <a:pt x="766" y="1329"/>
                  </a:lnTo>
                  <a:close/>
                  <a:moveTo>
                    <a:pt x="694" y="1"/>
                  </a:moveTo>
                  <a:cubicBezTo>
                    <a:pt x="651" y="1"/>
                    <a:pt x="607" y="29"/>
                    <a:pt x="607" y="73"/>
                  </a:cubicBezTo>
                  <a:lnTo>
                    <a:pt x="607" y="145"/>
                  </a:lnTo>
                  <a:cubicBezTo>
                    <a:pt x="275" y="188"/>
                    <a:pt x="59" y="333"/>
                    <a:pt x="59" y="693"/>
                  </a:cubicBezTo>
                  <a:cubicBezTo>
                    <a:pt x="59" y="1040"/>
                    <a:pt x="333" y="1155"/>
                    <a:pt x="607" y="1256"/>
                  </a:cubicBezTo>
                  <a:lnTo>
                    <a:pt x="607" y="1805"/>
                  </a:lnTo>
                  <a:cubicBezTo>
                    <a:pt x="463" y="1791"/>
                    <a:pt x="333" y="1718"/>
                    <a:pt x="246" y="1632"/>
                  </a:cubicBezTo>
                  <a:cubicBezTo>
                    <a:pt x="219" y="1616"/>
                    <a:pt x="190" y="1607"/>
                    <a:pt x="163" y="1607"/>
                  </a:cubicBezTo>
                  <a:cubicBezTo>
                    <a:pt x="117" y="1607"/>
                    <a:pt x="77" y="1630"/>
                    <a:pt x="59" y="1675"/>
                  </a:cubicBezTo>
                  <a:cubicBezTo>
                    <a:pt x="1" y="1733"/>
                    <a:pt x="1" y="1848"/>
                    <a:pt x="59" y="1920"/>
                  </a:cubicBezTo>
                  <a:cubicBezTo>
                    <a:pt x="193" y="2054"/>
                    <a:pt x="364" y="2139"/>
                    <a:pt x="561" y="2139"/>
                  </a:cubicBezTo>
                  <a:cubicBezTo>
                    <a:pt x="576" y="2139"/>
                    <a:pt x="592" y="2138"/>
                    <a:pt x="607" y="2137"/>
                  </a:cubicBezTo>
                  <a:lnTo>
                    <a:pt x="607" y="2137"/>
                  </a:lnTo>
                  <a:lnTo>
                    <a:pt x="593" y="2151"/>
                  </a:lnTo>
                  <a:lnTo>
                    <a:pt x="593" y="2224"/>
                  </a:lnTo>
                  <a:cubicBezTo>
                    <a:pt x="593" y="2267"/>
                    <a:pt x="636" y="2296"/>
                    <a:pt x="679" y="2296"/>
                  </a:cubicBezTo>
                  <a:cubicBezTo>
                    <a:pt x="723" y="2296"/>
                    <a:pt x="780" y="2267"/>
                    <a:pt x="780" y="2224"/>
                  </a:cubicBezTo>
                  <a:lnTo>
                    <a:pt x="780" y="2137"/>
                  </a:lnTo>
                  <a:cubicBezTo>
                    <a:pt x="1084" y="2123"/>
                    <a:pt x="1315" y="1848"/>
                    <a:pt x="1315" y="1545"/>
                  </a:cubicBezTo>
                  <a:cubicBezTo>
                    <a:pt x="1315" y="1213"/>
                    <a:pt x="1098" y="1069"/>
                    <a:pt x="780" y="953"/>
                  </a:cubicBezTo>
                  <a:lnTo>
                    <a:pt x="780" y="448"/>
                  </a:lnTo>
                  <a:cubicBezTo>
                    <a:pt x="881" y="463"/>
                    <a:pt x="968" y="491"/>
                    <a:pt x="1055" y="549"/>
                  </a:cubicBezTo>
                  <a:cubicBezTo>
                    <a:pt x="1073" y="558"/>
                    <a:pt x="1094" y="563"/>
                    <a:pt x="1115" y="563"/>
                  </a:cubicBezTo>
                  <a:cubicBezTo>
                    <a:pt x="1162" y="563"/>
                    <a:pt x="1208" y="541"/>
                    <a:pt x="1228" y="491"/>
                  </a:cubicBezTo>
                  <a:cubicBezTo>
                    <a:pt x="1286" y="419"/>
                    <a:pt x="1286" y="318"/>
                    <a:pt x="1214" y="260"/>
                  </a:cubicBezTo>
                  <a:cubicBezTo>
                    <a:pt x="1098" y="174"/>
                    <a:pt x="939" y="145"/>
                    <a:pt x="795" y="145"/>
                  </a:cubicBezTo>
                  <a:lnTo>
                    <a:pt x="795" y="73"/>
                  </a:lnTo>
                  <a:cubicBezTo>
                    <a:pt x="795" y="29"/>
                    <a:pt x="737" y="1"/>
                    <a:pt x="694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" name="Google Shape;18539;p76">
              <a:extLst>
                <a:ext uri="{FF2B5EF4-FFF2-40B4-BE49-F238E27FC236}">
                  <a16:creationId xmlns:a16="http://schemas.microsoft.com/office/drawing/2014/main" id="{65C1FC32-E94F-4259-814D-820E1BEED7DE}"/>
                </a:ext>
              </a:extLst>
            </p:cNvPr>
            <p:cNvSpPr/>
            <p:nvPr/>
          </p:nvSpPr>
          <p:spPr>
            <a:xfrm>
              <a:off x="4885973" y="1500266"/>
              <a:ext cx="129056" cy="128689"/>
            </a:xfrm>
            <a:custGeom>
              <a:avLst/>
              <a:gdLst/>
              <a:ahLst/>
              <a:cxnLst/>
              <a:rect l="l" t="t" r="r" b="b"/>
              <a:pathLst>
                <a:path w="4923" h="4909" extrusionOk="0">
                  <a:moveTo>
                    <a:pt x="2469" y="0"/>
                  </a:moveTo>
                  <a:cubicBezTo>
                    <a:pt x="1112" y="0"/>
                    <a:pt x="15" y="1098"/>
                    <a:pt x="0" y="2454"/>
                  </a:cubicBezTo>
                  <a:cubicBezTo>
                    <a:pt x="0" y="3811"/>
                    <a:pt x="1097" y="4908"/>
                    <a:pt x="2454" y="4908"/>
                  </a:cubicBezTo>
                  <a:cubicBezTo>
                    <a:pt x="2463" y="4909"/>
                    <a:pt x="2472" y="4909"/>
                    <a:pt x="2481" y="4909"/>
                  </a:cubicBezTo>
                  <a:cubicBezTo>
                    <a:pt x="3826" y="4909"/>
                    <a:pt x="4908" y="3817"/>
                    <a:pt x="4923" y="2469"/>
                  </a:cubicBezTo>
                  <a:cubicBezTo>
                    <a:pt x="4923" y="1112"/>
                    <a:pt x="3826" y="0"/>
                    <a:pt x="2469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" name="Google Shape;18540;p76">
              <a:extLst>
                <a:ext uri="{FF2B5EF4-FFF2-40B4-BE49-F238E27FC236}">
                  <a16:creationId xmlns:a16="http://schemas.microsoft.com/office/drawing/2014/main" id="{E888A066-9B41-4E34-9707-777E6308C977}"/>
                </a:ext>
              </a:extLst>
            </p:cNvPr>
            <p:cNvSpPr/>
            <p:nvPr/>
          </p:nvSpPr>
          <p:spPr>
            <a:xfrm>
              <a:off x="4883325" y="1500449"/>
              <a:ext cx="75316" cy="128506"/>
            </a:xfrm>
            <a:custGeom>
              <a:avLst/>
              <a:gdLst/>
              <a:ahLst/>
              <a:cxnLst/>
              <a:rect l="l" t="t" r="r" b="b"/>
              <a:pathLst>
                <a:path w="2873" h="4902" extrusionOk="0">
                  <a:moveTo>
                    <a:pt x="2545" y="0"/>
                  </a:moveTo>
                  <a:cubicBezTo>
                    <a:pt x="1278" y="0"/>
                    <a:pt x="181" y="985"/>
                    <a:pt x="101" y="2289"/>
                  </a:cubicBezTo>
                  <a:cubicBezTo>
                    <a:pt x="0" y="3703"/>
                    <a:pt x="1126" y="4901"/>
                    <a:pt x="2541" y="4901"/>
                  </a:cubicBezTo>
                  <a:cubicBezTo>
                    <a:pt x="2642" y="4901"/>
                    <a:pt x="2757" y="4901"/>
                    <a:pt x="2858" y="4887"/>
                  </a:cubicBezTo>
                  <a:cubicBezTo>
                    <a:pt x="1631" y="4728"/>
                    <a:pt x="722" y="3674"/>
                    <a:pt x="722" y="2447"/>
                  </a:cubicBezTo>
                  <a:cubicBezTo>
                    <a:pt x="736" y="1206"/>
                    <a:pt x="1646" y="167"/>
                    <a:pt x="2873" y="22"/>
                  </a:cubicBezTo>
                  <a:cubicBezTo>
                    <a:pt x="2763" y="8"/>
                    <a:pt x="2653" y="0"/>
                    <a:pt x="2545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" name="Google Shape;18541;p76">
              <a:extLst>
                <a:ext uri="{FF2B5EF4-FFF2-40B4-BE49-F238E27FC236}">
                  <a16:creationId xmlns:a16="http://schemas.microsoft.com/office/drawing/2014/main" id="{C1BBC76B-CF0E-43D1-8117-8E3416BB7955}"/>
                </a:ext>
              </a:extLst>
            </p:cNvPr>
            <p:cNvSpPr/>
            <p:nvPr/>
          </p:nvSpPr>
          <p:spPr>
            <a:xfrm>
              <a:off x="4906787" y="1521081"/>
              <a:ext cx="87427" cy="87427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49" y="0"/>
                  </a:moveTo>
                  <a:cubicBezTo>
                    <a:pt x="737" y="0"/>
                    <a:pt x="0" y="745"/>
                    <a:pt x="0" y="1660"/>
                  </a:cubicBezTo>
                  <a:cubicBezTo>
                    <a:pt x="0" y="2584"/>
                    <a:pt x="736" y="3335"/>
                    <a:pt x="1660" y="3335"/>
                  </a:cubicBezTo>
                  <a:cubicBezTo>
                    <a:pt x="2584" y="3335"/>
                    <a:pt x="3335" y="2599"/>
                    <a:pt x="3335" y="1675"/>
                  </a:cubicBezTo>
                  <a:cubicBezTo>
                    <a:pt x="3335" y="751"/>
                    <a:pt x="2599" y="0"/>
                    <a:pt x="1675" y="0"/>
                  </a:cubicBezTo>
                  <a:cubicBezTo>
                    <a:pt x="1666" y="0"/>
                    <a:pt x="1657" y="0"/>
                    <a:pt x="1649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" name="Google Shape;18542;p76">
              <a:extLst>
                <a:ext uri="{FF2B5EF4-FFF2-40B4-BE49-F238E27FC236}">
                  <a16:creationId xmlns:a16="http://schemas.microsoft.com/office/drawing/2014/main" id="{ED0256EB-5FC2-4C7C-A14A-C1BB4269F58E}"/>
                </a:ext>
              </a:extLst>
            </p:cNvPr>
            <p:cNvSpPr/>
            <p:nvPr/>
          </p:nvSpPr>
          <p:spPr>
            <a:xfrm>
              <a:off x="4906394" y="1521002"/>
              <a:ext cx="52246" cy="87584"/>
            </a:xfrm>
            <a:custGeom>
              <a:avLst/>
              <a:gdLst/>
              <a:ahLst/>
              <a:cxnLst/>
              <a:rect l="l" t="t" r="r" b="b"/>
              <a:pathLst>
                <a:path w="1993" h="3341" extrusionOk="0">
                  <a:moveTo>
                    <a:pt x="1667" y="0"/>
                  </a:moveTo>
                  <a:cubicBezTo>
                    <a:pt x="772" y="0"/>
                    <a:pt x="1" y="722"/>
                    <a:pt x="1" y="1663"/>
                  </a:cubicBezTo>
                  <a:cubicBezTo>
                    <a:pt x="1" y="2606"/>
                    <a:pt x="775" y="3341"/>
                    <a:pt x="1671" y="3341"/>
                  </a:cubicBezTo>
                  <a:cubicBezTo>
                    <a:pt x="1777" y="3341"/>
                    <a:pt x="1885" y="3330"/>
                    <a:pt x="1993" y="3309"/>
                  </a:cubicBezTo>
                  <a:cubicBezTo>
                    <a:pt x="1213" y="3150"/>
                    <a:pt x="650" y="2457"/>
                    <a:pt x="650" y="1663"/>
                  </a:cubicBezTo>
                  <a:cubicBezTo>
                    <a:pt x="650" y="870"/>
                    <a:pt x="1213" y="177"/>
                    <a:pt x="1993" y="32"/>
                  </a:cubicBezTo>
                  <a:cubicBezTo>
                    <a:pt x="1883" y="11"/>
                    <a:pt x="1774" y="0"/>
                    <a:pt x="1667" y="0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" name="Google Shape;18543;p76">
              <a:extLst>
                <a:ext uri="{FF2B5EF4-FFF2-40B4-BE49-F238E27FC236}">
                  <a16:creationId xmlns:a16="http://schemas.microsoft.com/office/drawing/2014/main" id="{A93E11BB-2CA3-41A7-B669-6078FAFE1C96}"/>
                </a:ext>
              </a:extLst>
            </p:cNvPr>
            <p:cNvSpPr/>
            <p:nvPr/>
          </p:nvSpPr>
          <p:spPr>
            <a:xfrm>
              <a:off x="4932504" y="1535079"/>
              <a:ext cx="34840" cy="60190"/>
            </a:xfrm>
            <a:custGeom>
              <a:avLst/>
              <a:gdLst/>
              <a:ahLst/>
              <a:cxnLst/>
              <a:rect l="l" t="t" r="r" b="b"/>
              <a:pathLst>
                <a:path w="1329" h="2296" extrusionOk="0">
                  <a:moveTo>
                    <a:pt x="636" y="462"/>
                  </a:moveTo>
                  <a:lnTo>
                    <a:pt x="636" y="881"/>
                  </a:lnTo>
                  <a:cubicBezTo>
                    <a:pt x="448" y="809"/>
                    <a:pt x="405" y="766"/>
                    <a:pt x="405" y="665"/>
                  </a:cubicBezTo>
                  <a:cubicBezTo>
                    <a:pt x="405" y="535"/>
                    <a:pt x="506" y="477"/>
                    <a:pt x="636" y="462"/>
                  </a:cubicBezTo>
                  <a:close/>
                  <a:moveTo>
                    <a:pt x="766" y="1329"/>
                  </a:moveTo>
                  <a:cubicBezTo>
                    <a:pt x="954" y="1401"/>
                    <a:pt x="982" y="1487"/>
                    <a:pt x="982" y="1588"/>
                  </a:cubicBezTo>
                  <a:cubicBezTo>
                    <a:pt x="982" y="1704"/>
                    <a:pt x="896" y="1805"/>
                    <a:pt x="766" y="1805"/>
                  </a:cubicBezTo>
                  <a:lnTo>
                    <a:pt x="766" y="1329"/>
                  </a:lnTo>
                  <a:close/>
                  <a:moveTo>
                    <a:pt x="694" y="0"/>
                  </a:moveTo>
                  <a:cubicBezTo>
                    <a:pt x="650" y="0"/>
                    <a:pt x="607" y="29"/>
                    <a:pt x="607" y="73"/>
                  </a:cubicBezTo>
                  <a:lnTo>
                    <a:pt x="607" y="159"/>
                  </a:lnTo>
                  <a:cubicBezTo>
                    <a:pt x="275" y="188"/>
                    <a:pt x="59" y="347"/>
                    <a:pt x="59" y="693"/>
                  </a:cubicBezTo>
                  <a:cubicBezTo>
                    <a:pt x="59" y="1054"/>
                    <a:pt x="333" y="1155"/>
                    <a:pt x="607" y="1256"/>
                  </a:cubicBezTo>
                  <a:lnTo>
                    <a:pt x="607" y="1805"/>
                  </a:lnTo>
                  <a:cubicBezTo>
                    <a:pt x="463" y="1790"/>
                    <a:pt x="333" y="1733"/>
                    <a:pt x="246" y="1632"/>
                  </a:cubicBezTo>
                  <a:cubicBezTo>
                    <a:pt x="219" y="1615"/>
                    <a:pt x="192" y="1607"/>
                    <a:pt x="167" y="1607"/>
                  </a:cubicBezTo>
                  <a:cubicBezTo>
                    <a:pt x="124" y="1607"/>
                    <a:pt x="86" y="1630"/>
                    <a:pt x="59" y="1675"/>
                  </a:cubicBezTo>
                  <a:cubicBezTo>
                    <a:pt x="1" y="1747"/>
                    <a:pt x="1" y="1848"/>
                    <a:pt x="59" y="1920"/>
                  </a:cubicBezTo>
                  <a:cubicBezTo>
                    <a:pt x="203" y="2065"/>
                    <a:pt x="391" y="2151"/>
                    <a:pt x="607" y="2151"/>
                  </a:cubicBezTo>
                  <a:lnTo>
                    <a:pt x="593" y="2224"/>
                  </a:lnTo>
                  <a:cubicBezTo>
                    <a:pt x="593" y="2267"/>
                    <a:pt x="650" y="2296"/>
                    <a:pt x="694" y="2296"/>
                  </a:cubicBezTo>
                  <a:cubicBezTo>
                    <a:pt x="737" y="2296"/>
                    <a:pt x="780" y="2267"/>
                    <a:pt x="780" y="2224"/>
                  </a:cubicBezTo>
                  <a:lnTo>
                    <a:pt x="780" y="2137"/>
                  </a:lnTo>
                  <a:cubicBezTo>
                    <a:pt x="1098" y="2122"/>
                    <a:pt x="1329" y="1863"/>
                    <a:pt x="1315" y="1545"/>
                  </a:cubicBezTo>
                  <a:cubicBezTo>
                    <a:pt x="1315" y="1199"/>
                    <a:pt x="1084" y="1054"/>
                    <a:pt x="795" y="953"/>
                  </a:cubicBezTo>
                  <a:lnTo>
                    <a:pt x="795" y="448"/>
                  </a:lnTo>
                  <a:cubicBezTo>
                    <a:pt x="982" y="477"/>
                    <a:pt x="1040" y="563"/>
                    <a:pt x="1127" y="563"/>
                  </a:cubicBezTo>
                  <a:cubicBezTo>
                    <a:pt x="1199" y="563"/>
                    <a:pt x="1242" y="491"/>
                    <a:pt x="1257" y="419"/>
                  </a:cubicBezTo>
                  <a:cubicBezTo>
                    <a:pt x="1300" y="304"/>
                    <a:pt x="1228" y="246"/>
                    <a:pt x="1098" y="203"/>
                  </a:cubicBezTo>
                  <a:cubicBezTo>
                    <a:pt x="997" y="159"/>
                    <a:pt x="896" y="145"/>
                    <a:pt x="795" y="145"/>
                  </a:cubicBezTo>
                  <a:lnTo>
                    <a:pt x="795" y="73"/>
                  </a:lnTo>
                  <a:cubicBezTo>
                    <a:pt x="795" y="29"/>
                    <a:pt x="752" y="0"/>
                    <a:pt x="694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" name="Google Shape;18544;p76">
              <a:extLst>
                <a:ext uri="{FF2B5EF4-FFF2-40B4-BE49-F238E27FC236}">
                  <a16:creationId xmlns:a16="http://schemas.microsoft.com/office/drawing/2014/main" id="{BB00B118-A1FF-407A-942B-295FA40C0416}"/>
                </a:ext>
              </a:extLst>
            </p:cNvPr>
            <p:cNvSpPr/>
            <p:nvPr/>
          </p:nvSpPr>
          <p:spPr>
            <a:xfrm>
              <a:off x="4659658" y="1714836"/>
              <a:ext cx="144969" cy="163215"/>
            </a:xfrm>
            <a:custGeom>
              <a:avLst/>
              <a:gdLst/>
              <a:ahLst/>
              <a:cxnLst/>
              <a:rect l="l" t="t" r="r" b="b"/>
              <a:pathLst>
                <a:path w="5530" h="6226" extrusionOk="0">
                  <a:moveTo>
                    <a:pt x="3682" y="0"/>
                  </a:moveTo>
                  <a:lnTo>
                    <a:pt x="275" y="1285"/>
                  </a:lnTo>
                  <a:cubicBezTo>
                    <a:pt x="88" y="1343"/>
                    <a:pt x="1" y="1530"/>
                    <a:pt x="73" y="1718"/>
                  </a:cubicBezTo>
                  <a:lnTo>
                    <a:pt x="1675" y="6005"/>
                  </a:lnTo>
                  <a:cubicBezTo>
                    <a:pt x="1721" y="6142"/>
                    <a:pt x="1857" y="6225"/>
                    <a:pt x="1998" y="6225"/>
                  </a:cubicBezTo>
                  <a:cubicBezTo>
                    <a:pt x="2035" y="6225"/>
                    <a:pt x="2072" y="6220"/>
                    <a:pt x="2108" y="6207"/>
                  </a:cubicBezTo>
                  <a:lnTo>
                    <a:pt x="5530" y="4923"/>
                  </a:lnTo>
                  <a:lnTo>
                    <a:pt x="3682" y="0"/>
                  </a:ln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" name="Google Shape;18545;p76">
              <a:extLst>
                <a:ext uri="{FF2B5EF4-FFF2-40B4-BE49-F238E27FC236}">
                  <a16:creationId xmlns:a16="http://schemas.microsoft.com/office/drawing/2014/main" id="{EFA0610F-A528-4F43-B3B7-BD166164FDEC}"/>
                </a:ext>
              </a:extLst>
            </p:cNvPr>
            <p:cNvSpPr/>
            <p:nvPr/>
          </p:nvSpPr>
          <p:spPr>
            <a:xfrm>
              <a:off x="4699400" y="1824939"/>
              <a:ext cx="105227" cy="52928"/>
            </a:xfrm>
            <a:custGeom>
              <a:avLst/>
              <a:gdLst/>
              <a:ahLst/>
              <a:cxnLst/>
              <a:rect l="l" t="t" r="r" b="b"/>
              <a:pathLst>
                <a:path w="4014" h="2019" extrusionOk="0">
                  <a:moveTo>
                    <a:pt x="3739" y="1"/>
                  </a:moveTo>
                  <a:lnTo>
                    <a:pt x="3682" y="30"/>
                  </a:lnTo>
                  <a:lnTo>
                    <a:pt x="1" y="1401"/>
                  </a:lnTo>
                  <a:lnTo>
                    <a:pt x="159" y="1805"/>
                  </a:lnTo>
                  <a:cubicBezTo>
                    <a:pt x="203" y="1937"/>
                    <a:pt x="330" y="2019"/>
                    <a:pt x="465" y="2019"/>
                  </a:cubicBezTo>
                  <a:cubicBezTo>
                    <a:pt x="508" y="2019"/>
                    <a:pt x="551" y="2010"/>
                    <a:pt x="592" y="1993"/>
                  </a:cubicBezTo>
                  <a:lnTo>
                    <a:pt x="4014" y="723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1" name="Google Shape;18546;p76">
              <a:extLst>
                <a:ext uri="{FF2B5EF4-FFF2-40B4-BE49-F238E27FC236}">
                  <a16:creationId xmlns:a16="http://schemas.microsoft.com/office/drawing/2014/main" id="{768F95CE-900A-4BE6-9525-B34EBB80EFA5}"/>
                </a:ext>
              </a:extLst>
            </p:cNvPr>
            <p:cNvSpPr/>
            <p:nvPr/>
          </p:nvSpPr>
          <p:spPr>
            <a:xfrm>
              <a:off x="4800066" y="1641276"/>
              <a:ext cx="282336" cy="173858"/>
            </a:xfrm>
            <a:custGeom>
              <a:avLst/>
              <a:gdLst/>
              <a:ahLst/>
              <a:cxnLst/>
              <a:rect l="l" t="t" r="r" b="b"/>
              <a:pathLst>
                <a:path w="10770" h="6632" extrusionOk="0">
                  <a:moveTo>
                    <a:pt x="9581" y="1"/>
                  </a:moveTo>
                  <a:cubicBezTo>
                    <a:pt x="9150" y="1"/>
                    <a:pt x="8803" y="341"/>
                    <a:pt x="8763" y="381"/>
                  </a:cubicBezTo>
                  <a:lnTo>
                    <a:pt x="5933" y="2720"/>
                  </a:lnTo>
                  <a:cubicBezTo>
                    <a:pt x="5905" y="2267"/>
                    <a:pt x="5530" y="1911"/>
                    <a:pt x="5066" y="1911"/>
                  </a:cubicBezTo>
                  <a:cubicBezTo>
                    <a:pt x="5057" y="1911"/>
                    <a:pt x="5048" y="1911"/>
                    <a:pt x="5038" y="1911"/>
                  </a:cubicBezTo>
                  <a:cubicBezTo>
                    <a:pt x="4300" y="1911"/>
                    <a:pt x="3764" y="1907"/>
                    <a:pt x="3361" y="1907"/>
                  </a:cubicBezTo>
                  <a:cubicBezTo>
                    <a:pt x="2487" y="1907"/>
                    <a:pt x="2233" y="1927"/>
                    <a:pt x="1877" y="2056"/>
                  </a:cubicBezTo>
                  <a:lnTo>
                    <a:pt x="0" y="2835"/>
                  </a:lnTo>
                  <a:lnTo>
                    <a:pt x="1430" y="6632"/>
                  </a:lnTo>
                  <a:cubicBezTo>
                    <a:pt x="2518" y="6184"/>
                    <a:pt x="2486" y="6114"/>
                    <a:pt x="3497" y="6114"/>
                  </a:cubicBezTo>
                  <a:cubicBezTo>
                    <a:pt x="3854" y="6114"/>
                    <a:pt x="4341" y="6123"/>
                    <a:pt x="5053" y="6126"/>
                  </a:cubicBezTo>
                  <a:cubicBezTo>
                    <a:pt x="5659" y="6098"/>
                    <a:pt x="6237" y="5838"/>
                    <a:pt x="6641" y="5376"/>
                  </a:cubicBezTo>
                  <a:lnTo>
                    <a:pt x="10120" y="1651"/>
                  </a:lnTo>
                  <a:cubicBezTo>
                    <a:pt x="10235" y="1536"/>
                    <a:pt x="10769" y="843"/>
                    <a:pt x="10177" y="251"/>
                  </a:cubicBezTo>
                  <a:cubicBezTo>
                    <a:pt x="9975" y="66"/>
                    <a:pt x="9770" y="1"/>
                    <a:pt x="9581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" name="Google Shape;18547;p76">
              <a:extLst>
                <a:ext uri="{FF2B5EF4-FFF2-40B4-BE49-F238E27FC236}">
                  <a16:creationId xmlns:a16="http://schemas.microsoft.com/office/drawing/2014/main" id="{EE545883-D1F9-4FE2-B166-4545A104BF5E}"/>
                </a:ext>
              </a:extLst>
            </p:cNvPr>
            <p:cNvSpPr/>
            <p:nvPr/>
          </p:nvSpPr>
          <p:spPr>
            <a:xfrm>
              <a:off x="4800066" y="1707260"/>
              <a:ext cx="57175" cy="107875"/>
            </a:xfrm>
            <a:custGeom>
              <a:avLst/>
              <a:gdLst/>
              <a:ahLst/>
              <a:cxnLst/>
              <a:rect l="l" t="t" r="r" b="b"/>
              <a:pathLst>
                <a:path w="2181" h="4115" extrusionOk="0">
                  <a:moveTo>
                    <a:pt x="751" y="1"/>
                  </a:moveTo>
                  <a:lnTo>
                    <a:pt x="0" y="318"/>
                  </a:lnTo>
                  <a:lnTo>
                    <a:pt x="1430" y="4115"/>
                  </a:lnTo>
                  <a:lnTo>
                    <a:pt x="2180" y="3812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97A7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" name="Google Shape;18548;p76">
              <a:extLst>
                <a:ext uri="{FF2B5EF4-FFF2-40B4-BE49-F238E27FC236}">
                  <a16:creationId xmlns:a16="http://schemas.microsoft.com/office/drawing/2014/main" id="{D80DDAB8-7A76-4CB8-8704-3D7AF7631E25}"/>
                </a:ext>
              </a:extLst>
            </p:cNvPr>
            <p:cNvSpPr/>
            <p:nvPr/>
          </p:nvSpPr>
          <p:spPr>
            <a:xfrm>
              <a:off x="4874228" y="1692501"/>
              <a:ext cx="81004" cy="51827"/>
            </a:xfrm>
            <a:custGeom>
              <a:avLst/>
              <a:gdLst/>
              <a:ahLst/>
              <a:cxnLst/>
              <a:rect l="l" t="t" r="r" b="b"/>
              <a:pathLst>
                <a:path w="3090" h="1977" extrusionOk="0">
                  <a:moveTo>
                    <a:pt x="2527" y="1"/>
                  </a:moveTo>
                  <a:lnTo>
                    <a:pt x="2527" y="1"/>
                  </a:lnTo>
                  <a:cubicBezTo>
                    <a:pt x="2599" y="347"/>
                    <a:pt x="2671" y="939"/>
                    <a:pt x="2455" y="1256"/>
                  </a:cubicBezTo>
                  <a:cubicBezTo>
                    <a:pt x="2323" y="1441"/>
                    <a:pt x="2144" y="1481"/>
                    <a:pt x="1670" y="1481"/>
                  </a:cubicBezTo>
                  <a:cubicBezTo>
                    <a:pt x="1364" y="1481"/>
                    <a:pt x="935" y="1464"/>
                    <a:pt x="318" y="1459"/>
                  </a:cubicBezTo>
                  <a:cubicBezTo>
                    <a:pt x="1" y="1459"/>
                    <a:pt x="1" y="1964"/>
                    <a:pt x="318" y="1964"/>
                  </a:cubicBezTo>
                  <a:cubicBezTo>
                    <a:pt x="820" y="1964"/>
                    <a:pt x="1219" y="1977"/>
                    <a:pt x="1543" y="1977"/>
                  </a:cubicBezTo>
                  <a:cubicBezTo>
                    <a:pt x="2246" y="1977"/>
                    <a:pt x="2597" y="1916"/>
                    <a:pt x="2873" y="1531"/>
                  </a:cubicBezTo>
                  <a:cubicBezTo>
                    <a:pt x="3018" y="1300"/>
                    <a:pt x="3090" y="1026"/>
                    <a:pt x="3090" y="751"/>
                  </a:cubicBezTo>
                  <a:cubicBezTo>
                    <a:pt x="3061" y="405"/>
                    <a:pt x="2845" y="116"/>
                    <a:pt x="2527" y="1"/>
                  </a:cubicBezTo>
                  <a:close/>
                </a:path>
              </a:pathLst>
            </a:custGeom>
            <a:solidFill>
              <a:srgbClr val="97A7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" name="Google Shape;18549;p76">
              <a:extLst>
                <a:ext uri="{FF2B5EF4-FFF2-40B4-BE49-F238E27FC236}">
                  <a16:creationId xmlns:a16="http://schemas.microsoft.com/office/drawing/2014/main" id="{266A0EA9-ECE1-494D-9CF9-41AC44388721}"/>
                </a:ext>
              </a:extLst>
            </p:cNvPr>
            <p:cNvSpPr/>
            <p:nvPr/>
          </p:nvSpPr>
          <p:spPr>
            <a:xfrm>
              <a:off x="4754662" y="1702200"/>
              <a:ext cx="88187" cy="142085"/>
            </a:xfrm>
            <a:custGeom>
              <a:avLst/>
              <a:gdLst/>
              <a:ahLst/>
              <a:cxnLst/>
              <a:rect l="l" t="t" r="r" b="b"/>
              <a:pathLst>
                <a:path w="3364" h="5420" extrusionOk="0">
                  <a:moveTo>
                    <a:pt x="1396" y="1"/>
                  </a:moveTo>
                  <a:cubicBezTo>
                    <a:pt x="1359" y="1"/>
                    <a:pt x="1322" y="7"/>
                    <a:pt x="1285" y="20"/>
                  </a:cubicBezTo>
                  <a:lnTo>
                    <a:pt x="0" y="497"/>
                  </a:lnTo>
                  <a:lnTo>
                    <a:pt x="1848" y="5419"/>
                  </a:lnTo>
                  <a:lnTo>
                    <a:pt x="3118" y="4943"/>
                  </a:lnTo>
                  <a:cubicBezTo>
                    <a:pt x="3277" y="4885"/>
                    <a:pt x="3364" y="4726"/>
                    <a:pt x="3306" y="4567"/>
                  </a:cubicBezTo>
                  <a:lnTo>
                    <a:pt x="1675" y="194"/>
                  </a:lnTo>
                  <a:cubicBezTo>
                    <a:pt x="1630" y="71"/>
                    <a:pt x="1518" y="1"/>
                    <a:pt x="1396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" name="Google Shape;18550;p76">
              <a:extLst>
                <a:ext uri="{FF2B5EF4-FFF2-40B4-BE49-F238E27FC236}">
                  <a16:creationId xmlns:a16="http://schemas.microsoft.com/office/drawing/2014/main" id="{A9ABE087-ED6F-4D6C-A2CA-C939E343BB40}"/>
                </a:ext>
              </a:extLst>
            </p:cNvPr>
            <p:cNvSpPr/>
            <p:nvPr/>
          </p:nvSpPr>
          <p:spPr>
            <a:xfrm>
              <a:off x="4795898" y="1809446"/>
              <a:ext cx="46951" cy="35207"/>
            </a:xfrm>
            <a:custGeom>
              <a:avLst/>
              <a:gdLst/>
              <a:ahLst/>
              <a:cxnLst/>
              <a:rect l="l" t="t" r="r" b="b"/>
              <a:pathLst>
                <a:path w="1791" h="1343" extrusionOk="0">
                  <a:moveTo>
                    <a:pt x="1545" y="0"/>
                  </a:moveTo>
                  <a:cubicBezTo>
                    <a:pt x="1502" y="43"/>
                    <a:pt x="1459" y="72"/>
                    <a:pt x="1401" y="87"/>
                  </a:cubicBezTo>
                  <a:lnTo>
                    <a:pt x="1" y="621"/>
                  </a:lnTo>
                  <a:lnTo>
                    <a:pt x="261" y="1343"/>
                  </a:lnTo>
                  <a:lnTo>
                    <a:pt x="1545" y="866"/>
                  </a:lnTo>
                  <a:cubicBezTo>
                    <a:pt x="1704" y="809"/>
                    <a:pt x="1791" y="635"/>
                    <a:pt x="1719" y="476"/>
                  </a:cubicBezTo>
                  <a:lnTo>
                    <a:pt x="1545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72" name="Freeform 6">
            <a:extLst>
              <a:ext uri="{FF2B5EF4-FFF2-40B4-BE49-F238E27FC236}">
                <a16:creationId xmlns:a16="http://schemas.microsoft.com/office/drawing/2014/main" id="{70274F68-7749-41CC-AD58-0EFAE41476DB}"/>
              </a:ext>
            </a:extLst>
          </p:cNvPr>
          <p:cNvSpPr>
            <a:spLocks/>
          </p:cNvSpPr>
          <p:nvPr/>
        </p:nvSpPr>
        <p:spPr bwMode="auto">
          <a:xfrm>
            <a:off x="8195868" y="2542997"/>
            <a:ext cx="1302008" cy="1262555"/>
          </a:xfrm>
          <a:custGeom>
            <a:avLst/>
            <a:gdLst>
              <a:gd name="T0" fmla="*/ 479 w 486"/>
              <a:gd name="T1" fmla="*/ 244 h 483"/>
              <a:gd name="T2" fmla="*/ 241 w 486"/>
              <a:gd name="T3" fmla="*/ 481 h 483"/>
              <a:gd name="T4" fmla="*/ 1 w 486"/>
              <a:gd name="T5" fmla="*/ 240 h 483"/>
              <a:gd name="T6" fmla="*/ 238 w 486"/>
              <a:gd name="T7" fmla="*/ 1 h 483"/>
              <a:gd name="T8" fmla="*/ 479 w 486"/>
              <a:gd name="T9" fmla="*/ 24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483">
                <a:moveTo>
                  <a:pt x="479" y="244"/>
                </a:moveTo>
                <a:cubicBezTo>
                  <a:pt x="479" y="371"/>
                  <a:pt x="366" y="483"/>
                  <a:pt x="241" y="481"/>
                </a:cubicBezTo>
                <a:cubicBezTo>
                  <a:pt x="109" y="478"/>
                  <a:pt x="0" y="369"/>
                  <a:pt x="1" y="240"/>
                </a:cubicBezTo>
                <a:cubicBezTo>
                  <a:pt x="1" y="113"/>
                  <a:pt x="111" y="2"/>
                  <a:pt x="238" y="1"/>
                </a:cubicBezTo>
                <a:cubicBezTo>
                  <a:pt x="368" y="0"/>
                  <a:pt x="486" y="118"/>
                  <a:pt x="479" y="244"/>
                </a:cubicBezTo>
                <a:close/>
              </a:path>
            </a:pathLst>
          </a:custGeom>
          <a:solidFill>
            <a:srgbClr val="09C5A8"/>
          </a:solidFill>
          <a:ln>
            <a:solidFill>
              <a:srgbClr val="09C5A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grpSp>
        <p:nvGrpSpPr>
          <p:cNvPr id="46" name="Google Shape;12818;p72">
            <a:extLst>
              <a:ext uri="{FF2B5EF4-FFF2-40B4-BE49-F238E27FC236}">
                <a16:creationId xmlns:a16="http://schemas.microsoft.com/office/drawing/2014/main" id="{5B10FCAC-E256-41A2-8C3A-95979CD83827}"/>
              </a:ext>
            </a:extLst>
          </p:cNvPr>
          <p:cNvGrpSpPr/>
          <p:nvPr/>
        </p:nvGrpSpPr>
        <p:grpSpPr>
          <a:xfrm>
            <a:off x="8388416" y="2872525"/>
            <a:ext cx="895624" cy="740751"/>
            <a:chOff x="6657846" y="2007591"/>
            <a:chExt cx="348103" cy="295714"/>
          </a:xfrm>
        </p:grpSpPr>
        <p:sp>
          <p:nvSpPr>
            <p:cNvPr id="47" name="Google Shape;12819;p72">
              <a:extLst>
                <a:ext uri="{FF2B5EF4-FFF2-40B4-BE49-F238E27FC236}">
                  <a16:creationId xmlns:a16="http://schemas.microsoft.com/office/drawing/2014/main" id="{3A6AA11F-9AE3-4EDD-BBB4-33489E1F8278}"/>
                </a:ext>
              </a:extLst>
            </p:cNvPr>
            <p:cNvSpPr/>
            <p:nvPr/>
          </p:nvSpPr>
          <p:spPr>
            <a:xfrm>
              <a:off x="6820186" y="2082984"/>
              <a:ext cx="179224" cy="163153"/>
            </a:xfrm>
            <a:custGeom>
              <a:avLst/>
              <a:gdLst/>
              <a:ahLst/>
              <a:cxnLst/>
              <a:rect l="l" t="t" r="r" b="b"/>
              <a:pathLst>
                <a:path w="6825" h="6213" extrusionOk="0">
                  <a:moveTo>
                    <a:pt x="4298" y="1"/>
                  </a:moveTo>
                  <a:lnTo>
                    <a:pt x="2987" y="1006"/>
                  </a:lnTo>
                  <a:lnTo>
                    <a:pt x="1896" y="642"/>
                  </a:lnTo>
                  <a:lnTo>
                    <a:pt x="1" y="2183"/>
                  </a:lnTo>
                  <a:lnTo>
                    <a:pt x="2920" y="6212"/>
                  </a:lnTo>
                  <a:lnTo>
                    <a:pt x="6824" y="3437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8" name="Google Shape;12820;p72">
              <a:extLst>
                <a:ext uri="{FF2B5EF4-FFF2-40B4-BE49-F238E27FC236}">
                  <a16:creationId xmlns:a16="http://schemas.microsoft.com/office/drawing/2014/main" id="{FAF2A7EC-3443-4395-801D-F37E6C7BE6E3}"/>
                </a:ext>
              </a:extLst>
            </p:cNvPr>
            <p:cNvSpPr/>
            <p:nvPr/>
          </p:nvSpPr>
          <p:spPr>
            <a:xfrm>
              <a:off x="6900620" y="2007591"/>
              <a:ext cx="105329" cy="193431"/>
            </a:xfrm>
            <a:custGeom>
              <a:avLst/>
              <a:gdLst/>
              <a:ahLst/>
              <a:cxnLst/>
              <a:rect l="l" t="t" r="r" b="b"/>
              <a:pathLst>
                <a:path w="4011" h="7366" extrusionOk="0">
                  <a:moveTo>
                    <a:pt x="4010" y="1"/>
                  </a:moveTo>
                  <a:lnTo>
                    <a:pt x="115" y="2767"/>
                  </a:lnTo>
                  <a:cubicBezTo>
                    <a:pt x="19" y="2834"/>
                    <a:pt x="0" y="2968"/>
                    <a:pt x="67" y="3063"/>
                  </a:cubicBezTo>
                  <a:lnTo>
                    <a:pt x="3340" y="7284"/>
                  </a:lnTo>
                  <a:cubicBezTo>
                    <a:pt x="3384" y="7339"/>
                    <a:pt x="3444" y="7365"/>
                    <a:pt x="3505" y="7365"/>
                  </a:cubicBezTo>
                  <a:cubicBezTo>
                    <a:pt x="3550" y="7365"/>
                    <a:pt x="3596" y="7351"/>
                    <a:pt x="3637" y="7322"/>
                  </a:cubicBezTo>
                  <a:lnTo>
                    <a:pt x="4010" y="7025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9" name="Google Shape;12821;p72">
              <a:extLst>
                <a:ext uri="{FF2B5EF4-FFF2-40B4-BE49-F238E27FC236}">
                  <a16:creationId xmlns:a16="http://schemas.microsoft.com/office/drawing/2014/main" id="{82F9E13F-EF86-4758-9B90-5BEB63FBAA80}"/>
                </a:ext>
              </a:extLst>
            </p:cNvPr>
            <p:cNvSpPr/>
            <p:nvPr/>
          </p:nvSpPr>
          <p:spPr>
            <a:xfrm>
              <a:off x="6972494" y="2152862"/>
              <a:ext cx="32930" cy="48292"/>
            </a:xfrm>
            <a:custGeom>
              <a:avLst/>
              <a:gdLst/>
              <a:ahLst/>
              <a:cxnLst/>
              <a:rect l="l" t="t" r="r" b="b"/>
              <a:pathLst>
                <a:path w="1254" h="1839" extrusionOk="0">
                  <a:moveTo>
                    <a:pt x="1254" y="1"/>
                  </a:moveTo>
                  <a:lnTo>
                    <a:pt x="0" y="977"/>
                  </a:lnTo>
                  <a:lnTo>
                    <a:pt x="594" y="1761"/>
                  </a:lnTo>
                  <a:cubicBezTo>
                    <a:pt x="632" y="1811"/>
                    <a:pt x="692" y="1838"/>
                    <a:pt x="755" y="1838"/>
                  </a:cubicBezTo>
                  <a:cubicBezTo>
                    <a:pt x="801" y="1838"/>
                    <a:pt x="849" y="1823"/>
                    <a:pt x="890" y="1790"/>
                  </a:cubicBezTo>
                  <a:lnTo>
                    <a:pt x="1254" y="1503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0" name="Google Shape;12822;p72">
              <a:extLst>
                <a:ext uri="{FF2B5EF4-FFF2-40B4-BE49-F238E27FC236}">
                  <a16:creationId xmlns:a16="http://schemas.microsoft.com/office/drawing/2014/main" id="{4366D2E4-296D-4BB0-AEDB-71D2C772E3F9}"/>
                </a:ext>
              </a:extLst>
            </p:cNvPr>
            <p:cNvSpPr/>
            <p:nvPr/>
          </p:nvSpPr>
          <p:spPr>
            <a:xfrm>
              <a:off x="6832003" y="2137027"/>
              <a:ext cx="136237" cy="90439"/>
            </a:xfrm>
            <a:custGeom>
              <a:avLst/>
              <a:gdLst/>
              <a:ahLst/>
              <a:cxnLst/>
              <a:rect l="l" t="t" r="r" b="b"/>
              <a:pathLst>
                <a:path w="5188" h="3444" extrusionOk="0">
                  <a:moveTo>
                    <a:pt x="594" y="1"/>
                  </a:moveTo>
                  <a:lnTo>
                    <a:pt x="0" y="1092"/>
                  </a:lnTo>
                  <a:lnTo>
                    <a:pt x="4183" y="3369"/>
                  </a:lnTo>
                  <a:cubicBezTo>
                    <a:pt x="4274" y="3419"/>
                    <a:pt x="4373" y="3443"/>
                    <a:pt x="4472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8" y="2814"/>
                    <a:pt x="5073" y="2441"/>
                    <a:pt x="4776" y="2278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" name="Google Shape;12823;p72">
              <a:extLst>
                <a:ext uri="{FF2B5EF4-FFF2-40B4-BE49-F238E27FC236}">
                  <a16:creationId xmlns:a16="http://schemas.microsoft.com/office/drawing/2014/main" id="{1A564DD6-2D64-47AD-A7BC-9C71E99DDC51}"/>
                </a:ext>
              </a:extLst>
            </p:cNvPr>
            <p:cNvSpPr/>
            <p:nvPr/>
          </p:nvSpPr>
          <p:spPr>
            <a:xfrm>
              <a:off x="6885284" y="2182509"/>
              <a:ext cx="79935" cy="44957"/>
            </a:xfrm>
            <a:custGeom>
              <a:avLst/>
              <a:gdLst/>
              <a:ahLst/>
              <a:cxnLst/>
              <a:rect l="l" t="t" r="r" b="b"/>
              <a:pathLst>
                <a:path w="3044" h="1712" extrusionOk="0">
                  <a:moveTo>
                    <a:pt x="268" y="1"/>
                  </a:moveTo>
                  <a:lnTo>
                    <a:pt x="0" y="460"/>
                  </a:lnTo>
                  <a:lnTo>
                    <a:pt x="2154" y="1637"/>
                  </a:lnTo>
                  <a:cubicBezTo>
                    <a:pt x="2250" y="1688"/>
                    <a:pt x="2352" y="1712"/>
                    <a:pt x="2452" y="1712"/>
                  </a:cubicBezTo>
                  <a:cubicBezTo>
                    <a:pt x="2710" y="1712"/>
                    <a:pt x="2954" y="1552"/>
                    <a:pt x="3044" y="1283"/>
                  </a:cubicBezTo>
                  <a:lnTo>
                    <a:pt x="3044" y="1283"/>
                  </a:lnTo>
                  <a:cubicBezTo>
                    <a:pt x="2976" y="1307"/>
                    <a:pt x="2905" y="1319"/>
                    <a:pt x="2834" y="1319"/>
                  </a:cubicBezTo>
                  <a:cubicBezTo>
                    <a:pt x="2735" y="1319"/>
                    <a:pt x="2635" y="1295"/>
                    <a:pt x="2546" y="124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" name="Google Shape;12824;p72">
              <a:extLst>
                <a:ext uri="{FF2B5EF4-FFF2-40B4-BE49-F238E27FC236}">
                  <a16:creationId xmlns:a16="http://schemas.microsoft.com/office/drawing/2014/main" id="{C91FA5BD-47B5-4251-ADE0-3B411095F560}"/>
                </a:ext>
              </a:extLst>
            </p:cNvPr>
            <p:cNvSpPr/>
            <p:nvPr/>
          </p:nvSpPr>
          <p:spPr>
            <a:xfrm>
              <a:off x="6806872" y="2160661"/>
              <a:ext cx="136237" cy="90229"/>
            </a:xfrm>
            <a:custGeom>
              <a:avLst/>
              <a:gdLst/>
              <a:ahLst/>
              <a:cxnLst/>
              <a:rect l="l" t="t" r="r" b="b"/>
              <a:pathLst>
                <a:path w="5188" h="3436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6" y="3411"/>
                    <a:pt x="4379" y="3435"/>
                    <a:pt x="4480" y="3435"/>
                  </a:cubicBezTo>
                  <a:cubicBezTo>
                    <a:pt x="4699" y="3435"/>
                    <a:pt x="4914" y="3320"/>
                    <a:pt x="5025" y="3111"/>
                  </a:cubicBezTo>
                  <a:cubicBezTo>
                    <a:pt x="5187" y="2804"/>
                    <a:pt x="5073" y="243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" name="Google Shape;12825;p72">
              <a:extLst>
                <a:ext uri="{FF2B5EF4-FFF2-40B4-BE49-F238E27FC236}">
                  <a16:creationId xmlns:a16="http://schemas.microsoft.com/office/drawing/2014/main" id="{29CAA8A6-E64C-4E61-9B56-97DFB14AD737}"/>
                </a:ext>
              </a:extLst>
            </p:cNvPr>
            <p:cNvSpPr/>
            <p:nvPr/>
          </p:nvSpPr>
          <p:spPr>
            <a:xfrm>
              <a:off x="6868688" y="2211920"/>
              <a:ext cx="71165" cy="38944"/>
            </a:xfrm>
            <a:custGeom>
              <a:avLst/>
              <a:gdLst/>
              <a:ahLst/>
              <a:cxnLst/>
              <a:rect l="l" t="t" r="r" b="b"/>
              <a:pathLst>
                <a:path w="2710" h="1483" extrusionOk="0">
                  <a:moveTo>
                    <a:pt x="240" y="1"/>
                  </a:moveTo>
                  <a:lnTo>
                    <a:pt x="1" y="422"/>
                  </a:lnTo>
                  <a:lnTo>
                    <a:pt x="1819" y="1407"/>
                  </a:lnTo>
                  <a:cubicBezTo>
                    <a:pt x="1913" y="1458"/>
                    <a:pt x="2014" y="1482"/>
                    <a:pt x="2114" y="1482"/>
                  </a:cubicBezTo>
                  <a:cubicBezTo>
                    <a:pt x="2371" y="1482"/>
                    <a:pt x="2620" y="1325"/>
                    <a:pt x="2709" y="1063"/>
                  </a:cubicBezTo>
                  <a:lnTo>
                    <a:pt x="2709" y="1063"/>
                  </a:lnTo>
                  <a:cubicBezTo>
                    <a:pt x="2623" y="1099"/>
                    <a:pt x="2533" y="1118"/>
                    <a:pt x="2444" y="1118"/>
                  </a:cubicBezTo>
                  <a:cubicBezTo>
                    <a:pt x="2344" y="1118"/>
                    <a:pt x="2245" y="1094"/>
                    <a:pt x="2154" y="1044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" name="Google Shape;12826;p72">
              <a:extLst>
                <a:ext uri="{FF2B5EF4-FFF2-40B4-BE49-F238E27FC236}">
                  <a16:creationId xmlns:a16="http://schemas.microsoft.com/office/drawing/2014/main" id="{0BB1E1C5-111D-4BEF-817D-F7F271BEA1AE}"/>
                </a:ext>
              </a:extLst>
            </p:cNvPr>
            <p:cNvSpPr/>
            <p:nvPr/>
          </p:nvSpPr>
          <p:spPr>
            <a:xfrm>
              <a:off x="6781741" y="2184032"/>
              <a:ext cx="136237" cy="90334"/>
            </a:xfrm>
            <a:custGeom>
              <a:avLst/>
              <a:gdLst/>
              <a:ahLst/>
              <a:cxnLst/>
              <a:rect l="l" t="t" r="r" b="b"/>
              <a:pathLst>
                <a:path w="5188" h="3440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7" y="3414"/>
                    <a:pt x="4379" y="3440"/>
                    <a:pt x="4481" y="3440"/>
                  </a:cubicBezTo>
                  <a:cubicBezTo>
                    <a:pt x="4700" y="3440"/>
                    <a:pt x="4914" y="3320"/>
                    <a:pt x="5025" y="3111"/>
                  </a:cubicBezTo>
                  <a:cubicBezTo>
                    <a:pt x="5187" y="2814"/>
                    <a:pt x="5073" y="244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" name="Google Shape;12827;p72">
              <a:extLst>
                <a:ext uri="{FF2B5EF4-FFF2-40B4-BE49-F238E27FC236}">
                  <a16:creationId xmlns:a16="http://schemas.microsoft.com/office/drawing/2014/main" id="{DFA140B1-FF34-475F-A773-6ADA5B243EC0}"/>
                </a:ext>
              </a:extLst>
            </p:cNvPr>
            <p:cNvSpPr/>
            <p:nvPr/>
          </p:nvSpPr>
          <p:spPr>
            <a:xfrm>
              <a:off x="6852354" y="2240570"/>
              <a:ext cx="61842" cy="33770"/>
            </a:xfrm>
            <a:custGeom>
              <a:avLst/>
              <a:gdLst/>
              <a:ahLst/>
              <a:cxnLst/>
              <a:rect l="l" t="t" r="r" b="b"/>
              <a:pathLst>
                <a:path w="2355" h="1286" extrusionOk="0">
                  <a:moveTo>
                    <a:pt x="240" y="1"/>
                  </a:moveTo>
                  <a:lnTo>
                    <a:pt x="1" y="402"/>
                  </a:lnTo>
                  <a:lnTo>
                    <a:pt x="1484" y="1206"/>
                  </a:lnTo>
                  <a:cubicBezTo>
                    <a:pt x="1580" y="1260"/>
                    <a:pt x="1684" y="1286"/>
                    <a:pt x="1786" y="1286"/>
                  </a:cubicBezTo>
                  <a:cubicBezTo>
                    <a:pt x="2029" y="1286"/>
                    <a:pt x="2261" y="1143"/>
                    <a:pt x="2355" y="900"/>
                  </a:cubicBezTo>
                  <a:lnTo>
                    <a:pt x="2355" y="900"/>
                  </a:lnTo>
                  <a:cubicBezTo>
                    <a:pt x="2280" y="929"/>
                    <a:pt x="2201" y="944"/>
                    <a:pt x="2122" y="944"/>
                  </a:cubicBezTo>
                  <a:cubicBezTo>
                    <a:pt x="2021" y="944"/>
                    <a:pt x="1920" y="920"/>
                    <a:pt x="1829" y="871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Google Shape;12828;p72">
              <a:extLst>
                <a:ext uri="{FF2B5EF4-FFF2-40B4-BE49-F238E27FC236}">
                  <a16:creationId xmlns:a16="http://schemas.microsoft.com/office/drawing/2014/main" id="{07222765-5E8F-4727-9A3E-2C02E740A528}"/>
                </a:ext>
              </a:extLst>
            </p:cNvPr>
            <p:cNvSpPr/>
            <p:nvPr/>
          </p:nvSpPr>
          <p:spPr>
            <a:xfrm>
              <a:off x="6756610" y="2207404"/>
              <a:ext cx="136237" cy="90413"/>
            </a:xfrm>
            <a:custGeom>
              <a:avLst/>
              <a:gdLst/>
              <a:ahLst/>
              <a:cxnLst/>
              <a:rect l="l" t="t" r="r" b="b"/>
              <a:pathLst>
                <a:path w="5188" h="3443" extrusionOk="0">
                  <a:moveTo>
                    <a:pt x="594" y="0"/>
                  </a:moveTo>
                  <a:lnTo>
                    <a:pt x="0" y="1091"/>
                  </a:lnTo>
                  <a:lnTo>
                    <a:pt x="4173" y="3369"/>
                  </a:lnTo>
                  <a:cubicBezTo>
                    <a:pt x="4267" y="3419"/>
                    <a:pt x="4369" y="3443"/>
                    <a:pt x="4469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7" y="2814"/>
                    <a:pt x="5073" y="2441"/>
                    <a:pt x="4776" y="227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Google Shape;12829;p72">
              <a:extLst>
                <a:ext uri="{FF2B5EF4-FFF2-40B4-BE49-F238E27FC236}">
                  <a16:creationId xmlns:a16="http://schemas.microsoft.com/office/drawing/2014/main" id="{CEDE3058-61B8-4CE3-B541-6FCE5C26DF66}"/>
                </a:ext>
              </a:extLst>
            </p:cNvPr>
            <p:cNvSpPr/>
            <p:nvPr/>
          </p:nvSpPr>
          <p:spPr>
            <a:xfrm>
              <a:off x="6836021" y="2267723"/>
              <a:ext cx="53308" cy="29989"/>
            </a:xfrm>
            <a:custGeom>
              <a:avLst/>
              <a:gdLst/>
              <a:ahLst/>
              <a:cxnLst/>
              <a:rect l="l" t="t" r="r" b="b"/>
              <a:pathLst>
                <a:path w="2030" h="1142" extrusionOk="0">
                  <a:moveTo>
                    <a:pt x="259" y="0"/>
                  </a:moveTo>
                  <a:lnTo>
                    <a:pt x="1" y="440"/>
                  </a:lnTo>
                  <a:lnTo>
                    <a:pt x="1149" y="1072"/>
                  </a:lnTo>
                  <a:cubicBezTo>
                    <a:pt x="1243" y="1119"/>
                    <a:pt x="1344" y="1142"/>
                    <a:pt x="1444" y="1142"/>
                  </a:cubicBezTo>
                  <a:cubicBezTo>
                    <a:pt x="1666" y="1142"/>
                    <a:pt x="1879" y="1028"/>
                    <a:pt x="1991" y="823"/>
                  </a:cubicBezTo>
                  <a:cubicBezTo>
                    <a:pt x="2001" y="794"/>
                    <a:pt x="2020" y="766"/>
                    <a:pt x="2029" y="737"/>
                  </a:cubicBezTo>
                  <a:lnTo>
                    <a:pt x="2029" y="737"/>
                  </a:lnTo>
                  <a:cubicBezTo>
                    <a:pt x="1965" y="760"/>
                    <a:pt x="1898" y="770"/>
                    <a:pt x="1831" y="770"/>
                  </a:cubicBezTo>
                  <a:cubicBezTo>
                    <a:pt x="1728" y="770"/>
                    <a:pt x="1625" y="745"/>
                    <a:pt x="1532" y="69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" name="Google Shape;12830;p72">
              <a:extLst>
                <a:ext uri="{FF2B5EF4-FFF2-40B4-BE49-F238E27FC236}">
                  <a16:creationId xmlns:a16="http://schemas.microsoft.com/office/drawing/2014/main" id="{650B6BD4-BB0F-434E-80DB-86F491AAC25E}"/>
                </a:ext>
              </a:extLst>
            </p:cNvPr>
            <p:cNvSpPr/>
            <p:nvPr/>
          </p:nvSpPr>
          <p:spPr>
            <a:xfrm>
              <a:off x="6674180" y="2094564"/>
              <a:ext cx="173421" cy="157087"/>
            </a:xfrm>
            <a:custGeom>
              <a:avLst/>
              <a:gdLst/>
              <a:ahLst/>
              <a:cxnLst/>
              <a:rect l="l" t="t" r="r" b="b"/>
              <a:pathLst>
                <a:path w="6604" h="5982" extrusionOk="0">
                  <a:moveTo>
                    <a:pt x="2067" y="0"/>
                  </a:moveTo>
                  <a:lnTo>
                    <a:pt x="0" y="3723"/>
                  </a:lnTo>
                  <a:lnTo>
                    <a:pt x="4230" y="5982"/>
                  </a:lnTo>
                  <a:lnTo>
                    <a:pt x="6604" y="1618"/>
                  </a:lnTo>
                  <a:lnTo>
                    <a:pt x="4508" y="737"/>
                  </a:lnTo>
                  <a:cubicBezTo>
                    <a:pt x="4479" y="718"/>
                    <a:pt x="4441" y="718"/>
                    <a:pt x="4403" y="718"/>
                  </a:cubicBezTo>
                  <a:lnTo>
                    <a:pt x="3570" y="814"/>
                  </a:lnTo>
                  <a:cubicBezTo>
                    <a:pt x="3557" y="816"/>
                    <a:pt x="3544" y="817"/>
                    <a:pt x="3532" y="817"/>
                  </a:cubicBezTo>
                  <a:cubicBezTo>
                    <a:pt x="3497" y="817"/>
                    <a:pt x="3464" y="809"/>
                    <a:pt x="3436" y="795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" name="Google Shape;12831;p72">
              <a:extLst>
                <a:ext uri="{FF2B5EF4-FFF2-40B4-BE49-F238E27FC236}">
                  <a16:creationId xmlns:a16="http://schemas.microsoft.com/office/drawing/2014/main" id="{0F9614FA-0681-4C1A-9FF4-009D2F95D4DA}"/>
                </a:ext>
              </a:extLst>
            </p:cNvPr>
            <p:cNvSpPr/>
            <p:nvPr/>
          </p:nvSpPr>
          <p:spPr>
            <a:xfrm>
              <a:off x="6657846" y="2031488"/>
              <a:ext cx="107587" cy="185606"/>
            </a:xfrm>
            <a:custGeom>
              <a:avLst/>
              <a:gdLst/>
              <a:ahLst/>
              <a:cxnLst/>
              <a:rect l="l" t="t" r="r" b="b"/>
              <a:pathLst>
                <a:path w="4097" h="7068" extrusionOk="0">
                  <a:moveTo>
                    <a:pt x="0" y="0"/>
                  </a:moveTo>
                  <a:lnTo>
                    <a:pt x="0" y="6336"/>
                  </a:lnTo>
                  <a:lnTo>
                    <a:pt x="1196" y="7034"/>
                  </a:lnTo>
                  <a:cubicBezTo>
                    <a:pt x="1235" y="7057"/>
                    <a:pt x="1278" y="7068"/>
                    <a:pt x="1319" y="7068"/>
                  </a:cubicBezTo>
                  <a:cubicBezTo>
                    <a:pt x="1400" y="7068"/>
                    <a:pt x="1478" y="7027"/>
                    <a:pt x="1522" y="6958"/>
                  </a:cubicBezTo>
                  <a:lnTo>
                    <a:pt x="4029" y="2603"/>
                  </a:lnTo>
                  <a:cubicBezTo>
                    <a:pt x="4096" y="2488"/>
                    <a:pt x="4048" y="2345"/>
                    <a:pt x="3943" y="22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" name="Google Shape;12832;p72">
              <a:extLst>
                <a:ext uri="{FF2B5EF4-FFF2-40B4-BE49-F238E27FC236}">
                  <a16:creationId xmlns:a16="http://schemas.microsoft.com/office/drawing/2014/main" id="{723F6C2A-4FD1-4EB3-92DE-EB55BFFC1E04}"/>
                </a:ext>
              </a:extLst>
            </p:cNvPr>
            <p:cNvSpPr/>
            <p:nvPr/>
          </p:nvSpPr>
          <p:spPr>
            <a:xfrm>
              <a:off x="6657846" y="2031488"/>
              <a:ext cx="82693" cy="173684"/>
            </a:xfrm>
            <a:custGeom>
              <a:avLst/>
              <a:gdLst/>
              <a:ahLst/>
              <a:cxnLst/>
              <a:rect l="l" t="t" r="r" b="b"/>
              <a:pathLst>
                <a:path w="3149" h="6614" extrusionOk="0">
                  <a:moveTo>
                    <a:pt x="0" y="0"/>
                  </a:moveTo>
                  <a:lnTo>
                    <a:pt x="0" y="6336"/>
                  </a:lnTo>
                  <a:lnTo>
                    <a:pt x="469" y="6613"/>
                  </a:lnTo>
                  <a:lnTo>
                    <a:pt x="3149" y="1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" name="Google Shape;12833;p72">
              <a:extLst>
                <a:ext uri="{FF2B5EF4-FFF2-40B4-BE49-F238E27FC236}">
                  <a16:creationId xmlns:a16="http://schemas.microsoft.com/office/drawing/2014/main" id="{9D17DDC6-A65A-49BD-BF94-AD34FD6AFA23}"/>
                </a:ext>
              </a:extLst>
            </p:cNvPr>
            <p:cNvSpPr/>
            <p:nvPr/>
          </p:nvSpPr>
          <p:spPr>
            <a:xfrm>
              <a:off x="6657846" y="2162158"/>
              <a:ext cx="51785" cy="54752"/>
            </a:xfrm>
            <a:custGeom>
              <a:avLst/>
              <a:gdLst/>
              <a:ahLst/>
              <a:cxnLst/>
              <a:rect l="l" t="t" r="r" b="b"/>
              <a:pathLst>
                <a:path w="1972" h="2085" extrusionOk="0">
                  <a:moveTo>
                    <a:pt x="0" y="1"/>
                  </a:moveTo>
                  <a:lnTo>
                    <a:pt x="0" y="1360"/>
                  </a:lnTo>
                  <a:lnTo>
                    <a:pt x="1196" y="2058"/>
                  </a:lnTo>
                  <a:cubicBezTo>
                    <a:pt x="1233" y="2076"/>
                    <a:pt x="1272" y="2085"/>
                    <a:pt x="1310" y="2085"/>
                  </a:cubicBezTo>
                  <a:cubicBezTo>
                    <a:pt x="1394" y="2085"/>
                    <a:pt x="1476" y="2044"/>
                    <a:pt x="1522" y="1972"/>
                  </a:cubicBezTo>
                  <a:lnTo>
                    <a:pt x="1972" y="1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" name="Google Shape;12834;p72">
              <a:extLst>
                <a:ext uri="{FF2B5EF4-FFF2-40B4-BE49-F238E27FC236}">
                  <a16:creationId xmlns:a16="http://schemas.microsoft.com/office/drawing/2014/main" id="{D1EEB18D-DEC2-4DF1-9AB9-00A9E8BC6B09}"/>
                </a:ext>
              </a:extLst>
            </p:cNvPr>
            <p:cNvSpPr/>
            <p:nvPr/>
          </p:nvSpPr>
          <p:spPr>
            <a:xfrm>
              <a:off x="6657846" y="2162158"/>
              <a:ext cx="27153" cy="43014"/>
            </a:xfrm>
            <a:custGeom>
              <a:avLst/>
              <a:gdLst/>
              <a:ahLst/>
              <a:cxnLst/>
              <a:rect l="l" t="t" r="r" b="b"/>
              <a:pathLst>
                <a:path w="1034" h="1638" extrusionOk="0">
                  <a:moveTo>
                    <a:pt x="0" y="1"/>
                  </a:moveTo>
                  <a:lnTo>
                    <a:pt x="0" y="1360"/>
                  </a:lnTo>
                  <a:lnTo>
                    <a:pt x="469" y="1637"/>
                  </a:lnTo>
                  <a:lnTo>
                    <a:pt x="1034" y="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" name="Google Shape;12835;p72">
              <a:extLst>
                <a:ext uri="{FF2B5EF4-FFF2-40B4-BE49-F238E27FC236}">
                  <a16:creationId xmlns:a16="http://schemas.microsoft.com/office/drawing/2014/main" id="{F9DF38BF-1A66-45DD-9B5D-7A9DEF1B6175}"/>
                </a:ext>
              </a:extLst>
            </p:cNvPr>
            <p:cNvSpPr/>
            <p:nvPr/>
          </p:nvSpPr>
          <p:spPr>
            <a:xfrm>
              <a:off x="6710104" y="2184557"/>
              <a:ext cx="73160" cy="58665"/>
            </a:xfrm>
            <a:custGeom>
              <a:avLst/>
              <a:gdLst/>
              <a:ahLst/>
              <a:cxnLst/>
              <a:rect l="l" t="t" r="r" b="b"/>
              <a:pathLst>
                <a:path w="2786" h="2234" extrusionOk="0">
                  <a:moveTo>
                    <a:pt x="2085" y="0"/>
                  </a:moveTo>
                  <a:cubicBezTo>
                    <a:pt x="1955" y="0"/>
                    <a:pt x="1825" y="41"/>
                    <a:pt x="1714" y="124"/>
                  </a:cubicBezTo>
                  <a:lnTo>
                    <a:pt x="345" y="1110"/>
                  </a:lnTo>
                  <a:cubicBezTo>
                    <a:pt x="58" y="1310"/>
                    <a:pt x="1" y="1703"/>
                    <a:pt x="202" y="1980"/>
                  </a:cubicBezTo>
                  <a:cubicBezTo>
                    <a:pt x="322" y="2147"/>
                    <a:pt x="511" y="2234"/>
                    <a:pt x="703" y="2234"/>
                  </a:cubicBezTo>
                  <a:cubicBezTo>
                    <a:pt x="832" y="2234"/>
                    <a:pt x="961" y="2195"/>
                    <a:pt x="1073" y="2114"/>
                  </a:cubicBezTo>
                  <a:lnTo>
                    <a:pt x="2441" y="1129"/>
                  </a:lnTo>
                  <a:cubicBezTo>
                    <a:pt x="2728" y="918"/>
                    <a:pt x="2786" y="516"/>
                    <a:pt x="2566" y="239"/>
                  </a:cubicBezTo>
                  <a:lnTo>
                    <a:pt x="2575" y="239"/>
                  </a:lnTo>
                  <a:cubicBezTo>
                    <a:pt x="2452" y="82"/>
                    <a:pt x="2269" y="0"/>
                    <a:pt x="20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Google Shape;12836;p72">
              <a:extLst>
                <a:ext uri="{FF2B5EF4-FFF2-40B4-BE49-F238E27FC236}">
                  <a16:creationId xmlns:a16="http://schemas.microsoft.com/office/drawing/2014/main" id="{24FA61A1-7535-46AE-B93B-3793DC6CE191}"/>
                </a:ext>
              </a:extLst>
            </p:cNvPr>
            <p:cNvSpPr/>
            <p:nvPr/>
          </p:nvSpPr>
          <p:spPr>
            <a:xfrm>
              <a:off x="6713386" y="2185529"/>
              <a:ext cx="69878" cy="57536"/>
            </a:xfrm>
            <a:custGeom>
              <a:avLst/>
              <a:gdLst/>
              <a:ahLst/>
              <a:cxnLst/>
              <a:rect l="l" t="t" r="r" b="b"/>
              <a:pathLst>
                <a:path w="2661" h="2191" extrusionOk="0">
                  <a:moveTo>
                    <a:pt x="2182" y="1"/>
                  </a:moveTo>
                  <a:lnTo>
                    <a:pt x="2182" y="1"/>
                  </a:lnTo>
                  <a:cubicBezTo>
                    <a:pt x="2288" y="269"/>
                    <a:pt x="2201" y="565"/>
                    <a:pt x="1972" y="738"/>
                  </a:cubicBezTo>
                  <a:lnTo>
                    <a:pt x="594" y="1733"/>
                  </a:lnTo>
                  <a:cubicBezTo>
                    <a:pt x="488" y="1809"/>
                    <a:pt x="365" y="1849"/>
                    <a:pt x="239" y="1849"/>
                  </a:cubicBezTo>
                  <a:cubicBezTo>
                    <a:pt x="159" y="1849"/>
                    <a:pt x="78" y="1833"/>
                    <a:pt x="0" y="1800"/>
                  </a:cubicBezTo>
                  <a:lnTo>
                    <a:pt x="0" y="1800"/>
                  </a:lnTo>
                  <a:cubicBezTo>
                    <a:pt x="102" y="2048"/>
                    <a:pt x="339" y="2190"/>
                    <a:pt x="583" y="2190"/>
                  </a:cubicBezTo>
                  <a:cubicBezTo>
                    <a:pt x="705" y="2190"/>
                    <a:pt x="829" y="2154"/>
                    <a:pt x="938" y="2077"/>
                  </a:cubicBezTo>
                  <a:lnTo>
                    <a:pt x="2316" y="1082"/>
                  </a:lnTo>
                  <a:cubicBezTo>
                    <a:pt x="2594" y="881"/>
                    <a:pt x="2661" y="479"/>
                    <a:pt x="2450" y="202"/>
                  </a:cubicBezTo>
                  <a:cubicBezTo>
                    <a:pt x="2374" y="115"/>
                    <a:pt x="2288" y="49"/>
                    <a:pt x="2182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" name="Google Shape;12837;p72">
              <a:extLst>
                <a:ext uri="{FF2B5EF4-FFF2-40B4-BE49-F238E27FC236}">
                  <a16:creationId xmlns:a16="http://schemas.microsoft.com/office/drawing/2014/main" id="{A2D6A06D-AFCA-4199-8C14-AF6E1BC6D324}"/>
                </a:ext>
              </a:extLst>
            </p:cNvPr>
            <p:cNvSpPr/>
            <p:nvPr/>
          </p:nvSpPr>
          <p:spPr>
            <a:xfrm>
              <a:off x="6738018" y="2210266"/>
              <a:ext cx="65099" cy="52888"/>
            </a:xfrm>
            <a:custGeom>
              <a:avLst/>
              <a:gdLst/>
              <a:ahLst/>
              <a:cxnLst/>
              <a:rect l="l" t="t" r="r" b="b"/>
              <a:pathLst>
                <a:path w="2479" h="2014" extrusionOk="0">
                  <a:moveTo>
                    <a:pt x="1768" y="1"/>
                  </a:moveTo>
                  <a:cubicBezTo>
                    <a:pt x="1642" y="1"/>
                    <a:pt x="1515" y="40"/>
                    <a:pt x="1407" y="121"/>
                  </a:cubicBezTo>
                  <a:lnTo>
                    <a:pt x="354" y="887"/>
                  </a:lnTo>
                  <a:cubicBezTo>
                    <a:pt x="67" y="1088"/>
                    <a:pt x="0" y="1489"/>
                    <a:pt x="211" y="1767"/>
                  </a:cubicBezTo>
                  <a:cubicBezTo>
                    <a:pt x="332" y="1929"/>
                    <a:pt x="519" y="2014"/>
                    <a:pt x="710" y="2014"/>
                  </a:cubicBezTo>
                  <a:cubicBezTo>
                    <a:pt x="835" y="2014"/>
                    <a:pt x="962" y="1977"/>
                    <a:pt x="1072" y="1901"/>
                  </a:cubicBezTo>
                  <a:lnTo>
                    <a:pt x="2134" y="1126"/>
                  </a:lnTo>
                  <a:cubicBezTo>
                    <a:pt x="2421" y="925"/>
                    <a:pt x="2479" y="523"/>
                    <a:pt x="2259" y="245"/>
                  </a:cubicBezTo>
                  <a:cubicBezTo>
                    <a:pt x="2139" y="86"/>
                    <a:pt x="1955" y="1"/>
                    <a:pt x="17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" name="Google Shape;12838;p72">
              <a:extLst>
                <a:ext uri="{FF2B5EF4-FFF2-40B4-BE49-F238E27FC236}">
                  <a16:creationId xmlns:a16="http://schemas.microsoft.com/office/drawing/2014/main" id="{8F857325-D9C7-4B63-9025-4F1368777431}"/>
                </a:ext>
              </a:extLst>
            </p:cNvPr>
            <p:cNvSpPr/>
            <p:nvPr/>
          </p:nvSpPr>
          <p:spPr>
            <a:xfrm>
              <a:off x="6741274" y="2211421"/>
              <a:ext cx="61842" cy="51732"/>
            </a:xfrm>
            <a:custGeom>
              <a:avLst/>
              <a:gdLst/>
              <a:ahLst/>
              <a:cxnLst/>
              <a:rect l="l" t="t" r="r" b="b"/>
              <a:pathLst>
                <a:path w="2355" h="1970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982" y="268"/>
                    <a:pt x="1895" y="575"/>
                    <a:pt x="1666" y="737"/>
                  </a:cubicBezTo>
                  <a:lnTo>
                    <a:pt x="603" y="1512"/>
                  </a:lnTo>
                  <a:cubicBezTo>
                    <a:pt x="495" y="1591"/>
                    <a:pt x="364" y="1631"/>
                    <a:pt x="231" y="1631"/>
                  </a:cubicBezTo>
                  <a:cubicBezTo>
                    <a:pt x="153" y="1631"/>
                    <a:pt x="75" y="1617"/>
                    <a:pt x="1" y="1589"/>
                  </a:cubicBezTo>
                  <a:lnTo>
                    <a:pt x="1" y="1589"/>
                  </a:lnTo>
                  <a:cubicBezTo>
                    <a:pt x="20" y="1637"/>
                    <a:pt x="48" y="1685"/>
                    <a:pt x="77" y="1723"/>
                  </a:cubicBezTo>
                  <a:cubicBezTo>
                    <a:pt x="204" y="1885"/>
                    <a:pt x="394" y="1970"/>
                    <a:pt x="583" y="1970"/>
                  </a:cubicBezTo>
                  <a:cubicBezTo>
                    <a:pt x="708" y="1970"/>
                    <a:pt x="832" y="1933"/>
                    <a:pt x="938" y="1857"/>
                  </a:cubicBezTo>
                  <a:lnTo>
                    <a:pt x="2010" y="1082"/>
                  </a:lnTo>
                  <a:cubicBezTo>
                    <a:pt x="2288" y="881"/>
                    <a:pt x="2355" y="479"/>
                    <a:pt x="2135" y="201"/>
                  </a:cubicBezTo>
                  <a:cubicBezTo>
                    <a:pt x="2068" y="115"/>
                    <a:pt x="1982" y="48"/>
                    <a:pt x="187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" name="Google Shape;12839;p72">
              <a:extLst>
                <a:ext uri="{FF2B5EF4-FFF2-40B4-BE49-F238E27FC236}">
                  <a16:creationId xmlns:a16="http://schemas.microsoft.com/office/drawing/2014/main" id="{AEA21EA7-4F32-4077-BD9E-1A95AB3B6081}"/>
                </a:ext>
              </a:extLst>
            </p:cNvPr>
            <p:cNvSpPr/>
            <p:nvPr/>
          </p:nvSpPr>
          <p:spPr>
            <a:xfrm>
              <a:off x="6765906" y="2236263"/>
              <a:ext cx="57063" cy="47084"/>
            </a:xfrm>
            <a:custGeom>
              <a:avLst/>
              <a:gdLst/>
              <a:ahLst/>
              <a:cxnLst/>
              <a:rect l="l" t="t" r="r" b="b"/>
              <a:pathLst>
                <a:path w="2173" h="1793" extrusionOk="0">
                  <a:moveTo>
                    <a:pt x="1466" y="1"/>
                  </a:moveTo>
                  <a:cubicBezTo>
                    <a:pt x="1338" y="1"/>
                    <a:pt x="1210" y="39"/>
                    <a:pt x="1101" y="117"/>
                  </a:cubicBezTo>
                  <a:lnTo>
                    <a:pt x="345" y="662"/>
                  </a:lnTo>
                  <a:cubicBezTo>
                    <a:pt x="67" y="863"/>
                    <a:pt x="0" y="1256"/>
                    <a:pt x="201" y="1533"/>
                  </a:cubicBezTo>
                  <a:cubicBezTo>
                    <a:pt x="324" y="1702"/>
                    <a:pt x="517" y="1793"/>
                    <a:pt x="712" y="1793"/>
                  </a:cubicBezTo>
                  <a:cubicBezTo>
                    <a:pt x="837" y="1793"/>
                    <a:pt x="964" y="1755"/>
                    <a:pt x="1072" y="1677"/>
                  </a:cubicBezTo>
                  <a:lnTo>
                    <a:pt x="1828" y="1122"/>
                  </a:lnTo>
                  <a:cubicBezTo>
                    <a:pt x="2115" y="921"/>
                    <a:pt x="2173" y="519"/>
                    <a:pt x="1962" y="241"/>
                  </a:cubicBezTo>
                  <a:cubicBezTo>
                    <a:pt x="1837" y="82"/>
                    <a:pt x="1652" y="1"/>
                    <a:pt x="14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" name="Google Shape;12840;p72">
              <a:extLst>
                <a:ext uri="{FF2B5EF4-FFF2-40B4-BE49-F238E27FC236}">
                  <a16:creationId xmlns:a16="http://schemas.microsoft.com/office/drawing/2014/main" id="{98CACE14-3DFD-4AEB-8B63-ED245163684D}"/>
                </a:ext>
              </a:extLst>
            </p:cNvPr>
            <p:cNvSpPr/>
            <p:nvPr/>
          </p:nvSpPr>
          <p:spPr>
            <a:xfrm>
              <a:off x="6769163" y="2237051"/>
              <a:ext cx="53807" cy="46296"/>
            </a:xfrm>
            <a:custGeom>
              <a:avLst/>
              <a:gdLst/>
              <a:ahLst/>
              <a:cxnLst/>
              <a:rect l="l" t="t" r="r" b="b"/>
              <a:pathLst>
                <a:path w="2049" h="176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37" y="259"/>
                    <a:pt x="1551" y="556"/>
                    <a:pt x="1331" y="718"/>
                  </a:cubicBezTo>
                  <a:lnTo>
                    <a:pt x="565" y="1264"/>
                  </a:lnTo>
                  <a:cubicBezTo>
                    <a:pt x="457" y="1340"/>
                    <a:pt x="327" y="1383"/>
                    <a:pt x="196" y="1383"/>
                  </a:cubicBezTo>
                  <a:cubicBezTo>
                    <a:pt x="131" y="1383"/>
                    <a:pt x="65" y="1372"/>
                    <a:pt x="1" y="1350"/>
                  </a:cubicBezTo>
                  <a:lnTo>
                    <a:pt x="1" y="1350"/>
                  </a:lnTo>
                  <a:cubicBezTo>
                    <a:pt x="20" y="1398"/>
                    <a:pt x="39" y="1455"/>
                    <a:pt x="77" y="1503"/>
                  </a:cubicBezTo>
                  <a:cubicBezTo>
                    <a:pt x="200" y="1672"/>
                    <a:pt x="393" y="1763"/>
                    <a:pt x="588" y="1763"/>
                  </a:cubicBezTo>
                  <a:cubicBezTo>
                    <a:pt x="713" y="1763"/>
                    <a:pt x="840" y="1725"/>
                    <a:pt x="948" y="1647"/>
                  </a:cubicBezTo>
                  <a:lnTo>
                    <a:pt x="1704" y="1092"/>
                  </a:lnTo>
                  <a:cubicBezTo>
                    <a:pt x="1991" y="891"/>
                    <a:pt x="2049" y="489"/>
                    <a:pt x="1838" y="211"/>
                  </a:cubicBezTo>
                  <a:cubicBezTo>
                    <a:pt x="1762" y="115"/>
                    <a:pt x="1657" y="48"/>
                    <a:pt x="155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" name="Google Shape;12841;p72">
              <a:extLst>
                <a:ext uri="{FF2B5EF4-FFF2-40B4-BE49-F238E27FC236}">
                  <a16:creationId xmlns:a16="http://schemas.microsoft.com/office/drawing/2014/main" id="{32029870-5612-4A9C-B54A-D4DC7FACFFDA}"/>
                </a:ext>
              </a:extLst>
            </p:cNvPr>
            <p:cNvSpPr/>
            <p:nvPr/>
          </p:nvSpPr>
          <p:spPr>
            <a:xfrm>
              <a:off x="6793794" y="2262156"/>
              <a:ext cx="49027" cy="41149"/>
            </a:xfrm>
            <a:custGeom>
              <a:avLst/>
              <a:gdLst/>
              <a:ahLst/>
              <a:cxnLst/>
              <a:rect l="l" t="t" r="r" b="b"/>
              <a:pathLst>
                <a:path w="1867" h="1567" extrusionOk="0">
                  <a:moveTo>
                    <a:pt x="1159" y="0"/>
                  </a:moveTo>
                  <a:cubicBezTo>
                    <a:pt x="1032" y="0"/>
                    <a:pt x="904" y="39"/>
                    <a:pt x="795" y="116"/>
                  </a:cubicBezTo>
                  <a:lnTo>
                    <a:pt x="345" y="442"/>
                  </a:lnTo>
                  <a:cubicBezTo>
                    <a:pt x="58" y="643"/>
                    <a:pt x="1" y="1035"/>
                    <a:pt x="202" y="1313"/>
                  </a:cubicBezTo>
                  <a:cubicBezTo>
                    <a:pt x="322" y="1479"/>
                    <a:pt x="511" y="1566"/>
                    <a:pt x="703" y="1566"/>
                  </a:cubicBezTo>
                  <a:cubicBezTo>
                    <a:pt x="832" y="1566"/>
                    <a:pt x="961" y="1527"/>
                    <a:pt x="1073" y="1447"/>
                  </a:cubicBezTo>
                  <a:lnTo>
                    <a:pt x="1522" y="1121"/>
                  </a:lnTo>
                  <a:cubicBezTo>
                    <a:pt x="1810" y="920"/>
                    <a:pt x="1867" y="518"/>
                    <a:pt x="1647" y="241"/>
                  </a:cubicBezTo>
                  <a:cubicBezTo>
                    <a:pt x="1528" y="82"/>
                    <a:pt x="1344" y="0"/>
                    <a:pt x="115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" name="Google Shape;12842;p72">
              <a:extLst>
                <a:ext uri="{FF2B5EF4-FFF2-40B4-BE49-F238E27FC236}">
                  <a16:creationId xmlns:a16="http://schemas.microsoft.com/office/drawing/2014/main" id="{4AA97CF2-7859-444D-AEB5-4D5BC10F7DD3}"/>
                </a:ext>
              </a:extLst>
            </p:cNvPr>
            <p:cNvSpPr/>
            <p:nvPr/>
          </p:nvSpPr>
          <p:spPr>
            <a:xfrm>
              <a:off x="6797313" y="2263180"/>
              <a:ext cx="45509" cy="40125"/>
            </a:xfrm>
            <a:custGeom>
              <a:avLst/>
              <a:gdLst/>
              <a:ahLst/>
              <a:cxnLst/>
              <a:rect l="l" t="t" r="r" b="b"/>
              <a:pathLst>
                <a:path w="1733" h="1528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1360" y="269"/>
                    <a:pt x="1264" y="566"/>
                    <a:pt x="1044" y="728"/>
                  </a:cubicBezTo>
                  <a:lnTo>
                    <a:pt x="585" y="1054"/>
                  </a:lnTo>
                  <a:cubicBezTo>
                    <a:pt x="476" y="1132"/>
                    <a:pt x="348" y="1172"/>
                    <a:pt x="221" y="1172"/>
                  </a:cubicBezTo>
                  <a:cubicBezTo>
                    <a:pt x="146" y="1172"/>
                    <a:pt x="72" y="1158"/>
                    <a:pt x="1" y="1130"/>
                  </a:cubicBezTo>
                  <a:lnTo>
                    <a:pt x="1" y="1130"/>
                  </a:lnTo>
                  <a:cubicBezTo>
                    <a:pt x="95" y="1383"/>
                    <a:pt x="332" y="1527"/>
                    <a:pt x="576" y="1527"/>
                  </a:cubicBezTo>
                  <a:cubicBezTo>
                    <a:pt x="701" y="1527"/>
                    <a:pt x="828" y="1489"/>
                    <a:pt x="939" y="1408"/>
                  </a:cubicBezTo>
                  <a:lnTo>
                    <a:pt x="1398" y="1082"/>
                  </a:lnTo>
                  <a:cubicBezTo>
                    <a:pt x="1676" y="881"/>
                    <a:pt x="1733" y="479"/>
                    <a:pt x="1522" y="202"/>
                  </a:cubicBezTo>
                  <a:cubicBezTo>
                    <a:pt x="1455" y="116"/>
                    <a:pt x="1360" y="39"/>
                    <a:pt x="125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" name="Google Shape;12843;p72">
              <a:extLst>
                <a:ext uri="{FF2B5EF4-FFF2-40B4-BE49-F238E27FC236}">
                  <a16:creationId xmlns:a16="http://schemas.microsoft.com/office/drawing/2014/main" id="{BD99E547-F1B7-4599-A677-604230AE012F}"/>
                </a:ext>
              </a:extLst>
            </p:cNvPr>
            <p:cNvSpPr/>
            <p:nvPr/>
          </p:nvSpPr>
          <p:spPr>
            <a:xfrm>
              <a:off x="6799335" y="2099843"/>
              <a:ext cx="70639" cy="108848"/>
            </a:xfrm>
            <a:custGeom>
              <a:avLst/>
              <a:gdLst/>
              <a:ahLst/>
              <a:cxnLst/>
              <a:rect l="l" t="t" r="r" b="b"/>
              <a:pathLst>
                <a:path w="2690" h="4145" extrusionOk="0">
                  <a:moveTo>
                    <a:pt x="574" y="0"/>
                  </a:moveTo>
                  <a:cubicBezTo>
                    <a:pt x="479" y="0"/>
                    <a:pt x="393" y="67"/>
                    <a:pt x="374" y="163"/>
                  </a:cubicBezTo>
                  <a:lnTo>
                    <a:pt x="0" y="1665"/>
                  </a:lnTo>
                  <a:lnTo>
                    <a:pt x="0" y="3321"/>
                  </a:lnTo>
                  <a:cubicBezTo>
                    <a:pt x="0" y="3771"/>
                    <a:pt x="364" y="4144"/>
                    <a:pt x="823" y="4144"/>
                  </a:cubicBezTo>
                  <a:cubicBezTo>
                    <a:pt x="1283" y="4144"/>
                    <a:pt x="1656" y="3771"/>
                    <a:pt x="1656" y="3321"/>
                  </a:cubicBezTo>
                  <a:lnTo>
                    <a:pt x="1656" y="2077"/>
                  </a:lnTo>
                  <a:lnTo>
                    <a:pt x="2690" y="1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" name="Google Shape;12844;p72">
              <a:extLst>
                <a:ext uri="{FF2B5EF4-FFF2-40B4-BE49-F238E27FC236}">
                  <a16:creationId xmlns:a16="http://schemas.microsoft.com/office/drawing/2014/main" id="{F31DF04D-4F87-4B1A-B14C-3C167E7A3308}"/>
                </a:ext>
              </a:extLst>
            </p:cNvPr>
            <p:cNvSpPr/>
            <p:nvPr/>
          </p:nvSpPr>
          <p:spPr>
            <a:xfrm>
              <a:off x="6799335" y="2100053"/>
              <a:ext cx="29936" cy="108638"/>
            </a:xfrm>
            <a:custGeom>
              <a:avLst/>
              <a:gdLst/>
              <a:ahLst/>
              <a:cxnLst/>
              <a:rect l="l" t="t" r="r" b="b"/>
              <a:pathLst>
                <a:path w="1140" h="4137" extrusionOk="0">
                  <a:moveTo>
                    <a:pt x="556" y="1"/>
                  </a:moveTo>
                  <a:cubicBezTo>
                    <a:pt x="468" y="1"/>
                    <a:pt x="391" y="65"/>
                    <a:pt x="374" y="155"/>
                  </a:cubicBezTo>
                  <a:lnTo>
                    <a:pt x="0" y="1657"/>
                  </a:lnTo>
                  <a:lnTo>
                    <a:pt x="0" y="3313"/>
                  </a:lnTo>
                  <a:cubicBezTo>
                    <a:pt x="0" y="3763"/>
                    <a:pt x="364" y="4136"/>
                    <a:pt x="823" y="4136"/>
                  </a:cubicBezTo>
                  <a:cubicBezTo>
                    <a:pt x="929" y="4136"/>
                    <a:pt x="1034" y="4117"/>
                    <a:pt x="1139" y="4079"/>
                  </a:cubicBezTo>
                  <a:cubicBezTo>
                    <a:pt x="823" y="3945"/>
                    <a:pt x="622" y="3648"/>
                    <a:pt x="622" y="3313"/>
                  </a:cubicBezTo>
                  <a:lnTo>
                    <a:pt x="622" y="1657"/>
                  </a:lnTo>
                  <a:lnTo>
                    <a:pt x="1034" y="2"/>
                  </a:lnTo>
                  <a:lnTo>
                    <a:pt x="574" y="2"/>
                  </a:lnTo>
                  <a:cubicBezTo>
                    <a:pt x="568" y="1"/>
                    <a:pt x="562" y="1"/>
                    <a:pt x="55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71" name="Freeform 6">
            <a:extLst>
              <a:ext uri="{FF2B5EF4-FFF2-40B4-BE49-F238E27FC236}">
                <a16:creationId xmlns:a16="http://schemas.microsoft.com/office/drawing/2014/main" id="{C232D0B2-5E42-452B-A927-BBFA0CD9FEA9}"/>
              </a:ext>
            </a:extLst>
          </p:cNvPr>
          <p:cNvSpPr>
            <a:spLocks/>
          </p:cNvSpPr>
          <p:nvPr/>
        </p:nvSpPr>
        <p:spPr bwMode="auto">
          <a:xfrm>
            <a:off x="529294" y="3496675"/>
            <a:ext cx="1302008" cy="1262555"/>
          </a:xfrm>
          <a:custGeom>
            <a:avLst/>
            <a:gdLst>
              <a:gd name="T0" fmla="*/ 479 w 486"/>
              <a:gd name="T1" fmla="*/ 244 h 483"/>
              <a:gd name="T2" fmla="*/ 241 w 486"/>
              <a:gd name="T3" fmla="*/ 481 h 483"/>
              <a:gd name="T4" fmla="*/ 1 w 486"/>
              <a:gd name="T5" fmla="*/ 240 h 483"/>
              <a:gd name="T6" fmla="*/ 238 w 486"/>
              <a:gd name="T7" fmla="*/ 1 h 483"/>
              <a:gd name="T8" fmla="*/ 479 w 486"/>
              <a:gd name="T9" fmla="*/ 24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483">
                <a:moveTo>
                  <a:pt x="479" y="244"/>
                </a:moveTo>
                <a:cubicBezTo>
                  <a:pt x="479" y="371"/>
                  <a:pt x="366" y="483"/>
                  <a:pt x="241" y="481"/>
                </a:cubicBezTo>
                <a:cubicBezTo>
                  <a:pt x="109" y="478"/>
                  <a:pt x="0" y="369"/>
                  <a:pt x="1" y="240"/>
                </a:cubicBezTo>
                <a:cubicBezTo>
                  <a:pt x="1" y="113"/>
                  <a:pt x="111" y="2"/>
                  <a:pt x="238" y="1"/>
                </a:cubicBezTo>
                <a:cubicBezTo>
                  <a:pt x="368" y="0"/>
                  <a:pt x="486" y="118"/>
                  <a:pt x="479" y="244"/>
                </a:cubicBezTo>
                <a:close/>
              </a:path>
            </a:pathLst>
          </a:custGeom>
          <a:solidFill>
            <a:srgbClr val="09C5A8"/>
          </a:solidFill>
          <a:ln>
            <a:solidFill>
              <a:srgbClr val="09C5A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174" name="Freeform 6">
            <a:extLst>
              <a:ext uri="{FF2B5EF4-FFF2-40B4-BE49-F238E27FC236}">
                <a16:creationId xmlns:a16="http://schemas.microsoft.com/office/drawing/2014/main" id="{A11266E9-2EF0-4454-8CF8-1ECD05CA17EC}"/>
              </a:ext>
            </a:extLst>
          </p:cNvPr>
          <p:cNvSpPr>
            <a:spLocks/>
          </p:cNvSpPr>
          <p:nvPr/>
        </p:nvSpPr>
        <p:spPr bwMode="auto">
          <a:xfrm>
            <a:off x="551234" y="5246028"/>
            <a:ext cx="1302008" cy="1262555"/>
          </a:xfrm>
          <a:custGeom>
            <a:avLst/>
            <a:gdLst>
              <a:gd name="T0" fmla="*/ 479 w 486"/>
              <a:gd name="T1" fmla="*/ 244 h 483"/>
              <a:gd name="T2" fmla="*/ 241 w 486"/>
              <a:gd name="T3" fmla="*/ 481 h 483"/>
              <a:gd name="T4" fmla="*/ 1 w 486"/>
              <a:gd name="T5" fmla="*/ 240 h 483"/>
              <a:gd name="T6" fmla="*/ 238 w 486"/>
              <a:gd name="T7" fmla="*/ 1 h 483"/>
              <a:gd name="T8" fmla="*/ 479 w 486"/>
              <a:gd name="T9" fmla="*/ 24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483">
                <a:moveTo>
                  <a:pt x="479" y="244"/>
                </a:moveTo>
                <a:cubicBezTo>
                  <a:pt x="479" y="371"/>
                  <a:pt x="366" y="483"/>
                  <a:pt x="241" y="481"/>
                </a:cubicBezTo>
                <a:cubicBezTo>
                  <a:pt x="109" y="478"/>
                  <a:pt x="0" y="369"/>
                  <a:pt x="1" y="240"/>
                </a:cubicBezTo>
                <a:cubicBezTo>
                  <a:pt x="1" y="113"/>
                  <a:pt x="111" y="2"/>
                  <a:pt x="238" y="1"/>
                </a:cubicBezTo>
                <a:cubicBezTo>
                  <a:pt x="368" y="0"/>
                  <a:pt x="486" y="118"/>
                  <a:pt x="479" y="244"/>
                </a:cubicBezTo>
                <a:close/>
              </a:path>
            </a:pathLst>
          </a:custGeom>
          <a:solidFill>
            <a:srgbClr val="09C5A8"/>
          </a:solidFill>
          <a:ln>
            <a:solidFill>
              <a:srgbClr val="09C5A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grpSp>
        <p:nvGrpSpPr>
          <p:cNvPr id="73" name="Google Shape;14245;p73">
            <a:extLst>
              <a:ext uri="{FF2B5EF4-FFF2-40B4-BE49-F238E27FC236}">
                <a16:creationId xmlns:a16="http://schemas.microsoft.com/office/drawing/2014/main" id="{C9908714-8BBA-47D8-A9F0-5AD0FC45C450}"/>
              </a:ext>
            </a:extLst>
          </p:cNvPr>
          <p:cNvGrpSpPr/>
          <p:nvPr/>
        </p:nvGrpSpPr>
        <p:grpSpPr>
          <a:xfrm>
            <a:off x="799302" y="3737780"/>
            <a:ext cx="812907" cy="766091"/>
            <a:chOff x="1750184" y="2413530"/>
            <a:chExt cx="359730" cy="359441"/>
          </a:xfrm>
        </p:grpSpPr>
        <p:sp>
          <p:nvSpPr>
            <p:cNvPr id="74" name="Google Shape;14246;p73">
              <a:extLst>
                <a:ext uri="{FF2B5EF4-FFF2-40B4-BE49-F238E27FC236}">
                  <a16:creationId xmlns:a16="http://schemas.microsoft.com/office/drawing/2014/main" id="{8CC0FF24-55F0-4B46-AF8D-66D086531676}"/>
                </a:ext>
              </a:extLst>
            </p:cNvPr>
            <p:cNvSpPr/>
            <p:nvPr/>
          </p:nvSpPr>
          <p:spPr>
            <a:xfrm>
              <a:off x="1867074" y="2496981"/>
              <a:ext cx="58000" cy="64965"/>
            </a:xfrm>
            <a:custGeom>
              <a:avLst/>
              <a:gdLst/>
              <a:ahLst/>
              <a:cxnLst/>
              <a:rect l="l" t="t" r="r" b="b"/>
              <a:pathLst>
                <a:path w="2215" h="2481" extrusionOk="0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" name="Google Shape;14247;p73">
              <a:extLst>
                <a:ext uri="{FF2B5EF4-FFF2-40B4-BE49-F238E27FC236}">
                  <a16:creationId xmlns:a16="http://schemas.microsoft.com/office/drawing/2014/main" id="{49266D87-82E0-430D-8640-9B6638586945}"/>
                </a:ext>
              </a:extLst>
            </p:cNvPr>
            <p:cNvSpPr/>
            <p:nvPr/>
          </p:nvSpPr>
          <p:spPr>
            <a:xfrm>
              <a:off x="1824863" y="2413530"/>
              <a:ext cx="285050" cy="285312"/>
            </a:xfrm>
            <a:custGeom>
              <a:avLst/>
              <a:gdLst/>
              <a:ahLst/>
              <a:cxnLst/>
              <a:rect l="l" t="t" r="r" b="b"/>
              <a:pathLst>
                <a:path w="10886" h="10896" extrusionOk="0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" name="Google Shape;14248;p73">
              <a:extLst>
                <a:ext uri="{FF2B5EF4-FFF2-40B4-BE49-F238E27FC236}">
                  <a16:creationId xmlns:a16="http://schemas.microsoft.com/office/drawing/2014/main" id="{1E1A5A34-C91C-44C0-ADC5-1278F7338F4A}"/>
                </a:ext>
              </a:extLst>
            </p:cNvPr>
            <p:cNvSpPr/>
            <p:nvPr/>
          </p:nvSpPr>
          <p:spPr>
            <a:xfrm>
              <a:off x="1893808" y="2482737"/>
              <a:ext cx="147160" cy="146898"/>
            </a:xfrm>
            <a:custGeom>
              <a:avLst/>
              <a:gdLst/>
              <a:ahLst/>
              <a:cxnLst/>
              <a:rect l="l" t="t" r="r" b="b"/>
              <a:pathLst>
                <a:path w="5620" h="5610" extrusionOk="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" name="Google Shape;14249;p73">
              <a:extLst>
                <a:ext uri="{FF2B5EF4-FFF2-40B4-BE49-F238E27FC236}">
                  <a16:creationId xmlns:a16="http://schemas.microsoft.com/office/drawing/2014/main" id="{41D10E2A-C282-47D8-916A-F43EE2703474}"/>
                </a:ext>
              </a:extLst>
            </p:cNvPr>
            <p:cNvSpPr/>
            <p:nvPr/>
          </p:nvSpPr>
          <p:spPr>
            <a:xfrm>
              <a:off x="1787654" y="2492294"/>
              <a:ext cx="245065" cy="246767"/>
            </a:xfrm>
            <a:custGeom>
              <a:avLst/>
              <a:gdLst/>
              <a:ahLst/>
              <a:cxnLst/>
              <a:rect l="l" t="t" r="r" b="b"/>
              <a:pathLst>
                <a:path w="9359" h="9424" extrusionOk="0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8" name="Google Shape;14250;p73">
              <a:extLst>
                <a:ext uri="{FF2B5EF4-FFF2-40B4-BE49-F238E27FC236}">
                  <a16:creationId xmlns:a16="http://schemas.microsoft.com/office/drawing/2014/main" id="{BC5B9F5B-EE0D-4B7F-9841-019927534CB6}"/>
                </a:ext>
              </a:extLst>
            </p:cNvPr>
            <p:cNvSpPr/>
            <p:nvPr/>
          </p:nvSpPr>
          <p:spPr>
            <a:xfrm>
              <a:off x="1806141" y="2613871"/>
              <a:ext cx="106442" cy="106442"/>
            </a:xfrm>
            <a:custGeom>
              <a:avLst/>
              <a:gdLst/>
              <a:ahLst/>
              <a:cxnLst/>
              <a:rect l="l" t="t" r="r" b="b"/>
              <a:pathLst>
                <a:path w="4065" h="4065" extrusionOk="0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" name="Google Shape;14251;p73">
              <a:extLst>
                <a:ext uri="{FF2B5EF4-FFF2-40B4-BE49-F238E27FC236}">
                  <a16:creationId xmlns:a16="http://schemas.microsoft.com/office/drawing/2014/main" id="{D03B8708-9749-4DD8-B7C5-B6A92441137C}"/>
                </a:ext>
              </a:extLst>
            </p:cNvPr>
            <p:cNvSpPr/>
            <p:nvPr/>
          </p:nvSpPr>
          <p:spPr>
            <a:xfrm>
              <a:off x="1923790" y="2515075"/>
              <a:ext cx="52972" cy="46321"/>
            </a:xfrm>
            <a:custGeom>
              <a:avLst/>
              <a:gdLst/>
              <a:ahLst/>
              <a:cxnLst/>
              <a:rect l="l" t="t" r="r" b="b"/>
              <a:pathLst>
                <a:path w="2023" h="1769" extrusionOk="0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" name="Google Shape;14252;p73">
              <a:extLst>
                <a:ext uri="{FF2B5EF4-FFF2-40B4-BE49-F238E27FC236}">
                  <a16:creationId xmlns:a16="http://schemas.microsoft.com/office/drawing/2014/main" id="{4C974EF5-AFB0-4BB3-8D01-57C4AFDE1D43}"/>
                </a:ext>
              </a:extLst>
            </p:cNvPr>
            <p:cNvSpPr/>
            <p:nvPr/>
          </p:nvSpPr>
          <p:spPr>
            <a:xfrm>
              <a:off x="1944215" y="2537882"/>
              <a:ext cx="55277" cy="46766"/>
            </a:xfrm>
            <a:custGeom>
              <a:avLst/>
              <a:gdLst/>
              <a:ahLst/>
              <a:cxnLst/>
              <a:rect l="l" t="t" r="r" b="b"/>
              <a:pathLst>
                <a:path w="2111" h="1786" extrusionOk="0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" name="Google Shape;14253;p73">
              <a:extLst>
                <a:ext uri="{FF2B5EF4-FFF2-40B4-BE49-F238E27FC236}">
                  <a16:creationId xmlns:a16="http://schemas.microsoft.com/office/drawing/2014/main" id="{FA6A0B45-7F08-4918-8607-92111E1D47F5}"/>
                </a:ext>
              </a:extLst>
            </p:cNvPr>
            <p:cNvSpPr/>
            <p:nvPr/>
          </p:nvSpPr>
          <p:spPr>
            <a:xfrm>
              <a:off x="1968252" y="2560611"/>
              <a:ext cx="53993" cy="46243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" name="Google Shape;14254;p73">
              <a:extLst>
                <a:ext uri="{FF2B5EF4-FFF2-40B4-BE49-F238E27FC236}">
                  <a16:creationId xmlns:a16="http://schemas.microsoft.com/office/drawing/2014/main" id="{4C833F41-7948-4421-88B9-A0FEAAECB25A}"/>
                </a:ext>
              </a:extLst>
            </p:cNvPr>
            <p:cNvSpPr/>
            <p:nvPr/>
          </p:nvSpPr>
          <p:spPr>
            <a:xfrm>
              <a:off x="1792630" y="2614945"/>
              <a:ext cx="116707" cy="115869"/>
            </a:xfrm>
            <a:custGeom>
              <a:avLst/>
              <a:gdLst/>
              <a:ahLst/>
              <a:cxnLst/>
              <a:rect l="l" t="t" r="r" b="b"/>
              <a:pathLst>
                <a:path w="4457" h="4425" extrusionOk="0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3" name="Google Shape;14255;p73">
              <a:extLst>
                <a:ext uri="{FF2B5EF4-FFF2-40B4-BE49-F238E27FC236}">
                  <a16:creationId xmlns:a16="http://schemas.microsoft.com/office/drawing/2014/main" id="{8B5E0532-7FC0-4627-9738-3BCD080A82A3}"/>
                </a:ext>
              </a:extLst>
            </p:cNvPr>
            <p:cNvSpPr/>
            <p:nvPr/>
          </p:nvSpPr>
          <p:spPr>
            <a:xfrm>
              <a:off x="1750184" y="2637621"/>
              <a:ext cx="135900" cy="135350"/>
            </a:xfrm>
            <a:custGeom>
              <a:avLst/>
              <a:gdLst/>
              <a:ahLst/>
              <a:cxnLst/>
              <a:rect l="l" t="t" r="r" b="b"/>
              <a:pathLst>
                <a:path w="5190" h="5169" extrusionOk="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4" name="Google Shape;14256;p73">
              <a:extLst>
                <a:ext uri="{FF2B5EF4-FFF2-40B4-BE49-F238E27FC236}">
                  <a16:creationId xmlns:a16="http://schemas.microsoft.com/office/drawing/2014/main" id="{94523759-8492-46B3-A48B-D76680ABDEE5}"/>
                </a:ext>
              </a:extLst>
            </p:cNvPr>
            <p:cNvSpPr/>
            <p:nvPr/>
          </p:nvSpPr>
          <p:spPr>
            <a:xfrm>
              <a:off x="1750184" y="2665586"/>
              <a:ext cx="107673" cy="107385"/>
            </a:xfrm>
            <a:custGeom>
              <a:avLst/>
              <a:gdLst/>
              <a:ahLst/>
              <a:cxnLst/>
              <a:rect l="l" t="t" r="r" b="b"/>
              <a:pathLst>
                <a:path w="4112" h="4101" extrusionOk="0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85" name="Google Shape;19231;p76">
            <a:extLst>
              <a:ext uri="{FF2B5EF4-FFF2-40B4-BE49-F238E27FC236}">
                <a16:creationId xmlns:a16="http://schemas.microsoft.com/office/drawing/2014/main" id="{5D763612-FEA3-4122-93A6-D72CA315B1A7}"/>
              </a:ext>
            </a:extLst>
          </p:cNvPr>
          <p:cNvGrpSpPr/>
          <p:nvPr/>
        </p:nvGrpSpPr>
        <p:grpSpPr>
          <a:xfrm>
            <a:off x="723840" y="5438748"/>
            <a:ext cx="935543" cy="791752"/>
            <a:chOff x="2273307" y="3378754"/>
            <a:chExt cx="375818" cy="313374"/>
          </a:xfrm>
        </p:grpSpPr>
        <p:sp>
          <p:nvSpPr>
            <p:cNvPr id="86" name="Google Shape;19232;p76">
              <a:extLst>
                <a:ext uri="{FF2B5EF4-FFF2-40B4-BE49-F238E27FC236}">
                  <a16:creationId xmlns:a16="http://schemas.microsoft.com/office/drawing/2014/main" id="{032EA59A-62B9-4318-A1E3-9C6D40AD9743}"/>
                </a:ext>
              </a:extLst>
            </p:cNvPr>
            <p:cNvSpPr/>
            <p:nvPr/>
          </p:nvSpPr>
          <p:spPr>
            <a:xfrm>
              <a:off x="2448528" y="3429087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0" y="1"/>
                  </a:moveTo>
                  <a:lnTo>
                    <a:pt x="0" y="953"/>
                  </a:lnTo>
                  <a:lnTo>
                    <a:pt x="953" y="9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" name="Google Shape;19233;p76">
              <a:extLst>
                <a:ext uri="{FF2B5EF4-FFF2-40B4-BE49-F238E27FC236}">
                  <a16:creationId xmlns:a16="http://schemas.microsoft.com/office/drawing/2014/main" id="{49BD372D-2427-49F5-941B-219AF6C6817E}"/>
                </a:ext>
              </a:extLst>
            </p:cNvPr>
            <p:cNvSpPr/>
            <p:nvPr/>
          </p:nvSpPr>
          <p:spPr>
            <a:xfrm>
              <a:off x="2447401" y="3429087"/>
              <a:ext cx="27631" cy="18849"/>
            </a:xfrm>
            <a:custGeom>
              <a:avLst/>
              <a:gdLst/>
              <a:ahLst/>
              <a:cxnLst/>
              <a:rect l="l" t="t" r="r" b="b"/>
              <a:pathLst>
                <a:path w="1054" h="719" extrusionOk="0">
                  <a:moveTo>
                    <a:pt x="43" y="1"/>
                  </a:moveTo>
                  <a:lnTo>
                    <a:pt x="43" y="477"/>
                  </a:lnTo>
                  <a:cubicBezTo>
                    <a:pt x="43" y="520"/>
                    <a:pt x="29" y="578"/>
                    <a:pt x="0" y="621"/>
                  </a:cubicBezTo>
                  <a:cubicBezTo>
                    <a:pt x="166" y="686"/>
                    <a:pt x="343" y="719"/>
                    <a:pt x="522" y="719"/>
                  </a:cubicBezTo>
                  <a:cubicBezTo>
                    <a:pt x="700" y="719"/>
                    <a:pt x="881" y="686"/>
                    <a:pt x="1054" y="621"/>
                  </a:cubicBezTo>
                  <a:cubicBezTo>
                    <a:pt x="1025" y="578"/>
                    <a:pt x="996" y="520"/>
                    <a:pt x="996" y="477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" name="Google Shape;19234;p76">
              <a:extLst>
                <a:ext uri="{FF2B5EF4-FFF2-40B4-BE49-F238E27FC236}">
                  <a16:creationId xmlns:a16="http://schemas.microsoft.com/office/drawing/2014/main" id="{0FB4CE1D-92FA-43A7-A86C-C119EDAC5527}"/>
                </a:ext>
              </a:extLst>
            </p:cNvPr>
            <p:cNvSpPr/>
            <p:nvPr/>
          </p:nvSpPr>
          <p:spPr>
            <a:xfrm>
              <a:off x="2423545" y="3448774"/>
              <a:ext cx="74949" cy="93116"/>
            </a:xfrm>
            <a:custGeom>
              <a:avLst/>
              <a:gdLst/>
              <a:ahLst/>
              <a:cxnLst/>
              <a:rect l="l" t="t" r="r" b="b"/>
              <a:pathLst>
                <a:path w="2859" h="3552" extrusionOk="0">
                  <a:moveTo>
                    <a:pt x="708" y="0"/>
                  </a:moveTo>
                  <a:lnTo>
                    <a:pt x="275" y="217"/>
                  </a:lnTo>
                  <a:cubicBezTo>
                    <a:pt x="102" y="303"/>
                    <a:pt x="1" y="462"/>
                    <a:pt x="1" y="650"/>
                  </a:cubicBezTo>
                  <a:lnTo>
                    <a:pt x="1" y="2036"/>
                  </a:lnTo>
                  <a:cubicBezTo>
                    <a:pt x="1" y="2555"/>
                    <a:pt x="160" y="3060"/>
                    <a:pt x="448" y="3493"/>
                  </a:cubicBezTo>
                  <a:lnTo>
                    <a:pt x="477" y="3551"/>
                  </a:lnTo>
                  <a:lnTo>
                    <a:pt x="2383" y="3551"/>
                  </a:lnTo>
                  <a:lnTo>
                    <a:pt x="2426" y="3493"/>
                  </a:lnTo>
                  <a:cubicBezTo>
                    <a:pt x="2700" y="3060"/>
                    <a:pt x="2859" y="2555"/>
                    <a:pt x="2859" y="2036"/>
                  </a:cubicBezTo>
                  <a:lnTo>
                    <a:pt x="2859" y="650"/>
                  </a:lnTo>
                  <a:cubicBezTo>
                    <a:pt x="2859" y="462"/>
                    <a:pt x="2758" y="303"/>
                    <a:pt x="2599" y="217"/>
                  </a:cubicBezTo>
                  <a:lnTo>
                    <a:pt x="2166" y="0"/>
                  </a:lnTo>
                  <a:cubicBezTo>
                    <a:pt x="2013" y="191"/>
                    <a:pt x="1557" y="202"/>
                    <a:pt x="1452" y="202"/>
                  </a:cubicBezTo>
                  <a:cubicBezTo>
                    <a:pt x="1438" y="202"/>
                    <a:pt x="1430" y="202"/>
                    <a:pt x="1430" y="202"/>
                  </a:cubicBezTo>
                  <a:cubicBezTo>
                    <a:pt x="1430" y="202"/>
                    <a:pt x="1422" y="202"/>
                    <a:pt x="1409" y="202"/>
                  </a:cubicBezTo>
                  <a:cubicBezTo>
                    <a:pt x="1306" y="202"/>
                    <a:pt x="861" y="191"/>
                    <a:pt x="708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" name="Google Shape;19235;p76">
              <a:extLst>
                <a:ext uri="{FF2B5EF4-FFF2-40B4-BE49-F238E27FC236}">
                  <a16:creationId xmlns:a16="http://schemas.microsoft.com/office/drawing/2014/main" id="{F5163369-CB9F-4CED-B9F5-F2605112E19C}"/>
                </a:ext>
              </a:extLst>
            </p:cNvPr>
            <p:cNvSpPr/>
            <p:nvPr/>
          </p:nvSpPr>
          <p:spPr>
            <a:xfrm>
              <a:off x="2436050" y="3541864"/>
              <a:ext cx="50359" cy="106354"/>
            </a:xfrm>
            <a:custGeom>
              <a:avLst/>
              <a:gdLst/>
              <a:ahLst/>
              <a:cxnLst/>
              <a:rect l="l" t="t" r="r" b="b"/>
              <a:pathLst>
                <a:path w="1921" h="4057" extrusionOk="0">
                  <a:moveTo>
                    <a:pt x="0" y="0"/>
                  </a:moveTo>
                  <a:lnTo>
                    <a:pt x="0" y="4057"/>
                  </a:lnTo>
                  <a:lnTo>
                    <a:pt x="1920" y="4057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" name="Google Shape;19236;p76">
              <a:extLst>
                <a:ext uri="{FF2B5EF4-FFF2-40B4-BE49-F238E27FC236}">
                  <a16:creationId xmlns:a16="http://schemas.microsoft.com/office/drawing/2014/main" id="{8F5EAECC-D10E-4D95-8A75-9A4FA9A36CC2}"/>
                </a:ext>
              </a:extLst>
            </p:cNvPr>
            <p:cNvSpPr/>
            <p:nvPr/>
          </p:nvSpPr>
          <p:spPr>
            <a:xfrm>
              <a:off x="2423545" y="3458972"/>
              <a:ext cx="12531" cy="82918"/>
            </a:xfrm>
            <a:custGeom>
              <a:avLst/>
              <a:gdLst/>
              <a:ahLst/>
              <a:cxnLst/>
              <a:rect l="l" t="t" r="r" b="b"/>
              <a:pathLst>
                <a:path w="478" h="3163" extrusionOk="0">
                  <a:moveTo>
                    <a:pt x="73" y="1"/>
                  </a:moveTo>
                  <a:cubicBezTo>
                    <a:pt x="30" y="73"/>
                    <a:pt x="1" y="174"/>
                    <a:pt x="1" y="261"/>
                  </a:cubicBezTo>
                  <a:lnTo>
                    <a:pt x="1" y="1647"/>
                  </a:lnTo>
                  <a:cubicBezTo>
                    <a:pt x="1" y="2166"/>
                    <a:pt x="160" y="2671"/>
                    <a:pt x="448" y="3104"/>
                  </a:cubicBezTo>
                  <a:lnTo>
                    <a:pt x="477" y="3162"/>
                  </a:lnTo>
                  <a:lnTo>
                    <a:pt x="477" y="549"/>
                  </a:lnTo>
                  <a:cubicBezTo>
                    <a:pt x="477" y="391"/>
                    <a:pt x="405" y="261"/>
                    <a:pt x="289" y="16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" name="Google Shape;19237;p76">
              <a:extLst>
                <a:ext uri="{FF2B5EF4-FFF2-40B4-BE49-F238E27FC236}">
                  <a16:creationId xmlns:a16="http://schemas.microsoft.com/office/drawing/2014/main" id="{3AB495BB-2B00-4F2C-B656-44DF19EA6982}"/>
                </a:ext>
              </a:extLst>
            </p:cNvPr>
            <p:cNvSpPr/>
            <p:nvPr/>
          </p:nvSpPr>
          <p:spPr>
            <a:xfrm>
              <a:off x="2485989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405" y="1"/>
                  </a:moveTo>
                  <a:lnTo>
                    <a:pt x="188" y="160"/>
                  </a:lnTo>
                  <a:cubicBezTo>
                    <a:pt x="73" y="261"/>
                    <a:pt x="1" y="391"/>
                    <a:pt x="1" y="549"/>
                  </a:cubicBezTo>
                  <a:lnTo>
                    <a:pt x="1" y="3162"/>
                  </a:lnTo>
                  <a:lnTo>
                    <a:pt x="44" y="3104"/>
                  </a:lnTo>
                  <a:cubicBezTo>
                    <a:pt x="318" y="2671"/>
                    <a:pt x="477" y="2166"/>
                    <a:pt x="477" y="1647"/>
                  </a:cubicBezTo>
                  <a:lnTo>
                    <a:pt x="477" y="261"/>
                  </a:lnTo>
                  <a:cubicBezTo>
                    <a:pt x="477" y="174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2" name="Google Shape;19238;p76">
              <a:extLst>
                <a:ext uri="{FF2B5EF4-FFF2-40B4-BE49-F238E27FC236}">
                  <a16:creationId xmlns:a16="http://schemas.microsoft.com/office/drawing/2014/main" id="{34771A5A-E767-4212-B8A4-947621E0D858}"/>
                </a:ext>
              </a:extLst>
            </p:cNvPr>
            <p:cNvSpPr/>
            <p:nvPr/>
          </p:nvSpPr>
          <p:spPr>
            <a:xfrm>
              <a:off x="2442105" y="3441670"/>
              <a:ext cx="38248" cy="100220"/>
            </a:xfrm>
            <a:custGeom>
              <a:avLst/>
              <a:gdLst/>
              <a:ahLst/>
              <a:cxnLst/>
              <a:rect l="l" t="t" r="r" b="b"/>
              <a:pathLst>
                <a:path w="1459" h="3823" extrusionOk="0">
                  <a:moveTo>
                    <a:pt x="231" y="0"/>
                  </a:moveTo>
                  <a:cubicBezTo>
                    <a:pt x="220" y="0"/>
                    <a:pt x="209" y="4"/>
                    <a:pt x="202" y="11"/>
                  </a:cubicBezTo>
                  <a:lnTo>
                    <a:pt x="0" y="271"/>
                  </a:lnTo>
                  <a:lnTo>
                    <a:pt x="318" y="675"/>
                  </a:lnTo>
                  <a:cubicBezTo>
                    <a:pt x="334" y="700"/>
                    <a:pt x="366" y="716"/>
                    <a:pt x="398" y="716"/>
                  </a:cubicBezTo>
                  <a:cubicBezTo>
                    <a:pt x="421" y="716"/>
                    <a:pt x="444" y="708"/>
                    <a:pt x="462" y="690"/>
                  </a:cubicBezTo>
                  <a:lnTo>
                    <a:pt x="606" y="574"/>
                  </a:lnTo>
                  <a:lnTo>
                    <a:pt x="606" y="3822"/>
                  </a:lnTo>
                  <a:lnTo>
                    <a:pt x="852" y="3822"/>
                  </a:lnTo>
                  <a:lnTo>
                    <a:pt x="852" y="574"/>
                  </a:lnTo>
                  <a:lnTo>
                    <a:pt x="982" y="690"/>
                  </a:lnTo>
                  <a:cubicBezTo>
                    <a:pt x="1000" y="708"/>
                    <a:pt x="1023" y="716"/>
                    <a:pt x="1047" y="716"/>
                  </a:cubicBezTo>
                  <a:cubicBezTo>
                    <a:pt x="1080" y="716"/>
                    <a:pt x="1115" y="700"/>
                    <a:pt x="1140" y="675"/>
                  </a:cubicBezTo>
                  <a:lnTo>
                    <a:pt x="1458" y="271"/>
                  </a:lnTo>
                  <a:lnTo>
                    <a:pt x="1256" y="11"/>
                  </a:lnTo>
                  <a:cubicBezTo>
                    <a:pt x="1249" y="4"/>
                    <a:pt x="1238" y="0"/>
                    <a:pt x="1227" y="0"/>
                  </a:cubicBezTo>
                  <a:cubicBezTo>
                    <a:pt x="1216" y="0"/>
                    <a:pt x="1205" y="4"/>
                    <a:pt x="1198" y="11"/>
                  </a:cubicBezTo>
                  <a:lnTo>
                    <a:pt x="722" y="473"/>
                  </a:lnTo>
                  <a:lnTo>
                    <a:pt x="260" y="11"/>
                  </a:lnTo>
                  <a:cubicBezTo>
                    <a:pt x="253" y="4"/>
                    <a:pt x="242" y="0"/>
                    <a:pt x="231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3" name="Google Shape;19239;p76">
              <a:extLst>
                <a:ext uri="{FF2B5EF4-FFF2-40B4-BE49-F238E27FC236}">
                  <a16:creationId xmlns:a16="http://schemas.microsoft.com/office/drawing/2014/main" id="{2C07254B-F8F9-4D57-B4D0-5F0B1C78386B}"/>
                </a:ext>
              </a:extLst>
            </p:cNvPr>
            <p:cNvSpPr/>
            <p:nvPr/>
          </p:nvSpPr>
          <p:spPr>
            <a:xfrm>
              <a:off x="2457992" y="3554342"/>
              <a:ext cx="6449" cy="93876"/>
            </a:xfrm>
            <a:custGeom>
              <a:avLst/>
              <a:gdLst/>
              <a:ahLst/>
              <a:cxnLst/>
              <a:rect l="l" t="t" r="r" b="b"/>
              <a:pathLst>
                <a:path w="246" h="3581" extrusionOk="0">
                  <a:moveTo>
                    <a:pt x="116" y="1"/>
                  </a:moveTo>
                  <a:cubicBezTo>
                    <a:pt x="58" y="1"/>
                    <a:pt x="0" y="58"/>
                    <a:pt x="0" y="116"/>
                  </a:cubicBezTo>
                  <a:lnTo>
                    <a:pt x="0" y="3581"/>
                  </a:lnTo>
                  <a:lnTo>
                    <a:pt x="246" y="3581"/>
                  </a:lnTo>
                  <a:lnTo>
                    <a:pt x="246" y="131"/>
                  </a:lnTo>
                  <a:cubicBezTo>
                    <a:pt x="246" y="58"/>
                    <a:pt x="188" y="1"/>
                    <a:pt x="116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4" name="Google Shape;19240;p76">
              <a:extLst>
                <a:ext uri="{FF2B5EF4-FFF2-40B4-BE49-F238E27FC236}">
                  <a16:creationId xmlns:a16="http://schemas.microsoft.com/office/drawing/2014/main" id="{5B0BB45D-F0D2-46D4-A48B-47ABB5FB8715}"/>
                </a:ext>
              </a:extLst>
            </p:cNvPr>
            <p:cNvSpPr/>
            <p:nvPr/>
          </p:nvSpPr>
          <p:spPr>
            <a:xfrm>
              <a:off x="2436050" y="3378754"/>
              <a:ext cx="50359" cy="56782"/>
            </a:xfrm>
            <a:custGeom>
              <a:avLst/>
              <a:gdLst/>
              <a:ahLst/>
              <a:cxnLst/>
              <a:rect l="l" t="t" r="r" b="b"/>
              <a:pathLst>
                <a:path w="1921" h="2166" extrusionOk="0">
                  <a:moveTo>
                    <a:pt x="722" y="1"/>
                  </a:moveTo>
                  <a:cubicBezTo>
                    <a:pt x="332" y="1"/>
                    <a:pt x="0" y="333"/>
                    <a:pt x="0" y="722"/>
                  </a:cubicBezTo>
                  <a:lnTo>
                    <a:pt x="0" y="1199"/>
                  </a:lnTo>
                  <a:cubicBezTo>
                    <a:pt x="0" y="1733"/>
                    <a:pt x="433" y="2166"/>
                    <a:pt x="953" y="2166"/>
                  </a:cubicBezTo>
                  <a:cubicBezTo>
                    <a:pt x="1487" y="2166"/>
                    <a:pt x="1920" y="1733"/>
                    <a:pt x="1920" y="1199"/>
                  </a:cubicBezTo>
                  <a:lnTo>
                    <a:pt x="1920" y="722"/>
                  </a:lnTo>
                  <a:cubicBezTo>
                    <a:pt x="1920" y="333"/>
                    <a:pt x="1602" y="1"/>
                    <a:pt x="1198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" name="Google Shape;19241;p76">
              <a:extLst>
                <a:ext uri="{FF2B5EF4-FFF2-40B4-BE49-F238E27FC236}">
                  <a16:creationId xmlns:a16="http://schemas.microsoft.com/office/drawing/2014/main" id="{5462522C-E2FD-4C83-99CC-D3C492A2629F}"/>
                </a:ext>
              </a:extLst>
            </p:cNvPr>
            <p:cNvSpPr/>
            <p:nvPr/>
          </p:nvSpPr>
          <p:spPr>
            <a:xfrm>
              <a:off x="2436050" y="3379147"/>
              <a:ext cx="34447" cy="56441"/>
            </a:xfrm>
            <a:custGeom>
              <a:avLst/>
              <a:gdLst/>
              <a:ahLst/>
              <a:cxnLst/>
              <a:rect l="l" t="t" r="r" b="b"/>
              <a:pathLst>
                <a:path w="1314" h="2153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8"/>
                  </a:lnTo>
                  <a:cubicBezTo>
                    <a:pt x="0" y="1746"/>
                    <a:pt x="442" y="2152"/>
                    <a:pt x="946" y="2152"/>
                  </a:cubicBezTo>
                  <a:cubicBezTo>
                    <a:pt x="1067" y="2152"/>
                    <a:pt x="1191" y="2129"/>
                    <a:pt x="1314" y="2079"/>
                  </a:cubicBezTo>
                  <a:cubicBezTo>
                    <a:pt x="953" y="1934"/>
                    <a:pt x="722" y="1573"/>
                    <a:pt x="722" y="1184"/>
                  </a:cubicBezTo>
                  <a:lnTo>
                    <a:pt x="722" y="707"/>
                  </a:lnTo>
                  <a:cubicBezTo>
                    <a:pt x="722" y="361"/>
                    <a:pt x="967" y="72"/>
                    <a:pt x="131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6" name="Google Shape;19242;p76">
              <a:extLst>
                <a:ext uri="{FF2B5EF4-FFF2-40B4-BE49-F238E27FC236}">
                  <a16:creationId xmlns:a16="http://schemas.microsoft.com/office/drawing/2014/main" id="{62F8E219-F4CA-4CDD-8B65-F1AD19873451}"/>
                </a:ext>
              </a:extLst>
            </p:cNvPr>
            <p:cNvSpPr/>
            <p:nvPr/>
          </p:nvSpPr>
          <p:spPr>
            <a:xfrm>
              <a:off x="2435656" y="3378754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2" y="1"/>
                  </a:moveTo>
                  <a:cubicBezTo>
                    <a:pt x="318" y="1"/>
                    <a:pt x="1" y="333"/>
                    <a:pt x="1" y="722"/>
                  </a:cubicBezTo>
                  <a:lnTo>
                    <a:pt x="15" y="722"/>
                  </a:lnTo>
                  <a:cubicBezTo>
                    <a:pt x="591" y="883"/>
                    <a:pt x="1180" y="969"/>
                    <a:pt x="1781" y="969"/>
                  </a:cubicBezTo>
                  <a:cubicBezTo>
                    <a:pt x="1827" y="969"/>
                    <a:pt x="1874" y="969"/>
                    <a:pt x="1921" y="968"/>
                  </a:cubicBezTo>
                  <a:lnTo>
                    <a:pt x="1921" y="722"/>
                  </a:lnTo>
                  <a:cubicBezTo>
                    <a:pt x="1921" y="333"/>
                    <a:pt x="1603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" name="Google Shape;19243;p76">
              <a:extLst>
                <a:ext uri="{FF2B5EF4-FFF2-40B4-BE49-F238E27FC236}">
                  <a16:creationId xmlns:a16="http://schemas.microsoft.com/office/drawing/2014/main" id="{3AE45611-F388-44BC-B200-A7467BE4F3DB}"/>
                </a:ext>
              </a:extLst>
            </p:cNvPr>
            <p:cNvSpPr/>
            <p:nvPr/>
          </p:nvSpPr>
          <p:spPr>
            <a:xfrm>
              <a:off x="2436050" y="3379147"/>
              <a:ext cx="34447" cy="22728"/>
            </a:xfrm>
            <a:custGeom>
              <a:avLst/>
              <a:gdLst/>
              <a:ahLst/>
              <a:cxnLst/>
              <a:rect l="l" t="t" r="r" b="b"/>
              <a:pathLst>
                <a:path w="1314" h="867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cubicBezTo>
                    <a:pt x="231" y="780"/>
                    <a:pt x="476" y="837"/>
                    <a:pt x="722" y="866"/>
                  </a:cubicBezTo>
                  <a:lnTo>
                    <a:pt x="722" y="722"/>
                  </a:lnTo>
                  <a:lnTo>
                    <a:pt x="722" y="707"/>
                  </a:lnTo>
                  <a:cubicBezTo>
                    <a:pt x="722" y="361"/>
                    <a:pt x="967" y="72"/>
                    <a:pt x="1314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8" name="Google Shape;19244;p76">
              <a:extLst>
                <a:ext uri="{FF2B5EF4-FFF2-40B4-BE49-F238E27FC236}">
                  <a16:creationId xmlns:a16="http://schemas.microsoft.com/office/drawing/2014/main" id="{B4C5D7B0-0920-487D-BDCC-49B193579FE6}"/>
                </a:ext>
              </a:extLst>
            </p:cNvPr>
            <p:cNvSpPr/>
            <p:nvPr/>
          </p:nvSpPr>
          <p:spPr>
            <a:xfrm>
              <a:off x="2548800" y="3429087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1" y="1"/>
                  </a:moveTo>
                  <a:lnTo>
                    <a:pt x="1" y="953"/>
                  </a:lnTo>
                  <a:lnTo>
                    <a:pt x="954" y="953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9" name="Google Shape;19245;p76">
              <a:extLst>
                <a:ext uri="{FF2B5EF4-FFF2-40B4-BE49-F238E27FC236}">
                  <a16:creationId xmlns:a16="http://schemas.microsoft.com/office/drawing/2014/main" id="{7E70FCC7-BE14-4F04-B600-187581B7C90D}"/>
                </a:ext>
              </a:extLst>
            </p:cNvPr>
            <p:cNvSpPr/>
            <p:nvPr/>
          </p:nvSpPr>
          <p:spPr>
            <a:xfrm>
              <a:off x="2547673" y="3429087"/>
              <a:ext cx="27264" cy="18849"/>
            </a:xfrm>
            <a:custGeom>
              <a:avLst/>
              <a:gdLst/>
              <a:ahLst/>
              <a:cxnLst/>
              <a:rect l="l" t="t" r="r" b="b"/>
              <a:pathLst>
                <a:path w="1040" h="719" extrusionOk="0">
                  <a:moveTo>
                    <a:pt x="44" y="1"/>
                  </a:moveTo>
                  <a:lnTo>
                    <a:pt x="44" y="477"/>
                  </a:lnTo>
                  <a:cubicBezTo>
                    <a:pt x="44" y="520"/>
                    <a:pt x="29" y="578"/>
                    <a:pt x="1" y="621"/>
                  </a:cubicBezTo>
                  <a:cubicBezTo>
                    <a:pt x="167" y="686"/>
                    <a:pt x="343" y="719"/>
                    <a:pt x="520" y="719"/>
                  </a:cubicBezTo>
                  <a:cubicBezTo>
                    <a:pt x="697" y="719"/>
                    <a:pt x="874" y="686"/>
                    <a:pt x="1040" y="621"/>
                  </a:cubicBezTo>
                  <a:cubicBezTo>
                    <a:pt x="1011" y="578"/>
                    <a:pt x="997" y="520"/>
                    <a:pt x="997" y="477"/>
                  </a:cubicBezTo>
                  <a:lnTo>
                    <a:pt x="997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" name="Google Shape;19246;p76">
              <a:extLst>
                <a:ext uri="{FF2B5EF4-FFF2-40B4-BE49-F238E27FC236}">
                  <a16:creationId xmlns:a16="http://schemas.microsoft.com/office/drawing/2014/main" id="{8AC0BD37-4039-46B4-A4B3-66BA2E9D0DB7}"/>
                </a:ext>
              </a:extLst>
            </p:cNvPr>
            <p:cNvSpPr/>
            <p:nvPr/>
          </p:nvSpPr>
          <p:spPr>
            <a:xfrm>
              <a:off x="2523844" y="3448774"/>
              <a:ext cx="75316" cy="93116"/>
            </a:xfrm>
            <a:custGeom>
              <a:avLst/>
              <a:gdLst/>
              <a:ahLst/>
              <a:cxnLst/>
              <a:rect l="l" t="t" r="r" b="b"/>
              <a:pathLst>
                <a:path w="2873" h="3552" extrusionOk="0">
                  <a:moveTo>
                    <a:pt x="707" y="0"/>
                  </a:moveTo>
                  <a:lnTo>
                    <a:pt x="260" y="217"/>
                  </a:lnTo>
                  <a:cubicBezTo>
                    <a:pt x="101" y="303"/>
                    <a:pt x="0" y="462"/>
                    <a:pt x="0" y="650"/>
                  </a:cubicBezTo>
                  <a:lnTo>
                    <a:pt x="0" y="2036"/>
                  </a:lnTo>
                  <a:cubicBezTo>
                    <a:pt x="0" y="2555"/>
                    <a:pt x="159" y="3060"/>
                    <a:pt x="448" y="3493"/>
                  </a:cubicBezTo>
                  <a:lnTo>
                    <a:pt x="477" y="3551"/>
                  </a:lnTo>
                  <a:lnTo>
                    <a:pt x="2396" y="3551"/>
                  </a:lnTo>
                  <a:lnTo>
                    <a:pt x="2425" y="3493"/>
                  </a:lnTo>
                  <a:cubicBezTo>
                    <a:pt x="2714" y="3060"/>
                    <a:pt x="2873" y="2555"/>
                    <a:pt x="2873" y="2036"/>
                  </a:cubicBezTo>
                  <a:lnTo>
                    <a:pt x="2873" y="650"/>
                  </a:lnTo>
                  <a:cubicBezTo>
                    <a:pt x="2873" y="462"/>
                    <a:pt x="2757" y="303"/>
                    <a:pt x="2599" y="217"/>
                  </a:cubicBezTo>
                  <a:lnTo>
                    <a:pt x="2165" y="0"/>
                  </a:lnTo>
                  <a:cubicBezTo>
                    <a:pt x="2013" y="191"/>
                    <a:pt x="1556" y="202"/>
                    <a:pt x="1451" y="202"/>
                  </a:cubicBezTo>
                  <a:cubicBezTo>
                    <a:pt x="1437" y="202"/>
                    <a:pt x="1429" y="202"/>
                    <a:pt x="1429" y="202"/>
                  </a:cubicBezTo>
                  <a:cubicBezTo>
                    <a:pt x="1429" y="202"/>
                    <a:pt x="1422" y="202"/>
                    <a:pt x="1408" y="202"/>
                  </a:cubicBezTo>
                  <a:cubicBezTo>
                    <a:pt x="1305" y="202"/>
                    <a:pt x="860" y="191"/>
                    <a:pt x="707" y="0"/>
                  </a:cubicBezTo>
                  <a:close/>
                </a:path>
              </a:pathLst>
            </a:custGeom>
            <a:solidFill>
              <a:srgbClr val="ADBDC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1" name="Google Shape;19247;p76">
              <a:extLst>
                <a:ext uri="{FF2B5EF4-FFF2-40B4-BE49-F238E27FC236}">
                  <a16:creationId xmlns:a16="http://schemas.microsoft.com/office/drawing/2014/main" id="{F31C0AC5-6DA1-4C80-BA76-8C5751B2A96E}"/>
                </a:ext>
              </a:extLst>
            </p:cNvPr>
            <p:cNvSpPr/>
            <p:nvPr/>
          </p:nvSpPr>
          <p:spPr>
            <a:xfrm>
              <a:off x="2536322" y="3541864"/>
              <a:ext cx="49992" cy="106354"/>
            </a:xfrm>
            <a:custGeom>
              <a:avLst/>
              <a:gdLst/>
              <a:ahLst/>
              <a:cxnLst/>
              <a:rect l="l" t="t" r="r" b="b"/>
              <a:pathLst>
                <a:path w="1907" h="4057" extrusionOk="0">
                  <a:moveTo>
                    <a:pt x="1" y="0"/>
                  </a:moveTo>
                  <a:lnTo>
                    <a:pt x="1" y="4057"/>
                  </a:lnTo>
                  <a:lnTo>
                    <a:pt x="1906" y="405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" name="Google Shape;19248;p76">
              <a:extLst>
                <a:ext uri="{FF2B5EF4-FFF2-40B4-BE49-F238E27FC236}">
                  <a16:creationId xmlns:a16="http://schemas.microsoft.com/office/drawing/2014/main" id="{37B630AC-1471-44B4-904F-E8D54C3B078A}"/>
                </a:ext>
              </a:extLst>
            </p:cNvPr>
            <p:cNvSpPr/>
            <p:nvPr/>
          </p:nvSpPr>
          <p:spPr>
            <a:xfrm>
              <a:off x="2523844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72" y="1"/>
                  </a:moveTo>
                  <a:cubicBezTo>
                    <a:pt x="15" y="73"/>
                    <a:pt x="0" y="174"/>
                    <a:pt x="0" y="261"/>
                  </a:cubicBezTo>
                  <a:lnTo>
                    <a:pt x="0" y="1647"/>
                  </a:lnTo>
                  <a:cubicBezTo>
                    <a:pt x="0" y="2166"/>
                    <a:pt x="145" y="2671"/>
                    <a:pt x="433" y="3104"/>
                  </a:cubicBezTo>
                  <a:lnTo>
                    <a:pt x="477" y="3162"/>
                  </a:lnTo>
                  <a:lnTo>
                    <a:pt x="477" y="549"/>
                  </a:lnTo>
                  <a:cubicBezTo>
                    <a:pt x="477" y="391"/>
                    <a:pt x="404" y="261"/>
                    <a:pt x="289" y="16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3" name="Google Shape;19249;p76">
              <a:extLst>
                <a:ext uri="{FF2B5EF4-FFF2-40B4-BE49-F238E27FC236}">
                  <a16:creationId xmlns:a16="http://schemas.microsoft.com/office/drawing/2014/main" id="{DF2DE803-9927-4EFF-8A0F-AF0268453DF2}"/>
                </a:ext>
              </a:extLst>
            </p:cNvPr>
            <p:cNvSpPr/>
            <p:nvPr/>
          </p:nvSpPr>
          <p:spPr>
            <a:xfrm>
              <a:off x="2586288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404" y="1"/>
                  </a:moveTo>
                  <a:lnTo>
                    <a:pt x="202" y="160"/>
                  </a:lnTo>
                  <a:cubicBezTo>
                    <a:pt x="72" y="261"/>
                    <a:pt x="0" y="391"/>
                    <a:pt x="0" y="549"/>
                  </a:cubicBezTo>
                  <a:lnTo>
                    <a:pt x="0" y="3162"/>
                  </a:lnTo>
                  <a:lnTo>
                    <a:pt x="43" y="3104"/>
                  </a:lnTo>
                  <a:cubicBezTo>
                    <a:pt x="332" y="2671"/>
                    <a:pt x="476" y="2166"/>
                    <a:pt x="476" y="1647"/>
                  </a:cubicBezTo>
                  <a:lnTo>
                    <a:pt x="476" y="261"/>
                  </a:lnTo>
                  <a:cubicBezTo>
                    <a:pt x="476" y="174"/>
                    <a:pt x="462" y="73"/>
                    <a:pt x="404" y="1"/>
                  </a:cubicBez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4" name="Google Shape;19250;p76">
              <a:extLst>
                <a:ext uri="{FF2B5EF4-FFF2-40B4-BE49-F238E27FC236}">
                  <a16:creationId xmlns:a16="http://schemas.microsoft.com/office/drawing/2014/main" id="{19036DEA-1E79-41E7-B51A-B44BF65C62A5}"/>
                </a:ext>
              </a:extLst>
            </p:cNvPr>
            <p:cNvSpPr/>
            <p:nvPr/>
          </p:nvSpPr>
          <p:spPr>
            <a:xfrm>
              <a:off x="2542011" y="3441670"/>
              <a:ext cx="38615" cy="100220"/>
            </a:xfrm>
            <a:custGeom>
              <a:avLst/>
              <a:gdLst/>
              <a:ahLst/>
              <a:cxnLst/>
              <a:rect l="l" t="t" r="r" b="b"/>
              <a:pathLst>
                <a:path w="1473" h="3823" extrusionOk="0">
                  <a:moveTo>
                    <a:pt x="245" y="0"/>
                  </a:moveTo>
                  <a:cubicBezTo>
                    <a:pt x="235" y="0"/>
                    <a:pt x="224" y="4"/>
                    <a:pt x="217" y="11"/>
                  </a:cubicBezTo>
                  <a:lnTo>
                    <a:pt x="0" y="271"/>
                  </a:lnTo>
                  <a:lnTo>
                    <a:pt x="332" y="675"/>
                  </a:lnTo>
                  <a:cubicBezTo>
                    <a:pt x="349" y="700"/>
                    <a:pt x="380" y="716"/>
                    <a:pt x="412" y="716"/>
                  </a:cubicBezTo>
                  <a:cubicBezTo>
                    <a:pt x="435" y="716"/>
                    <a:pt x="458" y="708"/>
                    <a:pt x="476" y="690"/>
                  </a:cubicBezTo>
                  <a:lnTo>
                    <a:pt x="621" y="574"/>
                  </a:lnTo>
                  <a:lnTo>
                    <a:pt x="621" y="3822"/>
                  </a:lnTo>
                  <a:lnTo>
                    <a:pt x="852" y="3822"/>
                  </a:lnTo>
                  <a:lnTo>
                    <a:pt x="852" y="574"/>
                  </a:lnTo>
                  <a:lnTo>
                    <a:pt x="996" y="690"/>
                  </a:lnTo>
                  <a:cubicBezTo>
                    <a:pt x="1014" y="708"/>
                    <a:pt x="1037" y="716"/>
                    <a:pt x="1060" y="716"/>
                  </a:cubicBezTo>
                  <a:cubicBezTo>
                    <a:pt x="1092" y="716"/>
                    <a:pt x="1124" y="700"/>
                    <a:pt x="1140" y="675"/>
                  </a:cubicBezTo>
                  <a:lnTo>
                    <a:pt x="1472" y="271"/>
                  </a:lnTo>
                  <a:lnTo>
                    <a:pt x="1270" y="11"/>
                  </a:lnTo>
                  <a:cubicBezTo>
                    <a:pt x="1263" y="4"/>
                    <a:pt x="1252" y="0"/>
                    <a:pt x="1240" y="0"/>
                  </a:cubicBezTo>
                  <a:cubicBezTo>
                    <a:pt x="1227" y="0"/>
                    <a:pt x="1213" y="4"/>
                    <a:pt x="1198" y="11"/>
                  </a:cubicBezTo>
                  <a:lnTo>
                    <a:pt x="736" y="473"/>
                  </a:lnTo>
                  <a:lnTo>
                    <a:pt x="274" y="11"/>
                  </a:lnTo>
                  <a:cubicBezTo>
                    <a:pt x="267" y="4"/>
                    <a:pt x="256" y="0"/>
                    <a:pt x="245" y="0"/>
                  </a:cubicBez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5" name="Google Shape;19251;p76">
              <a:extLst>
                <a:ext uri="{FF2B5EF4-FFF2-40B4-BE49-F238E27FC236}">
                  <a16:creationId xmlns:a16="http://schemas.microsoft.com/office/drawing/2014/main" id="{57B44115-FF81-47DC-89CF-3A919DE52969}"/>
                </a:ext>
              </a:extLst>
            </p:cNvPr>
            <p:cNvSpPr/>
            <p:nvPr/>
          </p:nvSpPr>
          <p:spPr>
            <a:xfrm>
              <a:off x="2558264" y="3554342"/>
              <a:ext cx="6475" cy="93876"/>
            </a:xfrm>
            <a:custGeom>
              <a:avLst/>
              <a:gdLst/>
              <a:ahLst/>
              <a:cxnLst/>
              <a:rect l="l" t="t" r="r" b="b"/>
              <a:pathLst>
                <a:path w="247" h="3581" extrusionOk="0">
                  <a:moveTo>
                    <a:pt x="116" y="1"/>
                  </a:moveTo>
                  <a:cubicBezTo>
                    <a:pt x="59" y="1"/>
                    <a:pt x="1" y="58"/>
                    <a:pt x="1" y="116"/>
                  </a:cubicBezTo>
                  <a:lnTo>
                    <a:pt x="1" y="3581"/>
                  </a:lnTo>
                  <a:lnTo>
                    <a:pt x="232" y="3581"/>
                  </a:lnTo>
                  <a:lnTo>
                    <a:pt x="232" y="131"/>
                  </a:lnTo>
                  <a:cubicBezTo>
                    <a:pt x="246" y="58"/>
                    <a:pt x="188" y="1"/>
                    <a:pt x="116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6" name="Google Shape;19252;p76">
              <a:extLst>
                <a:ext uri="{FF2B5EF4-FFF2-40B4-BE49-F238E27FC236}">
                  <a16:creationId xmlns:a16="http://schemas.microsoft.com/office/drawing/2014/main" id="{178A1595-21EE-476F-9D56-8C56F6250CD8}"/>
                </a:ext>
              </a:extLst>
            </p:cNvPr>
            <p:cNvSpPr/>
            <p:nvPr/>
          </p:nvSpPr>
          <p:spPr>
            <a:xfrm>
              <a:off x="2536322" y="3378754"/>
              <a:ext cx="50359" cy="56782"/>
            </a:xfrm>
            <a:custGeom>
              <a:avLst/>
              <a:gdLst/>
              <a:ahLst/>
              <a:cxnLst/>
              <a:rect l="l" t="t" r="r" b="b"/>
              <a:pathLst>
                <a:path w="1921" h="2166" extrusionOk="0">
                  <a:moveTo>
                    <a:pt x="722" y="1"/>
                  </a:moveTo>
                  <a:cubicBezTo>
                    <a:pt x="318" y="1"/>
                    <a:pt x="1" y="333"/>
                    <a:pt x="1" y="722"/>
                  </a:cubicBezTo>
                  <a:lnTo>
                    <a:pt x="1" y="1199"/>
                  </a:lnTo>
                  <a:cubicBezTo>
                    <a:pt x="1" y="1733"/>
                    <a:pt x="434" y="2166"/>
                    <a:pt x="953" y="2166"/>
                  </a:cubicBezTo>
                  <a:cubicBezTo>
                    <a:pt x="1487" y="2166"/>
                    <a:pt x="1920" y="1733"/>
                    <a:pt x="1920" y="1199"/>
                  </a:cubicBezTo>
                  <a:lnTo>
                    <a:pt x="1920" y="722"/>
                  </a:lnTo>
                  <a:cubicBezTo>
                    <a:pt x="1920" y="333"/>
                    <a:pt x="1603" y="1"/>
                    <a:pt x="1199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7" name="Google Shape;19253;p76">
              <a:extLst>
                <a:ext uri="{FF2B5EF4-FFF2-40B4-BE49-F238E27FC236}">
                  <a16:creationId xmlns:a16="http://schemas.microsoft.com/office/drawing/2014/main" id="{5FB3690D-F32C-4729-AA2F-AADE9F9C71F1}"/>
                </a:ext>
              </a:extLst>
            </p:cNvPr>
            <p:cNvSpPr/>
            <p:nvPr/>
          </p:nvSpPr>
          <p:spPr>
            <a:xfrm>
              <a:off x="2536008" y="3379147"/>
              <a:ext cx="34787" cy="56441"/>
            </a:xfrm>
            <a:custGeom>
              <a:avLst/>
              <a:gdLst/>
              <a:ahLst/>
              <a:cxnLst/>
              <a:rect l="l" t="t" r="r" b="b"/>
              <a:pathLst>
                <a:path w="1327" h="2153" extrusionOk="0">
                  <a:moveTo>
                    <a:pt x="734" y="0"/>
                  </a:moveTo>
                  <a:cubicBezTo>
                    <a:pt x="330" y="0"/>
                    <a:pt x="13" y="318"/>
                    <a:pt x="13" y="722"/>
                  </a:cubicBezTo>
                  <a:lnTo>
                    <a:pt x="13" y="1198"/>
                  </a:lnTo>
                  <a:cubicBezTo>
                    <a:pt x="1" y="1746"/>
                    <a:pt x="450" y="2152"/>
                    <a:pt x="957" y="2152"/>
                  </a:cubicBezTo>
                  <a:cubicBezTo>
                    <a:pt x="1079" y="2152"/>
                    <a:pt x="1204" y="2129"/>
                    <a:pt x="1326" y="2079"/>
                  </a:cubicBezTo>
                  <a:cubicBezTo>
                    <a:pt x="965" y="1934"/>
                    <a:pt x="720" y="1573"/>
                    <a:pt x="734" y="1184"/>
                  </a:cubicBezTo>
                  <a:lnTo>
                    <a:pt x="734" y="707"/>
                  </a:lnTo>
                  <a:cubicBezTo>
                    <a:pt x="734" y="361"/>
                    <a:pt x="980" y="72"/>
                    <a:pt x="1326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8" name="Google Shape;19254;p76">
              <a:extLst>
                <a:ext uri="{FF2B5EF4-FFF2-40B4-BE49-F238E27FC236}">
                  <a16:creationId xmlns:a16="http://schemas.microsoft.com/office/drawing/2014/main" id="{13E4CC06-EB17-4B10-9BA0-B2B5FEE63344}"/>
                </a:ext>
              </a:extLst>
            </p:cNvPr>
            <p:cNvSpPr/>
            <p:nvPr/>
          </p:nvSpPr>
          <p:spPr>
            <a:xfrm>
              <a:off x="2536322" y="3378754"/>
              <a:ext cx="49992" cy="25429"/>
            </a:xfrm>
            <a:custGeom>
              <a:avLst/>
              <a:gdLst/>
              <a:ahLst/>
              <a:cxnLst/>
              <a:rect l="l" t="t" r="r" b="b"/>
              <a:pathLst>
                <a:path w="1907" h="970" extrusionOk="0">
                  <a:moveTo>
                    <a:pt x="722" y="1"/>
                  </a:moveTo>
                  <a:cubicBezTo>
                    <a:pt x="318" y="1"/>
                    <a:pt x="1" y="333"/>
                    <a:pt x="1" y="722"/>
                  </a:cubicBezTo>
                  <a:cubicBezTo>
                    <a:pt x="577" y="883"/>
                    <a:pt x="1178" y="969"/>
                    <a:pt x="1769" y="969"/>
                  </a:cubicBezTo>
                  <a:cubicBezTo>
                    <a:pt x="1815" y="969"/>
                    <a:pt x="1860" y="969"/>
                    <a:pt x="1906" y="968"/>
                  </a:cubicBezTo>
                  <a:lnTo>
                    <a:pt x="1906" y="722"/>
                  </a:lnTo>
                  <a:cubicBezTo>
                    <a:pt x="1906" y="333"/>
                    <a:pt x="1588" y="1"/>
                    <a:pt x="1184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9" name="Google Shape;19255;p76">
              <a:extLst>
                <a:ext uri="{FF2B5EF4-FFF2-40B4-BE49-F238E27FC236}">
                  <a16:creationId xmlns:a16="http://schemas.microsoft.com/office/drawing/2014/main" id="{B35AA9D3-7A19-4390-AD77-9757994D6B75}"/>
                </a:ext>
              </a:extLst>
            </p:cNvPr>
            <p:cNvSpPr/>
            <p:nvPr/>
          </p:nvSpPr>
          <p:spPr>
            <a:xfrm>
              <a:off x="2536322" y="3379147"/>
              <a:ext cx="34473" cy="22728"/>
            </a:xfrm>
            <a:custGeom>
              <a:avLst/>
              <a:gdLst/>
              <a:ahLst/>
              <a:cxnLst/>
              <a:rect l="l" t="t" r="r" b="b"/>
              <a:pathLst>
                <a:path w="1315" h="867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cubicBezTo>
                    <a:pt x="231" y="780"/>
                    <a:pt x="477" y="837"/>
                    <a:pt x="722" y="866"/>
                  </a:cubicBezTo>
                  <a:lnTo>
                    <a:pt x="722" y="707"/>
                  </a:lnTo>
                  <a:cubicBezTo>
                    <a:pt x="722" y="361"/>
                    <a:pt x="968" y="72"/>
                    <a:pt x="1314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0" name="Google Shape;19256;p76">
              <a:extLst>
                <a:ext uri="{FF2B5EF4-FFF2-40B4-BE49-F238E27FC236}">
                  <a16:creationId xmlns:a16="http://schemas.microsoft.com/office/drawing/2014/main" id="{E5327476-58BA-45A0-A85E-F90C43B5BD11}"/>
                </a:ext>
              </a:extLst>
            </p:cNvPr>
            <p:cNvSpPr/>
            <p:nvPr/>
          </p:nvSpPr>
          <p:spPr>
            <a:xfrm>
              <a:off x="2348623" y="3429087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1" y="1"/>
                  </a:moveTo>
                  <a:lnTo>
                    <a:pt x="1" y="953"/>
                  </a:lnTo>
                  <a:lnTo>
                    <a:pt x="953" y="9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1" name="Google Shape;19257;p76">
              <a:extLst>
                <a:ext uri="{FF2B5EF4-FFF2-40B4-BE49-F238E27FC236}">
                  <a16:creationId xmlns:a16="http://schemas.microsoft.com/office/drawing/2014/main" id="{8DF06F3B-93B5-40D6-A7BA-68CB1AAA8519}"/>
                </a:ext>
              </a:extLst>
            </p:cNvPr>
            <p:cNvSpPr/>
            <p:nvPr/>
          </p:nvSpPr>
          <p:spPr>
            <a:xfrm>
              <a:off x="2347102" y="3429087"/>
              <a:ext cx="27657" cy="18849"/>
            </a:xfrm>
            <a:custGeom>
              <a:avLst/>
              <a:gdLst/>
              <a:ahLst/>
              <a:cxnLst/>
              <a:rect l="l" t="t" r="r" b="b"/>
              <a:pathLst>
                <a:path w="1055" h="719" extrusionOk="0">
                  <a:moveTo>
                    <a:pt x="59" y="1"/>
                  </a:moveTo>
                  <a:lnTo>
                    <a:pt x="59" y="477"/>
                  </a:lnTo>
                  <a:cubicBezTo>
                    <a:pt x="44" y="520"/>
                    <a:pt x="30" y="578"/>
                    <a:pt x="1" y="621"/>
                  </a:cubicBezTo>
                  <a:cubicBezTo>
                    <a:pt x="174" y="686"/>
                    <a:pt x="354" y="719"/>
                    <a:pt x="533" y="719"/>
                  </a:cubicBezTo>
                  <a:cubicBezTo>
                    <a:pt x="712" y="719"/>
                    <a:pt x="889" y="686"/>
                    <a:pt x="1055" y="621"/>
                  </a:cubicBezTo>
                  <a:cubicBezTo>
                    <a:pt x="1026" y="578"/>
                    <a:pt x="1011" y="520"/>
                    <a:pt x="1011" y="477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2" name="Google Shape;19258;p76">
              <a:extLst>
                <a:ext uri="{FF2B5EF4-FFF2-40B4-BE49-F238E27FC236}">
                  <a16:creationId xmlns:a16="http://schemas.microsoft.com/office/drawing/2014/main" id="{0184B8E7-36FD-45F0-A3D2-1D894FA21770}"/>
                </a:ext>
              </a:extLst>
            </p:cNvPr>
            <p:cNvSpPr/>
            <p:nvPr/>
          </p:nvSpPr>
          <p:spPr>
            <a:xfrm>
              <a:off x="2323273" y="3448774"/>
              <a:ext cx="75342" cy="93116"/>
            </a:xfrm>
            <a:custGeom>
              <a:avLst/>
              <a:gdLst/>
              <a:ahLst/>
              <a:cxnLst/>
              <a:rect l="l" t="t" r="r" b="b"/>
              <a:pathLst>
                <a:path w="2874" h="3552" extrusionOk="0">
                  <a:moveTo>
                    <a:pt x="708" y="0"/>
                  </a:moveTo>
                  <a:lnTo>
                    <a:pt x="275" y="217"/>
                  </a:lnTo>
                  <a:cubicBezTo>
                    <a:pt x="116" y="303"/>
                    <a:pt x="0" y="462"/>
                    <a:pt x="15" y="650"/>
                  </a:cubicBezTo>
                  <a:lnTo>
                    <a:pt x="15" y="2036"/>
                  </a:lnTo>
                  <a:cubicBezTo>
                    <a:pt x="15" y="2555"/>
                    <a:pt x="159" y="3060"/>
                    <a:pt x="448" y="3493"/>
                  </a:cubicBezTo>
                  <a:lnTo>
                    <a:pt x="491" y="3551"/>
                  </a:lnTo>
                  <a:lnTo>
                    <a:pt x="2397" y="3551"/>
                  </a:lnTo>
                  <a:lnTo>
                    <a:pt x="2426" y="3493"/>
                  </a:lnTo>
                  <a:cubicBezTo>
                    <a:pt x="2714" y="3060"/>
                    <a:pt x="2873" y="2555"/>
                    <a:pt x="2873" y="2036"/>
                  </a:cubicBezTo>
                  <a:lnTo>
                    <a:pt x="2873" y="650"/>
                  </a:lnTo>
                  <a:cubicBezTo>
                    <a:pt x="2873" y="462"/>
                    <a:pt x="2758" y="303"/>
                    <a:pt x="2599" y="217"/>
                  </a:cubicBezTo>
                  <a:lnTo>
                    <a:pt x="2166" y="0"/>
                  </a:lnTo>
                  <a:cubicBezTo>
                    <a:pt x="2013" y="191"/>
                    <a:pt x="1568" y="202"/>
                    <a:pt x="1465" y="202"/>
                  </a:cubicBezTo>
                  <a:cubicBezTo>
                    <a:pt x="1451" y="202"/>
                    <a:pt x="1444" y="202"/>
                    <a:pt x="1444" y="202"/>
                  </a:cubicBezTo>
                  <a:cubicBezTo>
                    <a:pt x="1444" y="202"/>
                    <a:pt x="1436" y="202"/>
                    <a:pt x="1422" y="202"/>
                  </a:cubicBezTo>
                  <a:cubicBezTo>
                    <a:pt x="1317" y="202"/>
                    <a:pt x="861" y="191"/>
                    <a:pt x="708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3" name="Google Shape;19259;p76">
              <a:extLst>
                <a:ext uri="{FF2B5EF4-FFF2-40B4-BE49-F238E27FC236}">
                  <a16:creationId xmlns:a16="http://schemas.microsoft.com/office/drawing/2014/main" id="{F5BF4ED4-B9DD-430E-90AA-B8E1E332173C}"/>
                </a:ext>
              </a:extLst>
            </p:cNvPr>
            <p:cNvSpPr/>
            <p:nvPr/>
          </p:nvSpPr>
          <p:spPr>
            <a:xfrm>
              <a:off x="2335751" y="3541864"/>
              <a:ext cx="50359" cy="106354"/>
            </a:xfrm>
            <a:custGeom>
              <a:avLst/>
              <a:gdLst/>
              <a:ahLst/>
              <a:cxnLst/>
              <a:rect l="l" t="t" r="r" b="b"/>
              <a:pathLst>
                <a:path w="1921" h="4057" extrusionOk="0">
                  <a:moveTo>
                    <a:pt x="1" y="0"/>
                  </a:moveTo>
                  <a:lnTo>
                    <a:pt x="1" y="4057"/>
                  </a:lnTo>
                  <a:lnTo>
                    <a:pt x="1921" y="405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4" name="Google Shape;19260;p76">
              <a:extLst>
                <a:ext uri="{FF2B5EF4-FFF2-40B4-BE49-F238E27FC236}">
                  <a16:creationId xmlns:a16="http://schemas.microsoft.com/office/drawing/2014/main" id="{7DAE86BA-4D3E-471A-BD4A-0632AB7577BB}"/>
                </a:ext>
              </a:extLst>
            </p:cNvPr>
            <p:cNvSpPr/>
            <p:nvPr/>
          </p:nvSpPr>
          <p:spPr>
            <a:xfrm>
              <a:off x="2323273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73" y="1"/>
                  </a:moveTo>
                  <a:cubicBezTo>
                    <a:pt x="29" y="73"/>
                    <a:pt x="0" y="174"/>
                    <a:pt x="0" y="261"/>
                  </a:cubicBezTo>
                  <a:lnTo>
                    <a:pt x="0" y="1647"/>
                  </a:lnTo>
                  <a:cubicBezTo>
                    <a:pt x="0" y="2166"/>
                    <a:pt x="159" y="2671"/>
                    <a:pt x="448" y="3104"/>
                  </a:cubicBezTo>
                  <a:lnTo>
                    <a:pt x="477" y="3162"/>
                  </a:lnTo>
                  <a:lnTo>
                    <a:pt x="477" y="549"/>
                  </a:lnTo>
                  <a:cubicBezTo>
                    <a:pt x="477" y="391"/>
                    <a:pt x="405" y="261"/>
                    <a:pt x="289" y="16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5" name="Google Shape;19261;p76">
              <a:extLst>
                <a:ext uri="{FF2B5EF4-FFF2-40B4-BE49-F238E27FC236}">
                  <a16:creationId xmlns:a16="http://schemas.microsoft.com/office/drawing/2014/main" id="{77D62EA4-C717-43E3-9D33-945D2ADAAA57}"/>
                </a:ext>
              </a:extLst>
            </p:cNvPr>
            <p:cNvSpPr/>
            <p:nvPr/>
          </p:nvSpPr>
          <p:spPr>
            <a:xfrm>
              <a:off x="2386084" y="3458972"/>
              <a:ext cx="12531" cy="82918"/>
            </a:xfrm>
            <a:custGeom>
              <a:avLst/>
              <a:gdLst/>
              <a:ahLst/>
              <a:cxnLst/>
              <a:rect l="l" t="t" r="r" b="b"/>
              <a:pathLst>
                <a:path w="478" h="3163" extrusionOk="0">
                  <a:moveTo>
                    <a:pt x="405" y="1"/>
                  </a:moveTo>
                  <a:lnTo>
                    <a:pt x="188" y="160"/>
                  </a:lnTo>
                  <a:cubicBezTo>
                    <a:pt x="73" y="261"/>
                    <a:pt x="1" y="391"/>
                    <a:pt x="1" y="549"/>
                  </a:cubicBezTo>
                  <a:lnTo>
                    <a:pt x="1" y="3162"/>
                  </a:lnTo>
                  <a:lnTo>
                    <a:pt x="30" y="3104"/>
                  </a:lnTo>
                  <a:cubicBezTo>
                    <a:pt x="318" y="2671"/>
                    <a:pt x="477" y="2166"/>
                    <a:pt x="477" y="1647"/>
                  </a:cubicBezTo>
                  <a:lnTo>
                    <a:pt x="477" y="261"/>
                  </a:lnTo>
                  <a:cubicBezTo>
                    <a:pt x="477" y="174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6" name="Google Shape;19262;p76">
              <a:extLst>
                <a:ext uri="{FF2B5EF4-FFF2-40B4-BE49-F238E27FC236}">
                  <a16:creationId xmlns:a16="http://schemas.microsoft.com/office/drawing/2014/main" id="{054D8182-D377-443B-BEF3-3F1A5105BDEF}"/>
                </a:ext>
              </a:extLst>
            </p:cNvPr>
            <p:cNvSpPr/>
            <p:nvPr/>
          </p:nvSpPr>
          <p:spPr>
            <a:xfrm>
              <a:off x="2341807" y="3441670"/>
              <a:ext cx="38248" cy="100220"/>
            </a:xfrm>
            <a:custGeom>
              <a:avLst/>
              <a:gdLst/>
              <a:ahLst/>
              <a:cxnLst/>
              <a:rect l="l" t="t" r="r" b="b"/>
              <a:pathLst>
                <a:path w="1459" h="3823" extrusionOk="0">
                  <a:moveTo>
                    <a:pt x="233" y="0"/>
                  </a:moveTo>
                  <a:cubicBezTo>
                    <a:pt x="221" y="0"/>
                    <a:pt x="210" y="4"/>
                    <a:pt x="203" y="11"/>
                  </a:cubicBezTo>
                  <a:lnTo>
                    <a:pt x="1" y="271"/>
                  </a:lnTo>
                  <a:lnTo>
                    <a:pt x="318" y="675"/>
                  </a:lnTo>
                  <a:cubicBezTo>
                    <a:pt x="343" y="700"/>
                    <a:pt x="373" y="716"/>
                    <a:pt x="406" y="716"/>
                  </a:cubicBezTo>
                  <a:cubicBezTo>
                    <a:pt x="429" y="716"/>
                    <a:pt x="453" y="708"/>
                    <a:pt x="477" y="690"/>
                  </a:cubicBezTo>
                  <a:lnTo>
                    <a:pt x="607" y="574"/>
                  </a:lnTo>
                  <a:lnTo>
                    <a:pt x="607" y="3822"/>
                  </a:lnTo>
                  <a:lnTo>
                    <a:pt x="852" y="3822"/>
                  </a:lnTo>
                  <a:lnTo>
                    <a:pt x="852" y="574"/>
                  </a:lnTo>
                  <a:lnTo>
                    <a:pt x="982" y="690"/>
                  </a:lnTo>
                  <a:cubicBezTo>
                    <a:pt x="1006" y="708"/>
                    <a:pt x="1031" y="716"/>
                    <a:pt x="1054" y="716"/>
                  </a:cubicBezTo>
                  <a:cubicBezTo>
                    <a:pt x="1086" y="716"/>
                    <a:pt x="1116" y="700"/>
                    <a:pt x="1141" y="675"/>
                  </a:cubicBezTo>
                  <a:lnTo>
                    <a:pt x="1459" y="271"/>
                  </a:lnTo>
                  <a:lnTo>
                    <a:pt x="1257" y="11"/>
                  </a:lnTo>
                  <a:cubicBezTo>
                    <a:pt x="1249" y="4"/>
                    <a:pt x="1239" y="0"/>
                    <a:pt x="1228" y="0"/>
                  </a:cubicBezTo>
                  <a:cubicBezTo>
                    <a:pt x="1217" y="0"/>
                    <a:pt x="1206" y="4"/>
                    <a:pt x="1199" y="11"/>
                  </a:cubicBezTo>
                  <a:lnTo>
                    <a:pt x="737" y="473"/>
                  </a:lnTo>
                  <a:lnTo>
                    <a:pt x="275" y="11"/>
                  </a:lnTo>
                  <a:cubicBezTo>
                    <a:pt x="261" y="4"/>
                    <a:pt x="246" y="0"/>
                    <a:pt x="233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7" name="Google Shape;19263;p76">
              <a:extLst>
                <a:ext uri="{FF2B5EF4-FFF2-40B4-BE49-F238E27FC236}">
                  <a16:creationId xmlns:a16="http://schemas.microsoft.com/office/drawing/2014/main" id="{0C0B8861-3295-412A-9563-C85E5368BAB8}"/>
                </a:ext>
              </a:extLst>
            </p:cNvPr>
            <p:cNvSpPr/>
            <p:nvPr/>
          </p:nvSpPr>
          <p:spPr>
            <a:xfrm>
              <a:off x="2357693" y="3554342"/>
              <a:ext cx="6475" cy="93876"/>
            </a:xfrm>
            <a:custGeom>
              <a:avLst/>
              <a:gdLst/>
              <a:ahLst/>
              <a:cxnLst/>
              <a:rect l="l" t="t" r="r" b="b"/>
              <a:pathLst>
                <a:path w="247" h="3581" extrusionOk="0">
                  <a:moveTo>
                    <a:pt x="131" y="1"/>
                  </a:moveTo>
                  <a:cubicBezTo>
                    <a:pt x="59" y="1"/>
                    <a:pt x="1" y="58"/>
                    <a:pt x="1" y="116"/>
                  </a:cubicBezTo>
                  <a:lnTo>
                    <a:pt x="1" y="3581"/>
                  </a:lnTo>
                  <a:lnTo>
                    <a:pt x="246" y="3581"/>
                  </a:lnTo>
                  <a:lnTo>
                    <a:pt x="246" y="131"/>
                  </a:lnTo>
                  <a:cubicBezTo>
                    <a:pt x="246" y="58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8" name="Google Shape;19264;p76">
              <a:extLst>
                <a:ext uri="{FF2B5EF4-FFF2-40B4-BE49-F238E27FC236}">
                  <a16:creationId xmlns:a16="http://schemas.microsoft.com/office/drawing/2014/main" id="{3FAECF25-1307-48B4-9CAF-CBC300EA102F}"/>
                </a:ext>
              </a:extLst>
            </p:cNvPr>
            <p:cNvSpPr/>
            <p:nvPr/>
          </p:nvSpPr>
          <p:spPr>
            <a:xfrm>
              <a:off x="2335751" y="3378754"/>
              <a:ext cx="50752" cy="56782"/>
            </a:xfrm>
            <a:custGeom>
              <a:avLst/>
              <a:gdLst/>
              <a:ahLst/>
              <a:cxnLst/>
              <a:rect l="l" t="t" r="r" b="b"/>
              <a:pathLst>
                <a:path w="1936" h="2166" extrusionOk="0">
                  <a:moveTo>
                    <a:pt x="723" y="1"/>
                  </a:moveTo>
                  <a:cubicBezTo>
                    <a:pt x="333" y="1"/>
                    <a:pt x="1" y="333"/>
                    <a:pt x="1" y="722"/>
                  </a:cubicBezTo>
                  <a:lnTo>
                    <a:pt x="1" y="1199"/>
                  </a:lnTo>
                  <a:cubicBezTo>
                    <a:pt x="1" y="1733"/>
                    <a:pt x="434" y="2166"/>
                    <a:pt x="968" y="2166"/>
                  </a:cubicBezTo>
                  <a:cubicBezTo>
                    <a:pt x="1488" y="2166"/>
                    <a:pt x="1935" y="1733"/>
                    <a:pt x="1935" y="1199"/>
                  </a:cubicBezTo>
                  <a:lnTo>
                    <a:pt x="1935" y="722"/>
                  </a:lnTo>
                  <a:cubicBezTo>
                    <a:pt x="1935" y="333"/>
                    <a:pt x="1603" y="1"/>
                    <a:pt x="1213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" name="Google Shape;19265;p76">
              <a:extLst>
                <a:ext uri="{FF2B5EF4-FFF2-40B4-BE49-F238E27FC236}">
                  <a16:creationId xmlns:a16="http://schemas.microsoft.com/office/drawing/2014/main" id="{88FA4581-A991-4374-A7A9-F2586EBB4487}"/>
                </a:ext>
              </a:extLst>
            </p:cNvPr>
            <p:cNvSpPr/>
            <p:nvPr/>
          </p:nvSpPr>
          <p:spPr>
            <a:xfrm>
              <a:off x="2335751" y="3379147"/>
              <a:ext cx="34473" cy="56441"/>
            </a:xfrm>
            <a:custGeom>
              <a:avLst/>
              <a:gdLst/>
              <a:ahLst/>
              <a:cxnLst/>
              <a:rect l="l" t="t" r="r" b="b"/>
              <a:pathLst>
                <a:path w="1315" h="2153" extrusionOk="0">
                  <a:moveTo>
                    <a:pt x="723" y="0"/>
                  </a:moveTo>
                  <a:cubicBezTo>
                    <a:pt x="318" y="0"/>
                    <a:pt x="1" y="318"/>
                    <a:pt x="1" y="722"/>
                  </a:cubicBezTo>
                  <a:lnTo>
                    <a:pt x="1" y="1198"/>
                  </a:lnTo>
                  <a:cubicBezTo>
                    <a:pt x="1" y="1746"/>
                    <a:pt x="452" y="2152"/>
                    <a:pt x="952" y="2152"/>
                  </a:cubicBezTo>
                  <a:cubicBezTo>
                    <a:pt x="1072" y="2152"/>
                    <a:pt x="1195" y="2129"/>
                    <a:pt x="1314" y="2079"/>
                  </a:cubicBezTo>
                  <a:cubicBezTo>
                    <a:pt x="953" y="1934"/>
                    <a:pt x="723" y="1573"/>
                    <a:pt x="723" y="1184"/>
                  </a:cubicBezTo>
                  <a:lnTo>
                    <a:pt x="723" y="707"/>
                  </a:lnTo>
                  <a:cubicBezTo>
                    <a:pt x="723" y="361"/>
                    <a:pt x="982" y="72"/>
                    <a:pt x="131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" name="Google Shape;19266;p76">
              <a:extLst>
                <a:ext uri="{FF2B5EF4-FFF2-40B4-BE49-F238E27FC236}">
                  <a16:creationId xmlns:a16="http://schemas.microsoft.com/office/drawing/2014/main" id="{891D9CC2-D77F-445F-B27E-502CAE2A6B9E}"/>
                </a:ext>
              </a:extLst>
            </p:cNvPr>
            <p:cNvSpPr/>
            <p:nvPr/>
          </p:nvSpPr>
          <p:spPr>
            <a:xfrm>
              <a:off x="2335751" y="3378754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3" y="1"/>
                  </a:moveTo>
                  <a:cubicBezTo>
                    <a:pt x="318" y="1"/>
                    <a:pt x="1" y="333"/>
                    <a:pt x="1" y="722"/>
                  </a:cubicBezTo>
                  <a:cubicBezTo>
                    <a:pt x="577" y="883"/>
                    <a:pt x="1178" y="969"/>
                    <a:pt x="1781" y="969"/>
                  </a:cubicBezTo>
                  <a:cubicBezTo>
                    <a:pt x="1827" y="969"/>
                    <a:pt x="1874" y="969"/>
                    <a:pt x="1921" y="968"/>
                  </a:cubicBezTo>
                  <a:lnTo>
                    <a:pt x="1921" y="722"/>
                  </a:lnTo>
                  <a:cubicBezTo>
                    <a:pt x="1921" y="333"/>
                    <a:pt x="1589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" name="Google Shape;19267;p76">
              <a:extLst>
                <a:ext uri="{FF2B5EF4-FFF2-40B4-BE49-F238E27FC236}">
                  <a16:creationId xmlns:a16="http://schemas.microsoft.com/office/drawing/2014/main" id="{3BF629D8-487D-4B83-9813-7970FD83AAE2}"/>
                </a:ext>
              </a:extLst>
            </p:cNvPr>
            <p:cNvSpPr/>
            <p:nvPr/>
          </p:nvSpPr>
          <p:spPr>
            <a:xfrm>
              <a:off x="2335751" y="3379147"/>
              <a:ext cx="34473" cy="22728"/>
            </a:xfrm>
            <a:custGeom>
              <a:avLst/>
              <a:gdLst/>
              <a:ahLst/>
              <a:cxnLst/>
              <a:rect l="l" t="t" r="r" b="b"/>
              <a:pathLst>
                <a:path w="1315" h="867" extrusionOk="0">
                  <a:moveTo>
                    <a:pt x="723" y="0"/>
                  </a:moveTo>
                  <a:cubicBezTo>
                    <a:pt x="318" y="0"/>
                    <a:pt x="1" y="318"/>
                    <a:pt x="1" y="722"/>
                  </a:cubicBezTo>
                  <a:cubicBezTo>
                    <a:pt x="232" y="780"/>
                    <a:pt x="477" y="837"/>
                    <a:pt x="723" y="866"/>
                  </a:cubicBezTo>
                  <a:lnTo>
                    <a:pt x="723" y="722"/>
                  </a:lnTo>
                  <a:lnTo>
                    <a:pt x="723" y="707"/>
                  </a:lnTo>
                  <a:cubicBezTo>
                    <a:pt x="723" y="361"/>
                    <a:pt x="982" y="72"/>
                    <a:pt x="1314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" name="Google Shape;19268;p76">
              <a:extLst>
                <a:ext uri="{FF2B5EF4-FFF2-40B4-BE49-F238E27FC236}">
                  <a16:creationId xmlns:a16="http://schemas.microsoft.com/office/drawing/2014/main" id="{32380161-7862-4007-A8C7-14F79EC2AD0F}"/>
                </a:ext>
              </a:extLst>
            </p:cNvPr>
            <p:cNvSpPr/>
            <p:nvPr/>
          </p:nvSpPr>
          <p:spPr>
            <a:xfrm>
              <a:off x="2298290" y="3535415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1" y="1"/>
                  </a:moveTo>
                  <a:lnTo>
                    <a:pt x="1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" name="Google Shape;19269;p76">
              <a:extLst>
                <a:ext uri="{FF2B5EF4-FFF2-40B4-BE49-F238E27FC236}">
                  <a16:creationId xmlns:a16="http://schemas.microsoft.com/office/drawing/2014/main" id="{44BF7B4E-0998-48DD-906D-EB3F76F6D827}"/>
                </a:ext>
              </a:extLst>
            </p:cNvPr>
            <p:cNvSpPr/>
            <p:nvPr/>
          </p:nvSpPr>
          <p:spPr>
            <a:xfrm>
              <a:off x="2297163" y="3535415"/>
              <a:ext cx="27657" cy="18849"/>
            </a:xfrm>
            <a:custGeom>
              <a:avLst/>
              <a:gdLst/>
              <a:ahLst/>
              <a:cxnLst/>
              <a:rect l="l" t="t" r="r" b="b"/>
              <a:pathLst>
                <a:path w="1055" h="719" extrusionOk="0">
                  <a:moveTo>
                    <a:pt x="44" y="1"/>
                  </a:moveTo>
                  <a:lnTo>
                    <a:pt x="44" y="492"/>
                  </a:lnTo>
                  <a:cubicBezTo>
                    <a:pt x="44" y="535"/>
                    <a:pt x="29" y="578"/>
                    <a:pt x="0" y="622"/>
                  </a:cubicBezTo>
                  <a:cubicBezTo>
                    <a:pt x="166" y="687"/>
                    <a:pt x="343" y="719"/>
                    <a:pt x="522" y="719"/>
                  </a:cubicBezTo>
                  <a:cubicBezTo>
                    <a:pt x="700" y="719"/>
                    <a:pt x="881" y="687"/>
                    <a:pt x="1054" y="622"/>
                  </a:cubicBezTo>
                  <a:cubicBezTo>
                    <a:pt x="1011" y="578"/>
                    <a:pt x="996" y="535"/>
                    <a:pt x="996" y="492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" name="Google Shape;19270;p76">
              <a:extLst>
                <a:ext uri="{FF2B5EF4-FFF2-40B4-BE49-F238E27FC236}">
                  <a16:creationId xmlns:a16="http://schemas.microsoft.com/office/drawing/2014/main" id="{4E442E54-9F15-4E9D-9036-436944486C7E}"/>
                </a:ext>
              </a:extLst>
            </p:cNvPr>
            <p:cNvSpPr/>
            <p:nvPr/>
          </p:nvSpPr>
          <p:spPr>
            <a:xfrm>
              <a:off x="2273307" y="3555102"/>
              <a:ext cx="74975" cy="93116"/>
            </a:xfrm>
            <a:custGeom>
              <a:avLst/>
              <a:gdLst/>
              <a:ahLst/>
              <a:cxnLst/>
              <a:rect l="l" t="t" r="r" b="b"/>
              <a:pathLst>
                <a:path w="2860" h="3552" extrusionOk="0">
                  <a:moveTo>
                    <a:pt x="694" y="0"/>
                  </a:moveTo>
                  <a:lnTo>
                    <a:pt x="261" y="231"/>
                  </a:lnTo>
                  <a:cubicBezTo>
                    <a:pt x="102" y="304"/>
                    <a:pt x="1" y="477"/>
                    <a:pt x="1" y="650"/>
                  </a:cubicBezTo>
                  <a:lnTo>
                    <a:pt x="1" y="2036"/>
                  </a:lnTo>
                  <a:cubicBezTo>
                    <a:pt x="1" y="2556"/>
                    <a:pt x="145" y="3061"/>
                    <a:pt x="434" y="3494"/>
                  </a:cubicBezTo>
                  <a:lnTo>
                    <a:pt x="477" y="3552"/>
                  </a:lnTo>
                  <a:lnTo>
                    <a:pt x="2383" y="3552"/>
                  </a:lnTo>
                  <a:lnTo>
                    <a:pt x="2426" y="3494"/>
                  </a:lnTo>
                  <a:cubicBezTo>
                    <a:pt x="2715" y="3061"/>
                    <a:pt x="2859" y="2556"/>
                    <a:pt x="2859" y="2036"/>
                  </a:cubicBezTo>
                  <a:lnTo>
                    <a:pt x="2859" y="650"/>
                  </a:lnTo>
                  <a:cubicBezTo>
                    <a:pt x="2859" y="477"/>
                    <a:pt x="2758" y="304"/>
                    <a:pt x="2599" y="231"/>
                  </a:cubicBezTo>
                  <a:lnTo>
                    <a:pt x="2166" y="0"/>
                  </a:lnTo>
                  <a:cubicBezTo>
                    <a:pt x="2001" y="192"/>
                    <a:pt x="1554" y="203"/>
                    <a:pt x="1451" y="203"/>
                  </a:cubicBezTo>
                  <a:cubicBezTo>
                    <a:pt x="1438" y="203"/>
                    <a:pt x="1430" y="203"/>
                    <a:pt x="1430" y="203"/>
                  </a:cubicBezTo>
                  <a:cubicBezTo>
                    <a:pt x="1430" y="203"/>
                    <a:pt x="1422" y="203"/>
                    <a:pt x="1408" y="203"/>
                  </a:cubicBezTo>
                  <a:cubicBezTo>
                    <a:pt x="1303" y="203"/>
                    <a:pt x="847" y="192"/>
                    <a:pt x="694" y="0"/>
                  </a:cubicBez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5" name="Google Shape;19271;p76">
              <a:extLst>
                <a:ext uri="{FF2B5EF4-FFF2-40B4-BE49-F238E27FC236}">
                  <a16:creationId xmlns:a16="http://schemas.microsoft.com/office/drawing/2014/main" id="{A45798E6-04E6-40BB-89DA-C529F1087133}"/>
                </a:ext>
              </a:extLst>
            </p:cNvPr>
            <p:cNvSpPr/>
            <p:nvPr/>
          </p:nvSpPr>
          <p:spPr>
            <a:xfrm>
              <a:off x="2285812" y="3648192"/>
              <a:ext cx="49966" cy="43936"/>
            </a:xfrm>
            <a:custGeom>
              <a:avLst/>
              <a:gdLst/>
              <a:ahLst/>
              <a:cxnLst/>
              <a:rect l="l" t="t" r="r" b="b"/>
              <a:pathLst>
                <a:path w="1906" h="1676" extrusionOk="0">
                  <a:moveTo>
                    <a:pt x="0" y="1"/>
                  </a:moveTo>
                  <a:lnTo>
                    <a:pt x="0" y="1430"/>
                  </a:lnTo>
                  <a:cubicBezTo>
                    <a:pt x="0" y="1560"/>
                    <a:pt x="101" y="1675"/>
                    <a:pt x="246" y="1675"/>
                  </a:cubicBezTo>
                  <a:lnTo>
                    <a:pt x="1675" y="1675"/>
                  </a:lnTo>
                  <a:cubicBezTo>
                    <a:pt x="1805" y="1675"/>
                    <a:pt x="1906" y="1560"/>
                    <a:pt x="1906" y="1430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6" name="Google Shape;19272;p76">
              <a:extLst>
                <a:ext uri="{FF2B5EF4-FFF2-40B4-BE49-F238E27FC236}">
                  <a16:creationId xmlns:a16="http://schemas.microsoft.com/office/drawing/2014/main" id="{34C97A9F-A4D9-441C-BE0B-4B85A72245BC}"/>
                </a:ext>
              </a:extLst>
            </p:cNvPr>
            <p:cNvSpPr/>
            <p:nvPr/>
          </p:nvSpPr>
          <p:spPr>
            <a:xfrm>
              <a:off x="2273307" y="3565693"/>
              <a:ext cx="12531" cy="82525"/>
            </a:xfrm>
            <a:custGeom>
              <a:avLst/>
              <a:gdLst/>
              <a:ahLst/>
              <a:cxnLst/>
              <a:rect l="l" t="t" r="r" b="b"/>
              <a:pathLst>
                <a:path w="478" h="3148" extrusionOk="0">
                  <a:moveTo>
                    <a:pt x="73" y="1"/>
                  </a:moveTo>
                  <a:cubicBezTo>
                    <a:pt x="30" y="73"/>
                    <a:pt x="1" y="159"/>
                    <a:pt x="1" y="246"/>
                  </a:cubicBezTo>
                  <a:lnTo>
                    <a:pt x="1" y="1632"/>
                  </a:lnTo>
                  <a:cubicBezTo>
                    <a:pt x="1" y="2152"/>
                    <a:pt x="160" y="2657"/>
                    <a:pt x="448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5" y="246"/>
                    <a:pt x="290" y="159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7" name="Google Shape;19273;p76">
              <a:extLst>
                <a:ext uri="{FF2B5EF4-FFF2-40B4-BE49-F238E27FC236}">
                  <a16:creationId xmlns:a16="http://schemas.microsoft.com/office/drawing/2014/main" id="{82BE9289-D24B-4757-8CF1-BD3A88EC8EC7}"/>
                </a:ext>
              </a:extLst>
            </p:cNvPr>
            <p:cNvSpPr/>
            <p:nvPr/>
          </p:nvSpPr>
          <p:spPr>
            <a:xfrm>
              <a:off x="2335751" y="3565693"/>
              <a:ext cx="12898" cy="82525"/>
            </a:xfrm>
            <a:custGeom>
              <a:avLst/>
              <a:gdLst/>
              <a:ahLst/>
              <a:cxnLst/>
              <a:rect l="l" t="t" r="r" b="b"/>
              <a:pathLst>
                <a:path w="492" h="3148" extrusionOk="0">
                  <a:moveTo>
                    <a:pt x="419" y="1"/>
                  </a:moveTo>
                  <a:lnTo>
                    <a:pt x="203" y="159"/>
                  </a:lnTo>
                  <a:cubicBezTo>
                    <a:pt x="73" y="246"/>
                    <a:pt x="1" y="390"/>
                    <a:pt x="1" y="535"/>
                  </a:cubicBezTo>
                  <a:lnTo>
                    <a:pt x="1" y="3148"/>
                  </a:lnTo>
                  <a:lnTo>
                    <a:pt x="44" y="3090"/>
                  </a:lnTo>
                  <a:cubicBezTo>
                    <a:pt x="333" y="2657"/>
                    <a:pt x="477" y="2152"/>
                    <a:pt x="477" y="1632"/>
                  </a:cubicBezTo>
                  <a:lnTo>
                    <a:pt x="477" y="246"/>
                  </a:lnTo>
                  <a:cubicBezTo>
                    <a:pt x="492" y="159"/>
                    <a:pt x="463" y="73"/>
                    <a:pt x="41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8" name="Google Shape;19274;p76">
              <a:extLst>
                <a:ext uri="{FF2B5EF4-FFF2-40B4-BE49-F238E27FC236}">
                  <a16:creationId xmlns:a16="http://schemas.microsoft.com/office/drawing/2014/main" id="{CE0CD87B-CA71-411B-A94D-535E6E05C357}"/>
                </a:ext>
              </a:extLst>
            </p:cNvPr>
            <p:cNvSpPr/>
            <p:nvPr/>
          </p:nvSpPr>
          <p:spPr>
            <a:xfrm>
              <a:off x="2291867" y="3547998"/>
              <a:ext cx="38248" cy="100220"/>
            </a:xfrm>
            <a:custGeom>
              <a:avLst/>
              <a:gdLst/>
              <a:ahLst/>
              <a:cxnLst/>
              <a:rect l="l" t="t" r="r" b="b"/>
              <a:pathLst>
                <a:path w="1459" h="3823" extrusionOk="0">
                  <a:moveTo>
                    <a:pt x="231" y="1"/>
                  </a:moveTo>
                  <a:cubicBezTo>
                    <a:pt x="220" y="1"/>
                    <a:pt x="210" y="4"/>
                    <a:pt x="202" y="12"/>
                  </a:cubicBezTo>
                  <a:lnTo>
                    <a:pt x="0" y="271"/>
                  </a:lnTo>
                  <a:lnTo>
                    <a:pt x="318" y="676"/>
                  </a:lnTo>
                  <a:cubicBezTo>
                    <a:pt x="343" y="701"/>
                    <a:pt x="373" y="716"/>
                    <a:pt x="405" y="716"/>
                  </a:cubicBezTo>
                  <a:cubicBezTo>
                    <a:pt x="428" y="716"/>
                    <a:pt x="452" y="708"/>
                    <a:pt x="477" y="690"/>
                  </a:cubicBezTo>
                  <a:lnTo>
                    <a:pt x="607" y="575"/>
                  </a:lnTo>
                  <a:lnTo>
                    <a:pt x="607" y="3823"/>
                  </a:lnTo>
                  <a:lnTo>
                    <a:pt x="852" y="3823"/>
                  </a:lnTo>
                  <a:lnTo>
                    <a:pt x="852" y="575"/>
                  </a:lnTo>
                  <a:lnTo>
                    <a:pt x="982" y="690"/>
                  </a:lnTo>
                  <a:cubicBezTo>
                    <a:pt x="1006" y="708"/>
                    <a:pt x="1030" y="716"/>
                    <a:pt x="1053" y="716"/>
                  </a:cubicBezTo>
                  <a:cubicBezTo>
                    <a:pt x="1085" y="716"/>
                    <a:pt x="1115" y="701"/>
                    <a:pt x="1141" y="676"/>
                  </a:cubicBezTo>
                  <a:lnTo>
                    <a:pt x="1458" y="271"/>
                  </a:lnTo>
                  <a:lnTo>
                    <a:pt x="1256" y="26"/>
                  </a:lnTo>
                  <a:cubicBezTo>
                    <a:pt x="1249" y="12"/>
                    <a:pt x="1238" y="4"/>
                    <a:pt x="1227" y="4"/>
                  </a:cubicBezTo>
                  <a:cubicBezTo>
                    <a:pt x="1216" y="4"/>
                    <a:pt x="1206" y="12"/>
                    <a:pt x="1198" y="26"/>
                  </a:cubicBezTo>
                  <a:lnTo>
                    <a:pt x="736" y="474"/>
                  </a:lnTo>
                  <a:lnTo>
                    <a:pt x="260" y="12"/>
                  </a:lnTo>
                  <a:cubicBezTo>
                    <a:pt x="253" y="4"/>
                    <a:pt x="242" y="1"/>
                    <a:pt x="23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9" name="Google Shape;19275;p76">
              <a:extLst>
                <a:ext uri="{FF2B5EF4-FFF2-40B4-BE49-F238E27FC236}">
                  <a16:creationId xmlns:a16="http://schemas.microsoft.com/office/drawing/2014/main" id="{4EDC056A-086E-4767-96F2-CA2C602F0F86}"/>
                </a:ext>
              </a:extLst>
            </p:cNvPr>
            <p:cNvSpPr/>
            <p:nvPr/>
          </p:nvSpPr>
          <p:spPr>
            <a:xfrm>
              <a:off x="2307754" y="3660670"/>
              <a:ext cx="6449" cy="31458"/>
            </a:xfrm>
            <a:custGeom>
              <a:avLst/>
              <a:gdLst/>
              <a:ahLst/>
              <a:cxnLst/>
              <a:rect l="l" t="t" r="r" b="b"/>
              <a:pathLst>
                <a:path w="246" h="1200" extrusionOk="0">
                  <a:moveTo>
                    <a:pt x="130" y="1"/>
                  </a:moveTo>
                  <a:cubicBezTo>
                    <a:pt x="58" y="1"/>
                    <a:pt x="1" y="59"/>
                    <a:pt x="1" y="116"/>
                  </a:cubicBezTo>
                  <a:lnTo>
                    <a:pt x="1" y="1199"/>
                  </a:lnTo>
                  <a:lnTo>
                    <a:pt x="246" y="1199"/>
                  </a:lnTo>
                  <a:lnTo>
                    <a:pt x="246" y="116"/>
                  </a:lnTo>
                  <a:cubicBezTo>
                    <a:pt x="246" y="59"/>
                    <a:pt x="188" y="1"/>
                    <a:pt x="130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0" name="Google Shape;19276;p76">
              <a:extLst>
                <a:ext uri="{FF2B5EF4-FFF2-40B4-BE49-F238E27FC236}">
                  <a16:creationId xmlns:a16="http://schemas.microsoft.com/office/drawing/2014/main" id="{B07EF4BE-6E41-4E2A-8D6D-F2FE58D12409}"/>
                </a:ext>
              </a:extLst>
            </p:cNvPr>
            <p:cNvSpPr/>
            <p:nvPr/>
          </p:nvSpPr>
          <p:spPr>
            <a:xfrm>
              <a:off x="2285812" y="3485475"/>
              <a:ext cx="50359" cy="56415"/>
            </a:xfrm>
            <a:custGeom>
              <a:avLst/>
              <a:gdLst/>
              <a:ahLst/>
              <a:cxnLst/>
              <a:rect l="l" t="t" r="r" b="b"/>
              <a:pathLst>
                <a:path w="1921" h="2152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18"/>
                    <a:pt x="433" y="2151"/>
                    <a:pt x="967" y="2151"/>
                  </a:cubicBezTo>
                  <a:cubicBezTo>
                    <a:pt x="1487" y="2151"/>
                    <a:pt x="1920" y="1718"/>
                    <a:pt x="1920" y="1199"/>
                  </a:cubicBezTo>
                  <a:lnTo>
                    <a:pt x="1920" y="722"/>
                  </a:lnTo>
                  <a:cubicBezTo>
                    <a:pt x="1920" y="318"/>
                    <a:pt x="1603" y="0"/>
                    <a:pt x="119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1" name="Google Shape;19277;p76">
              <a:extLst>
                <a:ext uri="{FF2B5EF4-FFF2-40B4-BE49-F238E27FC236}">
                  <a16:creationId xmlns:a16="http://schemas.microsoft.com/office/drawing/2014/main" id="{679A68D2-98E2-4721-9D31-7F2C8A0E00CE}"/>
                </a:ext>
              </a:extLst>
            </p:cNvPr>
            <p:cNvSpPr/>
            <p:nvPr/>
          </p:nvSpPr>
          <p:spPr>
            <a:xfrm>
              <a:off x="2285812" y="3485475"/>
              <a:ext cx="34447" cy="56441"/>
            </a:xfrm>
            <a:custGeom>
              <a:avLst/>
              <a:gdLst/>
              <a:ahLst/>
              <a:cxnLst/>
              <a:rect l="l" t="t" r="r" b="b"/>
              <a:pathLst>
                <a:path w="1314" h="2153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46"/>
                    <a:pt x="442" y="2152"/>
                    <a:pt x="946" y="2152"/>
                  </a:cubicBezTo>
                  <a:cubicBezTo>
                    <a:pt x="1067" y="2152"/>
                    <a:pt x="1191" y="2129"/>
                    <a:pt x="1314" y="2079"/>
                  </a:cubicBezTo>
                  <a:cubicBezTo>
                    <a:pt x="953" y="1935"/>
                    <a:pt x="708" y="1574"/>
                    <a:pt x="722" y="1199"/>
                  </a:cubicBezTo>
                  <a:lnTo>
                    <a:pt x="722" y="708"/>
                  </a:lnTo>
                  <a:cubicBezTo>
                    <a:pt x="722" y="361"/>
                    <a:pt x="967" y="73"/>
                    <a:pt x="1314" y="15"/>
                  </a:cubicBezTo>
                  <a:cubicBezTo>
                    <a:pt x="1271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2" name="Google Shape;19278;p76">
              <a:extLst>
                <a:ext uri="{FF2B5EF4-FFF2-40B4-BE49-F238E27FC236}">
                  <a16:creationId xmlns:a16="http://schemas.microsoft.com/office/drawing/2014/main" id="{DFFEE215-4D57-4A9B-8FE0-3B973238B3A4}"/>
                </a:ext>
              </a:extLst>
            </p:cNvPr>
            <p:cNvSpPr/>
            <p:nvPr/>
          </p:nvSpPr>
          <p:spPr>
            <a:xfrm>
              <a:off x="2285418" y="3485082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3" y="1"/>
                  </a:moveTo>
                  <a:cubicBezTo>
                    <a:pt x="333" y="1"/>
                    <a:pt x="1" y="319"/>
                    <a:pt x="1" y="723"/>
                  </a:cubicBezTo>
                  <a:lnTo>
                    <a:pt x="15" y="737"/>
                  </a:lnTo>
                  <a:cubicBezTo>
                    <a:pt x="591" y="884"/>
                    <a:pt x="1192" y="970"/>
                    <a:pt x="1783" y="970"/>
                  </a:cubicBezTo>
                  <a:cubicBezTo>
                    <a:pt x="1829" y="970"/>
                    <a:pt x="1875" y="969"/>
                    <a:pt x="1921" y="968"/>
                  </a:cubicBezTo>
                  <a:lnTo>
                    <a:pt x="1921" y="723"/>
                  </a:lnTo>
                  <a:cubicBezTo>
                    <a:pt x="1921" y="319"/>
                    <a:pt x="1603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3" name="Google Shape;19279;p76">
              <a:extLst>
                <a:ext uri="{FF2B5EF4-FFF2-40B4-BE49-F238E27FC236}">
                  <a16:creationId xmlns:a16="http://schemas.microsoft.com/office/drawing/2014/main" id="{F4A4D989-4C0F-42A9-97CA-D4CA4CC68998}"/>
                </a:ext>
              </a:extLst>
            </p:cNvPr>
            <p:cNvSpPr/>
            <p:nvPr/>
          </p:nvSpPr>
          <p:spPr>
            <a:xfrm>
              <a:off x="2285812" y="3485475"/>
              <a:ext cx="34447" cy="23095"/>
            </a:xfrm>
            <a:custGeom>
              <a:avLst/>
              <a:gdLst/>
              <a:ahLst/>
              <a:cxnLst/>
              <a:rect l="l" t="t" r="r" b="b"/>
              <a:pathLst>
                <a:path w="1314" h="881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cubicBezTo>
                    <a:pt x="231" y="794"/>
                    <a:pt x="477" y="838"/>
                    <a:pt x="722" y="881"/>
                  </a:cubicBezTo>
                  <a:lnTo>
                    <a:pt x="722" y="722"/>
                  </a:lnTo>
                  <a:cubicBezTo>
                    <a:pt x="722" y="361"/>
                    <a:pt x="967" y="73"/>
                    <a:pt x="1314" y="15"/>
                  </a:cubicBezTo>
                  <a:cubicBezTo>
                    <a:pt x="1271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4" name="Google Shape;19280;p76">
              <a:extLst>
                <a:ext uri="{FF2B5EF4-FFF2-40B4-BE49-F238E27FC236}">
                  <a16:creationId xmlns:a16="http://schemas.microsoft.com/office/drawing/2014/main" id="{51C2EF58-3FC4-4AC4-809C-313EDAE359E4}"/>
                </a:ext>
              </a:extLst>
            </p:cNvPr>
            <p:cNvSpPr/>
            <p:nvPr/>
          </p:nvSpPr>
          <p:spPr>
            <a:xfrm>
              <a:off x="2398588" y="3535415"/>
              <a:ext cx="24983" cy="25009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0" y="1"/>
                  </a:moveTo>
                  <a:lnTo>
                    <a:pt x="0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5" name="Google Shape;19281;p76">
              <a:extLst>
                <a:ext uri="{FF2B5EF4-FFF2-40B4-BE49-F238E27FC236}">
                  <a16:creationId xmlns:a16="http://schemas.microsoft.com/office/drawing/2014/main" id="{D821779B-A51E-46E0-9670-8A996DF44B1E}"/>
                </a:ext>
              </a:extLst>
            </p:cNvPr>
            <p:cNvSpPr/>
            <p:nvPr/>
          </p:nvSpPr>
          <p:spPr>
            <a:xfrm>
              <a:off x="2397435" y="3535415"/>
              <a:ext cx="27290" cy="18849"/>
            </a:xfrm>
            <a:custGeom>
              <a:avLst/>
              <a:gdLst/>
              <a:ahLst/>
              <a:cxnLst/>
              <a:rect l="l" t="t" r="r" b="b"/>
              <a:pathLst>
                <a:path w="1041" h="719" extrusionOk="0">
                  <a:moveTo>
                    <a:pt x="44" y="1"/>
                  </a:moveTo>
                  <a:lnTo>
                    <a:pt x="44" y="492"/>
                  </a:lnTo>
                  <a:cubicBezTo>
                    <a:pt x="44" y="535"/>
                    <a:pt x="30" y="578"/>
                    <a:pt x="1" y="622"/>
                  </a:cubicBezTo>
                  <a:cubicBezTo>
                    <a:pt x="167" y="687"/>
                    <a:pt x="344" y="719"/>
                    <a:pt x="520" y="719"/>
                  </a:cubicBezTo>
                  <a:cubicBezTo>
                    <a:pt x="697" y="719"/>
                    <a:pt x="874" y="687"/>
                    <a:pt x="1040" y="622"/>
                  </a:cubicBezTo>
                  <a:cubicBezTo>
                    <a:pt x="1011" y="578"/>
                    <a:pt x="997" y="535"/>
                    <a:pt x="997" y="492"/>
                  </a:cubicBezTo>
                  <a:lnTo>
                    <a:pt x="997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6" name="Google Shape;19282;p76">
              <a:extLst>
                <a:ext uri="{FF2B5EF4-FFF2-40B4-BE49-F238E27FC236}">
                  <a16:creationId xmlns:a16="http://schemas.microsoft.com/office/drawing/2014/main" id="{2934ECF3-A1B8-40AB-B6E0-DA2FE48718ED}"/>
                </a:ext>
              </a:extLst>
            </p:cNvPr>
            <p:cNvSpPr/>
            <p:nvPr/>
          </p:nvSpPr>
          <p:spPr>
            <a:xfrm>
              <a:off x="2373606" y="3555102"/>
              <a:ext cx="75316" cy="93116"/>
            </a:xfrm>
            <a:custGeom>
              <a:avLst/>
              <a:gdLst/>
              <a:ahLst/>
              <a:cxnLst/>
              <a:rect l="l" t="t" r="r" b="b"/>
              <a:pathLst>
                <a:path w="2873" h="3552" extrusionOk="0">
                  <a:moveTo>
                    <a:pt x="693" y="0"/>
                  </a:moveTo>
                  <a:lnTo>
                    <a:pt x="260" y="231"/>
                  </a:lnTo>
                  <a:cubicBezTo>
                    <a:pt x="101" y="304"/>
                    <a:pt x="0" y="477"/>
                    <a:pt x="0" y="650"/>
                  </a:cubicBezTo>
                  <a:lnTo>
                    <a:pt x="0" y="2036"/>
                  </a:lnTo>
                  <a:cubicBezTo>
                    <a:pt x="0" y="2556"/>
                    <a:pt x="159" y="3061"/>
                    <a:pt x="448" y="3494"/>
                  </a:cubicBezTo>
                  <a:lnTo>
                    <a:pt x="477" y="3552"/>
                  </a:lnTo>
                  <a:lnTo>
                    <a:pt x="2382" y="3552"/>
                  </a:lnTo>
                  <a:lnTo>
                    <a:pt x="2425" y="3494"/>
                  </a:lnTo>
                  <a:cubicBezTo>
                    <a:pt x="2714" y="3061"/>
                    <a:pt x="2873" y="2556"/>
                    <a:pt x="2858" y="2036"/>
                  </a:cubicBezTo>
                  <a:lnTo>
                    <a:pt x="2858" y="650"/>
                  </a:lnTo>
                  <a:cubicBezTo>
                    <a:pt x="2858" y="477"/>
                    <a:pt x="2757" y="304"/>
                    <a:pt x="2599" y="231"/>
                  </a:cubicBezTo>
                  <a:lnTo>
                    <a:pt x="2166" y="0"/>
                  </a:lnTo>
                  <a:cubicBezTo>
                    <a:pt x="2000" y="192"/>
                    <a:pt x="1553" y="203"/>
                    <a:pt x="1451" y="203"/>
                  </a:cubicBezTo>
                  <a:cubicBezTo>
                    <a:pt x="1437" y="203"/>
                    <a:pt x="1429" y="203"/>
                    <a:pt x="1429" y="203"/>
                  </a:cubicBezTo>
                  <a:cubicBezTo>
                    <a:pt x="1429" y="203"/>
                    <a:pt x="1422" y="203"/>
                    <a:pt x="1408" y="203"/>
                  </a:cubicBezTo>
                  <a:cubicBezTo>
                    <a:pt x="1305" y="203"/>
                    <a:pt x="859" y="192"/>
                    <a:pt x="693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7" name="Google Shape;19283;p76">
              <a:extLst>
                <a:ext uri="{FF2B5EF4-FFF2-40B4-BE49-F238E27FC236}">
                  <a16:creationId xmlns:a16="http://schemas.microsoft.com/office/drawing/2014/main" id="{6708BE65-0F93-440D-9EE3-DE0AF8862C2E}"/>
                </a:ext>
              </a:extLst>
            </p:cNvPr>
            <p:cNvSpPr/>
            <p:nvPr/>
          </p:nvSpPr>
          <p:spPr>
            <a:xfrm>
              <a:off x="2386084" y="3485475"/>
              <a:ext cx="50359" cy="56415"/>
            </a:xfrm>
            <a:custGeom>
              <a:avLst/>
              <a:gdLst/>
              <a:ahLst/>
              <a:cxnLst/>
              <a:rect l="l" t="t" r="r" b="b"/>
              <a:pathLst>
                <a:path w="1921" h="2152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lnTo>
                    <a:pt x="1" y="1199"/>
                  </a:lnTo>
                  <a:cubicBezTo>
                    <a:pt x="1" y="1718"/>
                    <a:pt x="419" y="2151"/>
                    <a:pt x="953" y="2151"/>
                  </a:cubicBezTo>
                  <a:cubicBezTo>
                    <a:pt x="1488" y="2151"/>
                    <a:pt x="1921" y="1718"/>
                    <a:pt x="1921" y="1199"/>
                  </a:cubicBezTo>
                  <a:lnTo>
                    <a:pt x="1921" y="722"/>
                  </a:lnTo>
                  <a:cubicBezTo>
                    <a:pt x="1921" y="318"/>
                    <a:pt x="1603" y="0"/>
                    <a:pt x="1199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" name="Google Shape;19284;p76">
              <a:extLst>
                <a:ext uri="{FF2B5EF4-FFF2-40B4-BE49-F238E27FC236}">
                  <a16:creationId xmlns:a16="http://schemas.microsoft.com/office/drawing/2014/main" id="{23C3F3E2-21B7-4DB7-9C39-583F94638A35}"/>
                </a:ext>
              </a:extLst>
            </p:cNvPr>
            <p:cNvSpPr/>
            <p:nvPr/>
          </p:nvSpPr>
          <p:spPr>
            <a:xfrm>
              <a:off x="2385717" y="3485475"/>
              <a:ext cx="34840" cy="56441"/>
            </a:xfrm>
            <a:custGeom>
              <a:avLst/>
              <a:gdLst/>
              <a:ahLst/>
              <a:cxnLst/>
              <a:rect l="l" t="t" r="r" b="b"/>
              <a:pathLst>
                <a:path w="1329" h="2153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46"/>
                    <a:pt x="451" y="2152"/>
                    <a:pt x="952" y="2152"/>
                  </a:cubicBezTo>
                  <a:cubicBezTo>
                    <a:pt x="1071" y="2152"/>
                    <a:pt x="1194" y="2129"/>
                    <a:pt x="1314" y="2079"/>
                  </a:cubicBezTo>
                  <a:cubicBezTo>
                    <a:pt x="953" y="1935"/>
                    <a:pt x="722" y="1574"/>
                    <a:pt x="722" y="1199"/>
                  </a:cubicBezTo>
                  <a:lnTo>
                    <a:pt x="722" y="708"/>
                  </a:lnTo>
                  <a:cubicBezTo>
                    <a:pt x="736" y="361"/>
                    <a:pt x="982" y="73"/>
                    <a:pt x="1328" y="15"/>
                  </a:cubicBezTo>
                  <a:cubicBezTo>
                    <a:pt x="1285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" name="Google Shape;19285;p76">
              <a:extLst>
                <a:ext uri="{FF2B5EF4-FFF2-40B4-BE49-F238E27FC236}">
                  <a16:creationId xmlns:a16="http://schemas.microsoft.com/office/drawing/2014/main" id="{DDF1B4A6-1FBC-431E-99E4-07FEF9867F51}"/>
                </a:ext>
              </a:extLst>
            </p:cNvPr>
            <p:cNvSpPr/>
            <p:nvPr/>
          </p:nvSpPr>
          <p:spPr>
            <a:xfrm>
              <a:off x="2386084" y="3648192"/>
              <a:ext cx="49992" cy="43936"/>
            </a:xfrm>
            <a:custGeom>
              <a:avLst/>
              <a:gdLst/>
              <a:ahLst/>
              <a:cxnLst/>
              <a:rect l="l" t="t" r="r" b="b"/>
              <a:pathLst>
                <a:path w="1907" h="1676" extrusionOk="0">
                  <a:moveTo>
                    <a:pt x="1" y="1"/>
                  </a:moveTo>
                  <a:lnTo>
                    <a:pt x="1" y="1430"/>
                  </a:lnTo>
                  <a:cubicBezTo>
                    <a:pt x="1" y="1560"/>
                    <a:pt x="102" y="1675"/>
                    <a:pt x="232" y="1675"/>
                  </a:cubicBezTo>
                  <a:lnTo>
                    <a:pt x="1675" y="1675"/>
                  </a:lnTo>
                  <a:cubicBezTo>
                    <a:pt x="1805" y="1675"/>
                    <a:pt x="1906" y="1560"/>
                    <a:pt x="1906" y="1430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" name="Google Shape;19286;p76">
              <a:extLst>
                <a:ext uri="{FF2B5EF4-FFF2-40B4-BE49-F238E27FC236}">
                  <a16:creationId xmlns:a16="http://schemas.microsoft.com/office/drawing/2014/main" id="{FD3A40C7-FAF6-4CC3-8153-43B4167427B4}"/>
                </a:ext>
              </a:extLst>
            </p:cNvPr>
            <p:cNvSpPr/>
            <p:nvPr/>
          </p:nvSpPr>
          <p:spPr>
            <a:xfrm>
              <a:off x="2373606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72" y="1"/>
                  </a:moveTo>
                  <a:cubicBezTo>
                    <a:pt x="15" y="73"/>
                    <a:pt x="0" y="159"/>
                    <a:pt x="0" y="246"/>
                  </a:cubicBezTo>
                  <a:lnTo>
                    <a:pt x="0" y="1632"/>
                  </a:lnTo>
                  <a:cubicBezTo>
                    <a:pt x="0" y="2152"/>
                    <a:pt x="145" y="2657"/>
                    <a:pt x="433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4" y="246"/>
                    <a:pt x="289" y="159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" name="Google Shape;19287;p76">
              <a:extLst>
                <a:ext uri="{FF2B5EF4-FFF2-40B4-BE49-F238E27FC236}">
                  <a16:creationId xmlns:a16="http://schemas.microsoft.com/office/drawing/2014/main" id="{57FCF51C-8F8A-4AF0-B138-08E044842A6F}"/>
                </a:ext>
              </a:extLst>
            </p:cNvPr>
            <p:cNvSpPr/>
            <p:nvPr/>
          </p:nvSpPr>
          <p:spPr>
            <a:xfrm>
              <a:off x="2436050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404" y="1"/>
                  </a:moveTo>
                  <a:lnTo>
                    <a:pt x="188" y="159"/>
                  </a:lnTo>
                  <a:cubicBezTo>
                    <a:pt x="72" y="246"/>
                    <a:pt x="0" y="390"/>
                    <a:pt x="0" y="535"/>
                  </a:cubicBezTo>
                  <a:lnTo>
                    <a:pt x="0" y="3148"/>
                  </a:lnTo>
                  <a:lnTo>
                    <a:pt x="43" y="3090"/>
                  </a:lnTo>
                  <a:cubicBezTo>
                    <a:pt x="332" y="2657"/>
                    <a:pt x="476" y="2152"/>
                    <a:pt x="476" y="1632"/>
                  </a:cubicBezTo>
                  <a:lnTo>
                    <a:pt x="476" y="246"/>
                  </a:lnTo>
                  <a:cubicBezTo>
                    <a:pt x="476" y="159"/>
                    <a:pt x="462" y="73"/>
                    <a:pt x="404" y="1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2" name="Google Shape;19288;p76">
              <a:extLst>
                <a:ext uri="{FF2B5EF4-FFF2-40B4-BE49-F238E27FC236}">
                  <a16:creationId xmlns:a16="http://schemas.microsoft.com/office/drawing/2014/main" id="{47634763-0F18-4F79-B035-13A7561CD329}"/>
                </a:ext>
              </a:extLst>
            </p:cNvPr>
            <p:cNvSpPr/>
            <p:nvPr/>
          </p:nvSpPr>
          <p:spPr>
            <a:xfrm>
              <a:off x="2391773" y="3548103"/>
              <a:ext cx="38615" cy="100115"/>
            </a:xfrm>
            <a:custGeom>
              <a:avLst/>
              <a:gdLst/>
              <a:ahLst/>
              <a:cxnLst/>
              <a:rect l="l" t="t" r="r" b="b"/>
              <a:pathLst>
                <a:path w="1473" h="3819" extrusionOk="0">
                  <a:moveTo>
                    <a:pt x="244" y="0"/>
                  </a:moveTo>
                  <a:cubicBezTo>
                    <a:pt x="231" y="0"/>
                    <a:pt x="217" y="8"/>
                    <a:pt x="202" y="22"/>
                  </a:cubicBezTo>
                  <a:lnTo>
                    <a:pt x="0" y="267"/>
                  </a:lnTo>
                  <a:lnTo>
                    <a:pt x="332" y="672"/>
                  </a:lnTo>
                  <a:cubicBezTo>
                    <a:pt x="349" y="697"/>
                    <a:pt x="380" y="712"/>
                    <a:pt x="412" y="712"/>
                  </a:cubicBezTo>
                  <a:cubicBezTo>
                    <a:pt x="435" y="712"/>
                    <a:pt x="458" y="704"/>
                    <a:pt x="477" y="686"/>
                  </a:cubicBezTo>
                  <a:lnTo>
                    <a:pt x="621" y="571"/>
                  </a:lnTo>
                  <a:lnTo>
                    <a:pt x="621" y="3819"/>
                  </a:lnTo>
                  <a:lnTo>
                    <a:pt x="852" y="3819"/>
                  </a:lnTo>
                  <a:lnTo>
                    <a:pt x="852" y="571"/>
                  </a:lnTo>
                  <a:lnTo>
                    <a:pt x="996" y="686"/>
                  </a:lnTo>
                  <a:cubicBezTo>
                    <a:pt x="1014" y="704"/>
                    <a:pt x="1038" y="712"/>
                    <a:pt x="1061" y="712"/>
                  </a:cubicBezTo>
                  <a:cubicBezTo>
                    <a:pt x="1092" y="712"/>
                    <a:pt x="1124" y="697"/>
                    <a:pt x="1141" y="672"/>
                  </a:cubicBezTo>
                  <a:lnTo>
                    <a:pt x="1473" y="267"/>
                  </a:lnTo>
                  <a:lnTo>
                    <a:pt x="1271" y="22"/>
                  </a:lnTo>
                  <a:cubicBezTo>
                    <a:pt x="1256" y="8"/>
                    <a:pt x="1242" y="0"/>
                    <a:pt x="1229" y="0"/>
                  </a:cubicBezTo>
                  <a:cubicBezTo>
                    <a:pt x="1216" y="0"/>
                    <a:pt x="1206" y="8"/>
                    <a:pt x="1198" y="22"/>
                  </a:cubicBezTo>
                  <a:lnTo>
                    <a:pt x="736" y="484"/>
                  </a:lnTo>
                  <a:lnTo>
                    <a:pt x="274" y="22"/>
                  </a:lnTo>
                  <a:cubicBezTo>
                    <a:pt x="267" y="8"/>
                    <a:pt x="256" y="0"/>
                    <a:pt x="244" y="0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3" name="Google Shape;19289;p76">
              <a:extLst>
                <a:ext uri="{FF2B5EF4-FFF2-40B4-BE49-F238E27FC236}">
                  <a16:creationId xmlns:a16="http://schemas.microsoft.com/office/drawing/2014/main" id="{037C212A-50DF-4A3C-BAA3-A5E506F1A523}"/>
                </a:ext>
              </a:extLst>
            </p:cNvPr>
            <p:cNvSpPr/>
            <p:nvPr/>
          </p:nvSpPr>
          <p:spPr>
            <a:xfrm>
              <a:off x="2408026" y="3660670"/>
              <a:ext cx="6082" cy="31458"/>
            </a:xfrm>
            <a:custGeom>
              <a:avLst/>
              <a:gdLst/>
              <a:ahLst/>
              <a:cxnLst/>
              <a:rect l="l" t="t" r="r" b="b"/>
              <a:pathLst>
                <a:path w="232" h="1200" extrusionOk="0">
                  <a:moveTo>
                    <a:pt x="116" y="1"/>
                  </a:moveTo>
                  <a:cubicBezTo>
                    <a:pt x="44" y="1"/>
                    <a:pt x="1" y="59"/>
                    <a:pt x="1" y="116"/>
                  </a:cubicBezTo>
                  <a:lnTo>
                    <a:pt x="1" y="1199"/>
                  </a:lnTo>
                  <a:lnTo>
                    <a:pt x="232" y="1199"/>
                  </a:lnTo>
                  <a:lnTo>
                    <a:pt x="232" y="116"/>
                  </a:lnTo>
                  <a:cubicBezTo>
                    <a:pt x="232" y="59"/>
                    <a:pt x="189" y="1"/>
                    <a:pt x="116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4" name="Google Shape;19290;p76">
              <a:extLst>
                <a:ext uri="{FF2B5EF4-FFF2-40B4-BE49-F238E27FC236}">
                  <a16:creationId xmlns:a16="http://schemas.microsoft.com/office/drawing/2014/main" id="{582C5D21-0082-4D97-AE44-5311423E9D1F}"/>
                </a:ext>
              </a:extLst>
            </p:cNvPr>
            <p:cNvSpPr/>
            <p:nvPr/>
          </p:nvSpPr>
          <p:spPr>
            <a:xfrm>
              <a:off x="2385717" y="3485082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2" y="1"/>
                  </a:moveTo>
                  <a:cubicBezTo>
                    <a:pt x="318" y="1"/>
                    <a:pt x="0" y="319"/>
                    <a:pt x="0" y="723"/>
                  </a:cubicBezTo>
                  <a:lnTo>
                    <a:pt x="15" y="737"/>
                  </a:lnTo>
                  <a:cubicBezTo>
                    <a:pt x="591" y="884"/>
                    <a:pt x="1179" y="970"/>
                    <a:pt x="1780" y="970"/>
                  </a:cubicBezTo>
                  <a:cubicBezTo>
                    <a:pt x="1826" y="970"/>
                    <a:pt x="1873" y="969"/>
                    <a:pt x="1920" y="968"/>
                  </a:cubicBezTo>
                  <a:lnTo>
                    <a:pt x="1920" y="723"/>
                  </a:lnTo>
                  <a:cubicBezTo>
                    <a:pt x="1920" y="319"/>
                    <a:pt x="1603" y="1"/>
                    <a:pt x="1198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5" name="Google Shape;19291;p76">
              <a:extLst>
                <a:ext uri="{FF2B5EF4-FFF2-40B4-BE49-F238E27FC236}">
                  <a16:creationId xmlns:a16="http://schemas.microsoft.com/office/drawing/2014/main" id="{F2F80A6F-7279-4A3C-BAA0-58C08DA75860}"/>
                </a:ext>
              </a:extLst>
            </p:cNvPr>
            <p:cNvSpPr/>
            <p:nvPr/>
          </p:nvSpPr>
          <p:spPr>
            <a:xfrm>
              <a:off x="2385717" y="3485475"/>
              <a:ext cx="34840" cy="23095"/>
            </a:xfrm>
            <a:custGeom>
              <a:avLst/>
              <a:gdLst/>
              <a:ahLst/>
              <a:cxnLst/>
              <a:rect l="l" t="t" r="r" b="b"/>
              <a:pathLst>
                <a:path w="1329" h="881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cubicBezTo>
                    <a:pt x="246" y="794"/>
                    <a:pt x="477" y="838"/>
                    <a:pt x="722" y="881"/>
                  </a:cubicBezTo>
                  <a:lnTo>
                    <a:pt x="722" y="722"/>
                  </a:lnTo>
                  <a:cubicBezTo>
                    <a:pt x="736" y="361"/>
                    <a:pt x="982" y="73"/>
                    <a:pt x="1328" y="15"/>
                  </a:cubicBezTo>
                  <a:cubicBezTo>
                    <a:pt x="1285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6" name="Google Shape;19292;p76">
              <a:extLst>
                <a:ext uri="{FF2B5EF4-FFF2-40B4-BE49-F238E27FC236}">
                  <a16:creationId xmlns:a16="http://schemas.microsoft.com/office/drawing/2014/main" id="{F0EB0F3B-9A0A-44D9-8A12-BFE163A2E4EA}"/>
                </a:ext>
              </a:extLst>
            </p:cNvPr>
            <p:cNvSpPr/>
            <p:nvPr/>
          </p:nvSpPr>
          <p:spPr>
            <a:xfrm>
              <a:off x="2498861" y="3535415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0" y="1"/>
                  </a:moveTo>
                  <a:lnTo>
                    <a:pt x="0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7" name="Google Shape;19293;p76">
              <a:extLst>
                <a:ext uri="{FF2B5EF4-FFF2-40B4-BE49-F238E27FC236}">
                  <a16:creationId xmlns:a16="http://schemas.microsoft.com/office/drawing/2014/main" id="{508592BF-0A8E-4A79-AC6F-4F2371C5E1CD}"/>
                </a:ext>
              </a:extLst>
            </p:cNvPr>
            <p:cNvSpPr/>
            <p:nvPr/>
          </p:nvSpPr>
          <p:spPr>
            <a:xfrm>
              <a:off x="2497340" y="3535415"/>
              <a:ext cx="27657" cy="18849"/>
            </a:xfrm>
            <a:custGeom>
              <a:avLst/>
              <a:gdLst/>
              <a:ahLst/>
              <a:cxnLst/>
              <a:rect l="l" t="t" r="r" b="b"/>
              <a:pathLst>
                <a:path w="1055" h="719" extrusionOk="0">
                  <a:moveTo>
                    <a:pt x="58" y="1"/>
                  </a:moveTo>
                  <a:lnTo>
                    <a:pt x="58" y="492"/>
                  </a:lnTo>
                  <a:cubicBezTo>
                    <a:pt x="58" y="535"/>
                    <a:pt x="30" y="578"/>
                    <a:pt x="1" y="622"/>
                  </a:cubicBezTo>
                  <a:cubicBezTo>
                    <a:pt x="174" y="687"/>
                    <a:pt x="354" y="719"/>
                    <a:pt x="533" y="719"/>
                  </a:cubicBezTo>
                  <a:cubicBezTo>
                    <a:pt x="712" y="719"/>
                    <a:pt x="888" y="687"/>
                    <a:pt x="1054" y="622"/>
                  </a:cubicBezTo>
                  <a:cubicBezTo>
                    <a:pt x="1026" y="578"/>
                    <a:pt x="1011" y="535"/>
                    <a:pt x="1011" y="492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8" name="Google Shape;19294;p76">
              <a:extLst>
                <a:ext uri="{FF2B5EF4-FFF2-40B4-BE49-F238E27FC236}">
                  <a16:creationId xmlns:a16="http://schemas.microsoft.com/office/drawing/2014/main" id="{F69EBFCF-11DE-4B95-A38E-0DF0C3066858}"/>
                </a:ext>
              </a:extLst>
            </p:cNvPr>
            <p:cNvSpPr/>
            <p:nvPr/>
          </p:nvSpPr>
          <p:spPr>
            <a:xfrm>
              <a:off x="2473878" y="3555102"/>
              <a:ext cx="74949" cy="93116"/>
            </a:xfrm>
            <a:custGeom>
              <a:avLst/>
              <a:gdLst/>
              <a:ahLst/>
              <a:cxnLst/>
              <a:rect l="l" t="t" r="r" b="b"/>
              <a:pathLst>
                <a:path w="2859" h="3552" extrusionOk="0">
                  <a:moveTo>
                    <a:pt x="694" y="0"/>
                  </a:moveTo>
                  <a:lnTo>
                    <a:pt x="261" y="231"/>
                  </a:lnTo>
                  <a:cubicBezTo>
                    <a:pt x="102" y="304"/>
                    <a:pt x="1" y="477"/>
                    <a:pt x="1" y="650"/>
                  </a:cubicBezTo>
                  <a:lnTo>
                    <a:pt x="1" y="2036"/>
                  </a:lnTo>
                  <a:cubicBezTo>
                    <a:pt x="1" y="2556"/>
                    <a:pt x="145" y="3061"/>
                    <a:pt x="434" y="3494"/>
                  </a:cubicBezTo>
                  <a:lnTo>
                    <a:pt x="477" y="3552"/>
                  </a:lnTo>
                  <a:lnTo>
                    <a:pt x="2383" y="3552"/>
                  </a:lnTo>
                  <a:lnTo>
                    <a:pt x="2426" y="3494"/>
                  </a:lnTo>
                  <a:cubicBezTo>
                    <a:pt x="2715" y="3061"/>
                    <a:pt x="2859" y="2556"/>
                    <a:pt x="2859" y="2036"/>
                  </a:cubicBezTo>
                  <a:lnTo>
                    <a:pt x="2859" y="650"/>
                  </a:lnTo>
                  <a:cubicBezTo>
                    <a:pt x="2859" y="477"/>
                    <a:pt x="2758" y="304"/>
                    <a:pt x="2599" y="231"/>
                  </a:cubicBezTo>
                  <a:lnTo>
                    <a:pt x="2166" y="0"/>
                  </a:lnTo>
                  <a:cubicBezTo>
                    <a:pt x="2000" y="192"/>
                    <a:pt x="1554" y="203"/>
                    <a:pt x="1451" y="203"/>
                  </a:cubicBezTo>
                  <a:cubicBezTo>
                    <a:pt x="1437" y="203"/>
                    <a:pt x="1430" y="203"/>
                    <a:pt x="1430" y="203"/>
                  </a:cubicBezTo>
                  <a:cubicBezTo>
                    <a:pt x="1430" y="203"/>
                    <a:pt x="1422" y="203"/>
                    <a:pt x="1408" y="203"/>
                  </a:cubicBezTo>
                  <a:cubicBezTo>
                    <a:pt x="1303" y="203"/>
                    <a:pt x="846" y="192"/>
                    <a:pt x="694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9" name="Google Shape;19295;p76">
              <a:extLst>
                <a:ext uri="{FF2B5EF4-FFF2-40B4-BE49-F238E27FC236}">
                  <a16:creationId xmlns:a16="http://schemas.microsoft.com/office/drawing/2014/main" id="{E97BD39F-1833-4C33-929F-5FB149ED8608}"/>
                </a:ext>
              </a:extLst>
            </p:cNvPr>
            <p:cNvSpPr/>
            <p:nvPr/>
          </p:nvSpPr>
          <p:spPr>
            <a:xfrm>
              <a:off x="2485989" y="3648192"/>
              <a:ext cx="49992" cy="43936"/>
            </a:xfrm>
            <a:custGeom>
              <a:avLst/>
              <a:gdLst/>
              <a:ahLst/>
              <a:cxnLst/>
              <a:rect l="l" t="t" r="r" b="b"/>
              <a:pathLst>
                <a:path w="1907" h="1676" extrusionOk="0">
                  <a:moveTo>
                    <a:pt x="1" y="1"/>
                  </a:moveTo>
                  <a:lnTo>
                    <a:pt x="1" y="1430"/>
                  </a:lnTo>
                  <a:cubicBezTo>
                    <a:pt x="1" y="1560"/>
                    <a:pt x="102" y="1675"/>
                    <a:pt x="246" y="1675"/>
                  </a:cubicBezTo>
                  <a:lnTo>
                    <a:pt x="1675" y="1675"/>
                  </a:lnTo>
                  <a:cubicBezTo>
                    <a:pt x="1805" y="1675"/>
                    <a:pt x="1906" y="1560"/>
                    <a:pt x="1906" y="1430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0" name="Google Shape;19296;p76">
              <a:extLst>
                <a:ext uri="{FF2B5EF4-FFF2-40B4-BE49-F238E27FC236}">
                  <a16:creationId xmlns:a16="http://schemas.microsoft.com/office/drawing/2014/main" id="{E7410BB2-FE8C-4D13-8316-C1A08AE7BB13}"/>
                </a:ext>
              </a:extLst>
            </p:cNvPr>
            <p:cNvSpPr/>
            <p:nvPr/>
          </p:nvSpPr>
          <p:spPr>
            <a:xfrm>
              <a:off x="2473511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72" y="1"/>
                  </a:moveTo>
                  <a:cubicBezTo>
                    <a:pt x="29" y="73"/>
                    <a:pt x="0" y="159"/>
                    <a:pt x="0" y="246"/>
                  </a:cubicBezTo>
                  <a:lnTo>
                    <a:pt x="0" y="1632"/>
                  </a:lnTo>
                  <a:cubicBezTo>
                    <a:pt x="0" y="2152"/>
                    <a:pt x="159" y="2657"/>
                    <a:pt x="448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4" y="246"/>
                    <a:pt x="289" y="159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1" name="Google Shape;19297;p76">
              <a:extLst>
                <a:ext uri="{FF2B5EF4-FFF2-40B4-BE49-F238E27FC236}">
                  <a16:creationId xmlns:a16="http://schemas.microsoft.com/office/drawing/2014/main" id="{64AE8611-895C-4975-8AB9-616FC6CC0374}"/>
                </a:ext>
              </a:extLst>
            </p:cNvPr>
            <p:cNvSpPr/>
            <p:nvPr/>
          </p:nvSpPr>
          <p:spPr>
            <a:xfrm>
              <a:off x="2536322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405" y="1"/>
                  </a:moveTo>
                  <a:lnTo>
                    <a:pt x="188" y="159"/>
                  </a:lnTo>
                  <a:cubicBezTo>
                    <a:pt x="73" y="246"/>
                    <a:pt x="1" y="390"/>
                    <a:pt x="1" y="535"/>
                  </a:cubicBezTo>
                  <a:lnTo>
                    <a:pt x="1" y="3148"/>
                  </a:lnTo>
                  <a:lnTo>
                    <a:pt x="29" y="3090"/>
                  </a:lnTo>
                  <a:cubicBezTo>
                    <a:pt x="318" y="2657"/>
                    <a:pt x="477" y="2152"/>
                    <a:pt x="477" y="1632"/>
                  </a:cubicBezTo>
                  <a:lnTo>
                    <a:pt x="477" y="246"/>
                  </a:lnTo>
                  <a:cubicBezTo>
                    <a:pt x="477" y="159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2" name="Google Shape;19298;p76">
              <a:extLst>
                <a:ext uri="{FF2B5EF4-FFF2-40B4-BE49-F238E27FC236}">
                  <a16:creationId xmlns:a16="http://schemas.microsoft.com/office/drawing/2014/main" id="{B1589775-0A55-4C6E-B6C5-F992D86AF66C}"/>
                </a:ext>
              </a:extLst>
            </p:cNvPr>
            <p:cNvSpPr/>
            <p:nvPr/>
          </p:nvSpPr>
          <p:spPr>
            <a:xfrm>
              <a:off x="2492045" y="3548103"/>
              <a:ext cx="38615" cy="100115"/>
            </a:xfrm>
            <a:custGeom>
              <a:avLst/>
              <a:gdLst/>
              <a:ahLst/>
              <a:cxnLst/>
              <a:rect l="l" t="t" r="r" b="b"/>
              <a:pathLst>
                <a:path w="1473" h="3819" extrusionOk="0">
                  <a:moveTo>
                    <a:pt x="233" y="0"/>
                  </a:moveTo>
                  <a:cubicBezTo>
                    <a:pt x="221" y="0"/>
                    <a:pt x="210" y="8"/>
                    <a:pt x="203" y="22"/>
                  </a:cubicBezTo>
                  <a:lnTo>
                    <a:pt x="1" y="267"/>
                  </a:lnTo>
                  <a:lnTo>
                    <a:pt x="318" y="672"/>
                  </a:lnTo>
                  <a:cubicBezTo>
                    <a:pt x="343" y="697"/>
                    <a:pt x="378" y="712"/>
                    <a:pt x="412" y="712"/>
                  </a:cubicBezTo>
                  <a:cubicBezTo>
                    <a:pt x="436" y="712"/>
                    <a:pt x="459" y="704"/>
                    <a:pt x="477" y="686"/>
                  </a:cubicBezTo>
                  <a:lnTo>
                    <a:pt x="607" y="571"/>
                  </a:lnTo>
                  <a:lnTo>
                    <a:pt x="607" y="3819"/>
                  </a:lnTo>
                  <a:lnTo>
                    <a:pt x="852" y="3819"/>
                  </a:lnTo>
                  <a:lnTo>
                    <a:pt x="852" y="571"/>
                  </a:lnTo>
                  <a:lnTo>
                    <a:pt x="997" y="686"/>
                  </a:lnTo>
                  <a:cubicBezTo>
                    <a:pt x="1015" y="704"/>
                    <a:pt x="1038" y="712"/>
                    <a:pt x="1061" y="712"/>
                  </a:cubicBezTo>
                  <a:cubicBezTo>
                    <a:pt x="1093" y="712"/>
                    <a:pt x="1124" y="697"/>
                    <a:pt x="1141" y="672"/>
                  </a:cubicBezTo>
                  <a:lnTo>
                    <a:pt x="1473" y="267"/>
                  </a:lnTo>
                  <a:lnTo>
                    <a:pt x="1256" y="22"/>
                  </a:lnTo>
                  <a:cubicBezTo>
                    <a:pt x="1249" y="8"/>
                    <a:pt x="1238" y="0"/>
                    <a:pt x="1228" y="0"/>
                  </a:cubicBezTo>
                  <a:cubicBezTo>
                    <a:pt x="1217" y="0"/>
                    <a:pt x="1206" y="8"/>
                    <a:pt x="1199" y="22"/>
                  </a:cubicBezTo>
                  <a:lnTo>
                    <a:pt x="737" y="484"/>
                  </a:lnTo>
                  <a:lnTo>
                    <a:pt x="275" y="22"/>
                  </a:lnTo>
                  <a:cubicBezTo>
                    <a:pt x="260" y="8"/>
                    <a:pt x="246" y="0"/>
                    <a:pt x="233" y="0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" name="Google Shape;19299;p76">
              <a:extLst>
                <a:ext uri="{FF2B5EF4-FFF2-40B4-BE49-F238E27FC236}">
                  <a16:creationId xmlns:a16="http://schemas.microsoft.com/office/drawing/2014/main" id="{018D588A-20B1-4881-9523-90764C7234C9}"/>
                </a:ext>
              </a:extLst>
            </p:cNvPr>
            <p:cNvSpPr/>
            <p:nvPr/>
          </p:nvSpPr>
          <p:spPr>
            <a:xfrm>
              <a:off x="2507931" y="3660670"/>
              <a:ext cx="6475" cy="31458"/>
            </a:xfrm>
            <a:custGeom>
              <a:avLst/>
              <a:gdLst/>
              <a:ahLst/>
              <a:cxnLst/>
              <a:rect l="l" t="t" r="r" b="b"/>
              <a:pathLst>
                <a:path w="247" h="1200" extrusionOk="0">
                  <a:moveTo>
                    <a:pt x="131" y="1"/>
                  </a:moveTo>
                  <a:cubicBezTo>
                    <a:pt x="59" y="1"/>
                    <a:pt x="15" y="59"/>
                    <a:pt x="1" y="116"/>
                  </a:cubicBezTo>
                  <a:lnTo>
                    <a:pt x="1" y="1199"/>
                  </a:lnTo>
                  <a:lnTo>
                    <a:pt x="246" y="1199"/>
                  </a:lnTo>
                  <a:lnTo>
                    <a:pt x="246" y="116"/>
                  </a:lnTo>
                  <a:cubicBezTo>
                    <a:pt x="246" y="59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" name="Google Shape;19300;p76">
              <a:extLst>
                <a:ext uri="{FF2B5EF4-FFF2-40B4-BE49-F238E27FC236}">
                  <a16:creationId xmlns:a16="http://schemas.microsoft.com/office/drawing/2014/main" id="{32AAB1B1-CC1A-4E79-8572-8E6130A6DD3D}"/>
                </a:ext>
              </a:extLst>
            </p:cNvPr>
            <p:cNvSpPr/>
            <p:nvPr/>
          </p:nvSpPr>
          <p:spPr>
            <a:xfrm>
              <a:off x="2486383" y="3485475"/>
              <a:ext cx="50333" cy="56415"/>
            </a:xfrm>
            <a:custGeom>
              <a:avLst/>
              <a:gdLst/>
              <a:ahLst/>
              <a:cxnLst/>
              <a:rect l="l" t="t" r="r" b="b"/>
              <a:pathLst>
                <a:path w="1920" h="2152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18"/>
                    <a:pt x="419" y="2151"/>
                    <a:pt x="953" y="2151"/>
                  </a:cubicBezTo>
                  <a:cubicBezTo>
                    <a:pt x="1487" y="2151"/>
                    <a:pt x="1920" y="1718"/>
                    <a:pt x="1920" y="1199"/>
                  </a:cubicBezTo>
                  <a:lnTo>
                    <a:pt x="1920" y="722"/>
                  </a:lnTo>
                  <a:cubicBezTo>
                    <a:pt x="1920" y="318"/>
                    <a:pt x="1588" y="0"/>
                    <a:pt x="119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" name="Google Shape;19301;p76">
              <a:extLst>
                <a:ext uri="{FF2B5EF4-FFF2-40B4-BE49-F238E27FC236}">
                  <a16:creationId xmlns:a16="http://schemas.microsoft.com/office/drawing/2014/main" id="{9E5122A6-5BBB-4272-BF3B-C082E9EF486D}"/>
                </a:ext>
              </a:extLst>
            </p:cNvPr>
            <p:cNvSpPr/>
            <p:nvPr/>
          </p:nvSpPr>
          <p:spPr>
            <a:xfrm>
              <a:off x="2485989" y="3485475"/>
              <a:ext cx="34473" cy="56441"/>
            </a:xfrm>
            <a:custGeom>
              <a:avLst/>
              <a:gdLst/>
              <a:ahLst/>
              <a:cxnLst/>
              <a:rect l="l" t="t" r="r" b="b"/>
              <a:pathLst>
                <a:path w="1315" h="2153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lnTo>
                    <a:pt x="1" y="1199"/>
                  </a:lnTo>
                  <a:cubicBezTo>
                    <a:pt x="1" y="1746"/>
                    <a:pt x="452" y="2152"/>
                    <a:pt x="952" y="2152"/>
                  </a:cubicBezTo>
                  <a:cubicBezTo>
                    <a:pt x="1072" y="2152"/>
                    <a:pt x="1194" y="2129"/>
                    <a:pt x="1314" y="2079"/>
                  </a:cubicBezTo>
                  <a:cubicBezTo>
                    <a:pt x="953" y="1935"/>
                    <a:pt x="722" y="1574"/>
                    <a:pt x="722" y="1199"/>
                  </a:cubicBezTo>
                  <a:lnTo>
                    <a:pt x="722" y="708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2" y="0"/>
                    <a:pt x="1199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6" name="Google Shape;19302;p76">
              <a:extLst>
                <a:ext uri="{FF2B5EF4-FFF2-40B4-BE49-F238E27FC236}">
                  <a16:creationId xmlns:a16="http://schemas.microsoft.com/office/drawing/2014/main" id="{92AC7F11-575C-4B4B-A84A-7204512D2175}"/>
                </a:ext>
              </a:extLst>
            </p:cNvPr>
            <p:cNvSpPr/>
            <p:nvPr/>
          </p:nvSpPr>
          <p:spPr>
            <a:xfrm>
              <a:off x="2485989" y="3485082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2" y="1"/>
                  </a:moveTo>
                  <a:cubicBezTo>
                    <a:pt x="318" y="1"/>
                    <a:pt x="1" y="319"/>
                    <a:pt x="1" y="723"/>
                  </a:cubicBezTo>
                  <a:lnTo>
                    <a:pt x="1" y="737"/>
                  </a:lnTo>
                  <a:cubicBezTo>
                    <a:pt x="577" y="884"/>
                    <a:pt x="1177" y="970"/>
                    <a:pt x="1780" y="970"/>
                  </a:cubicBezTo>
                  <a:cubicBezTo>
                    <a:pt x="1827" y="970"/>
                    <a:pt x="1874" y="969"/>
                    <a:pt x="1921" y="968"/>
                  </a:cubicBezTo>
                  <a:lnTo>
                    <a:pt x="1921" y="723"/>
                  </a:lnTo>
                  <a:cubicBezTo>
                    <a:pt x="1921" y="319"/>
                    <a:pt x="1589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7" name="Google Shape;19303;p76">
              <a:extLst>
                <a:ext uri="{FF2B5EF4-FFF2-40B4-BE49-F238E27FC236}">
                  <a16:creationId xmlns:a16="http://schemas.microsoft.com/office/drawing/2014/main" id="{5E6D3E28-F02F-4733-91C1-E99282296B9D}"/>
                </a:ext>
              </a:extLst>
            </p:cNvPr>
            <p:cNvSpPr/>
            <p:nvPr/>
          </p:nvSpPr>
          <p:spPr>
            <a:xfrm>
              <a:off x="2485989" y="3485475"/>
              <a:ext cx="34473" cy="23095"/>
            </a:xfrm>
            <a:custGeom>
              <a:avLst/>
              <a:gdLst/>
              <a:ahLst/>
              <a:cxnLst/>
              <a:rect l="l" t="t" r="r" b="b"/>
              <a:pathLst>
                <a:path w="1315" h="881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cubicBezTo>
                    <a:pt x="232" y="794"/>
                    <a:pt x="477" y="838"/>
                    <a:pt x="722" y="881"/>
                  </a:cubicBezTo>
                  <a:lnTo>
                    <a:pt x="722" y="722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2" y="0"/>
                    <a:pt x="1199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8" name="Google Shape;19304;p76">
              <a:extLst>
                <a:ext uri="{FF2B5EF4-FFF2-40B4-BE49-F238E27FC236}">
                  <a16:creationId xmlns:a16="http://schemas.microsoft.com/office/drawing/2014/main" id="{132D0D62-2DDD-40FB-AC79-5F9493A20DD0}"/>
                </a:ext>
              </a:extLst>
            </p:cNvPr>
            <p:cNvSpPr/>
            <p:nvPr/>
          </p:nvSpPr>
          <p:spPr>
            <a:xfrm>
              <a:off x="2598766" y="3535415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0" y="1"/>
                  </a:moveTo>
                  <a:lnTo>
                    <a:pt x="0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9" name="Google Shape;19305;p76">
              <a:extLst>
                <a:ext uri="{FF2B5EF4-FFF2-40B4-BE49-F238E27FC236}">
                  <a16:creationId xmlns:a16="http://schemas.microsoft.com/office/drawing/2014/main" id="{BD677C72-BD5C-4844-AA9C-86677D1463D4}"/>
                </a:ext>
              </a:extLst>
            </p:cNvPr>
            <p:cNvSpPr/>
            <p:nvPr/>
          </p:nvSpPr>
          <p:spPr>
            <a:xfrm>
              <a:off x="2597639" y="3535415"/>
              <a:ext cx="27631" cy="18849"/>
            </a:xfrm>
            <a:custGeom>
              <a:avLst/>
              <a:gdLst/>
              <a:ahLst/>
              <a:cxnLst/>
              <a:rect l="l" t="t" r="r" b="b"/>
              <a:pathLst>
                <a:path w="1054" h="719" extrusionOk="0">
                  <a:moveTo>
                    <a:pt x="43" y="1"/>
                  </a:moveTo>
                  <a:lnTo>
                    <a:pt x="43" y="492"/>
                  </a:lnTo>
                  <a:cubicBezTo>
                    <a:pt x="43" y="535"/>
                    <a:pt x="29" y="578"/>
                    <a:pt x="0" y="622"/>
                  </a:cubicBezTo>
                  <a:cubicBezTo>
                    <a:pt x="166" y="687"/>
                    <a:pt x="343" y="719"/>
                    <a:pt x="522" y="719"/>
                  </a:cubicBezTo>
                  <a:cubicBezTo>
                    <a:pt x="700" y="719"/>
                    <a:pt x="881" y="687"/>
                    <a:pt x="1054" y="622"/>
                  </a:cubicBezTo>
                  <a:cubicBezTo>
                    <a:pt x="1025" y="578"/>
                    <a:pt x="1011" y="535"/>
                    <a:pt x="1011" y="492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0" name="Google Shape;19306;p76">
              <a:extLst>
                <a:ext uri="{FF2B5EF4-FFF2-40B4-BE49-F238E27FC236}">
                  <a16:creationId xmlns:a16="http://schemas.microsoft.com/office/drawing/2014/main" id="{AF2BA176-1313-4B8F-82B5-F4840EB667FA}"/>
                </a:ext>
              </a:extLst>
            </p:cNvPr>
            <p:cNvSpPr/>
            <p:nvPr/>
          </p:nvSpPr>
          <p:spPr>
            <a:xfrm>
              <a:off x="2573783" y="3555102"/>
              <a:ext cx="74949" cy="93116"/>
            </a:xfrm>
            <a:custGeom>
              <a:avLst/>
              <a:gdLst/>
              <a:ahLst/>
              <a:cxnLst/>
              <a:rect l="l" t="t" r="r" b="b"/>
              <a:pathLst>
                <a:path w="2859" h="3552" extrusionOk="0">
                  <a:moveTo>
                    <a:pt x="708" y="0"/>
                  </a:moveTo>
                  <a:lnTo>
                    <a:pt x="260" y="231"/>
                  </a:lnTo>
                  <a:cubicBezTo>
                    <a:pt x="102" y="304"/>
                    <a:pt x="1" y="477"/>
                    <a:pt x="1" y="650"/>
                  </a:cubicBezTo>
                  <a:lnTo>
                    <a:pt x="1" y="2036"/>
                  </a:lnTo>
                  <a:cubicBezTo>
                    <a:pt x="1" y="2556"/>
                    <a:pt x="145" y="3061"/>
                    <a:pt x="434" y="3494"/>
                  </a:cubicBezTo>
                  <a:lnTo>
                    <a:pt x="477" y="3552"/>
                  </a:lnTo>
                  <a:lnTo>
                    <a:pt x="2382" y="3552"/>
                  </a:lnTo>
                  <a:lnTo>
                    <a:pt x="2426" y="3494"/>
                  </a:lnTo>
                  <a:cubicBezTo>
                    <a:pt x="2715" y="3061"/>
                    <a:pt x="2859" y="2556"/>
                    <a:pt x="2859" y="2036"/>
                  </a:cubicBezTo>
                  <a:lnTo>
                    <a:pt x="2859" y="650"/>
                  </a:lnTo>
                  <a:cubicBezTo>
                    <a:pt x="2859" y="477"/>
                    <a:pt x="2772" y="304"/>
                    <a:pt x="2613" y="231"/>
                  </a:cubicBezTo>
                  <a:lnTo>
                    <a:pt x="2166" y="0"/>
                  </a:lnTo>
                  <a:cubicBezTo>
                    <a:pt x="2013" y="192"/>
                    <a:pt x="1568" y="203"/>
                    <a:pt x="1465" y="203"/>
                  </a:cubicBezTo>
                  <a:cubicBezTo>
                    <a:pt x="1452" y="203"/>
                    <a:pt x="1444" y="203"/>
                    <a:pt x="1444" y="203"/>
                  </a:cubicBezTo>
                  <a:cubicBezTo>
                    <a:pt x="1444" y="203"/>
                    <a:pt x="1436" y="203"/>
                    <a:pt x="1422" y="203"/>
                  </a:cubicBezTo>
                  <a:cubicBezTo>
                    <a:pt x="1317" y="203"/>
                    <a:pt x="861" y="192"/>
                    <a:pt x="708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1" name="Google Shape;19307;p76">
              <a:extLst>
                <a:ext uri="{FF2B5EF4-FFF2-40B4-BE49-F238E27FC236}">
                  <a16:creationId xmlns:a16="http://schemas.microsoft.com/office/drawing/2014/main" id="{A70BBCD7-4995-44BE-8D93-2776EA6DEB3C}"/>
                </a:ext>
              </a:extLst>
            </p:cNvPr>
            <p:cNvSpPr/>
            <p:nvPr/>
          </p:nvSpPr>
          <p:spPr>
            <a:xfrm>
              <a:off x="2586288" y="3648192"/>
              <a:ext cx="50333" cy="43936"/>
            </a:xfrm>
            <a:custGeom>
              <a:avLst/>
              <a:gdLst/>
              <a:ahLst/>
              <a:cxnLst/>
              <a:rect l="l" t="t" r="r" b="b"/>
              <a:pathLst>
                <a:path w="1920" h="1676" extrusionOk="0">
                  <a:moveTo>
                    <a:pt x="0" y="1"/>
                  </a:moveTo>
                  <a:lnTo>
                    <a:pt x="0" y="1430"/>
                  </a:lnTo>
                  <a:cubicBezTo>
                    <a:pt x="0" y="1560"/>
                    <a:pt x="115" y="1675"/>
                    <a:pt x="245" y="1675"/>
                  </a:cubicBezTo>
                  <a:lnTo>
                    <a:pt x="1675" y="1675"/>
                  </a:lnTo>
                  <a:cubicBezTo>
                    <a:pt x="1804" y="1675"/>
                    <a:pt x="1920" y="1560"/>
                    <a:pt x="1920" y="1430"/>
                  </a:cubicBezTo>
                  <a:lnTo>
                    <a:pt x="1920" y="1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2" name="Google Shape;19308;p76">
              <a:extLst>
                <a:ext uri="{FF2B5EF4-FFF2-40B4-BE49-F238E27FC236}">
                  <a16:creationId xmlns:a16="http://schemas.microsoft.com/office/drawing/2014/main" id="{95EC35D6-AF9D-4984-957E-399233FB2AB0}"/>
                </a:ext>
              </a:extLst>
            </p:cNvPr>
            <p:cNvSpPr/>
            <p:nvPr/>
          </p:nvSpPr>
          <p:spPr>
            <a:xfrm>
              <a:off x="2573783" y="3565693"/>
              <a:ext cx="12531" cy="82525"/>
            </a:xfrm>
            <a:custGeom>
              <a:avLst/>
              <a:gdLst/>
              <a:ahLst/>
              <a:cxnLst/>
              <a:rect l="l" t="t" r="r" b="b"/>
              <a:pathLst>
                <a:path w="478" h="3148" extrusionOk="0">
                  <a:moveTo>
                    <a:pt x="73" y="1"/>
                  </a:moveTo>
                  <a:cubicBezTo>
                    <a:pt x="30" y="73"/>
                    <a:pt x="1" y="159"/>
                    <a:pt x="1" y="246"/>
                  </a:cubicBezTo>
                  <a:lnTo>
                    <a:pt x="1" y="1632"/>
                  </a:lnTo>
                  <a:cubicBezTo>
                    <a:pt x="1" y="2152"/>
                    <a:pt x="159" y="2657"/>
                    <a:pt x="448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5" y="246"/>
                    <a:pt x="289" y="159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3" name="Google Shape;19309;p76">
              <a:extLst>
                <a:ext uri="{FF2B5EF4-FFF2-40B4-BE49-F238E27FC236}">
                  <a16:creationId xmlns:a16="http://schemas.microsoft.com/office/drawing/2014/main" id="{D7DCBBE1-5FD6-41C5-A65C-58DF0742207F}"/>
                </a:ext>
              </a:extLst>
            </p:cNvPr>
            <p:cNvSpPr/>
            <p:nvPr/>
          </p:nvSpPr>
          <p:spPr>
            <a:xfrm>
              <a:off x="2636594" y="3565693"/>
              <a:ext cx="12531" cy="82525"/>
            </a:xfrm>
            <a:custGeom>
              <a:avLst/>
              <a:gdLst/>
              <a:ahLst/>
              <a:cxnLst/>
              <a:rect l="l" t="t" r="r" b="b"/>
              <a:pathLst>
                <a:path w="478" h="3148" extrusionOk="0">
                  <a:moveTo>
                    <a:pt x="405" y="1"/>
                  </a:moveTo>
                  <a:lnTo>
                    <a:pt x="189" y="159"/>
                  </a:lnTo>
                  <a:cubicBezTo>
                    <a:pt x="73" y="246"/>
                    <a:pt x="1" y="390"/>
                    <a:pt x="1" y="535"/>
                  </a:cubicBezTo>
                  <a:lnTo>
                    <a:pt x="1" y="3148"/>
                  </a:lnTo>
                  <a:lnTo>
                    <a:pt x="30" y="3090"/>
                  </a:lnTo>
                  <a:cubicBezTo>
                    <a:pt x="319" y="2657"/>
                    <a:pt x="477" y="2152"/>
                    <a:pt x="477" y="1632"/>
                  </a:cubicBezTo>
                  <a:lnTo>
                    <a:pt x="477" y="246"/>
                  </a:lnTo>
                  <a:cubicBezTo>
                    <a:pt x="477" y="159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4" name="Google Shape;19310;p76">
              <a:extLst>
                <a:ext uri="{FF2B5EF4-FFF2-40B4-BE49-F238E27FC236}">
                  <a16:creationId xmlns:a16="http://schemas.microsoft.com/office/drawing/2014/main" id="{92395438-B17C-4576-8EB7-FD708E73B78B}"/>
                </a:ext>
              </a:extLst>
            </p:cNvPr>
            <p:cNvSpPr/>
            <p:nvPr/>
          </p:nvSpPr>
          <p:spPr>
            <a:xfrm>
              <a:off x="2592317" y="3548103"/>
              <a:ext cx="38248" cy="100115"/>
            </a:xfrm>
            <a:custGeom>
              <a:avLst/>
              <a:gdLst/>
              <a:ahLst/>
              <a:cxnLst/>
              <a:rect l="l" t="t" r="r" b="b"/>
              <a:pathLst>
                <a:path w="1459" h="3819" extrusionOk="0">
                  <a:moveTo>
                    <a:pt x="232" y="0"/>
                  </a:moveTo>
                  <a:cubicBezTo>
                    <a:pt x="221" y="0"/>
                    <a:pt x="210" y="8"/>
                    <a:pt x="203" y="22"/>
                  </a:cubicBezTo>
                  <a:lnTo>
                    <a:pt x="1" y="267"/>
                  </a:lnTo>
                  <a:lnTo>
                    <a:pt x="319" y="672"/>
                  </a:lnTo>
                  <a:cubicBezTo>
                    <a:pt x="344" y="697"/>
                    <a:pt x="374" y="712"/>
                    <a:pt x="406" y="712"/>
                  </a:cubicBezTo>
                  <a:cubicBezTo>
                    <a:pt x="429" y="712"/>
                    <a:pt x="453" y="704"/>
                    <a:pt x="477" y="686"/>
                  </a:cubicBezTo>
                  <a:lnTo>
                    <a:pt x="607" y="571"/>
                  </a:lnTo>
                  <a:lnTo>
                    <a:pt x="607" y="3819"/>
                  </a:lnTo>
                  <a:lnTo>
                    <a:pt x="853" y="3819"/>
                  </a:lnTo>
                  <a:lnTo>
                    <a:pt x="853" y="571"/>
                  </a:lnTo>
                  <a:lnTo>
                    <a:pt x="983" y="686"/>
                  </a:lnTo>
                  <a:cubicBezTo>
                    <a:pt x="1007" y="704"/>
                    <a:pt x="1031" y="712"/>
                    <a:pt x="1054" y="712"/>
                  </a:cubicBezTo>
                  <a:cubicBezTo>
                    <a:pt x="1086" y="712"/>
                    <a:pt x="1116" y="697"/>
                    <a:pt x="1141" y="672"/>
                  </a:cubicBezTo>
                  <a:lnTo>
                    <a:pt x="1459" y="267"/>
                  </a:lnTo>
                  <a:lnTo>
                    <a:pt x="1257" y="22"/>
                  </a:lnTo>
                  <a:cubicBezTo>
                    <a:pt x="1250" y="8"/>
                    <a:pt x="1239" y="0"/>
                    <a:pt x="1228" y="0"/>
                  </a:cubicBezTo>
                  <a:cubicBezTo>
                    <a:pt x="1217" y="0"/>
                    <a:pt x="1206" y="8"/>
                    <a:pt x="1199" y="22"/>
                  </a:cubicBezTo>
                  <a:lnTo>
                    <a:pt x="737" y="484"/>
                  </a:lnTo>
                  <a:lnTo>
                    <a:pt x="261" y="22"/>
                  </a:lnTo>
                  <a:cubicBezTo>
                    <a:pt x="254" y="8"/>
                    <a:pt x="243" y="0"/>
                    <a:pt x="232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5" name="Google Shape;19311;p76">
              <a:extLst>
                <a:ext uri="{FF2B5EF4-FFF2-40B4-BE49-F238E27FC236}">
                  <a16:creationId xmlns:a16="http://schemas.microsoft.com/office/drawing/2014/main" id="{FC0E9294-5B5B-4559-9920-FEFFD817E802}"/>
                </a:ext>
              </a:extLst>
            </p:cNvPr>
            <p:cNvSpPr/>
            <p:nvPr/>
          </p:nvSpPr>
          <p:spPr>
            <a:xfrm>
              <a:off x="2608230" y="3660670"/>
              <a:ext cx="6449" cy="31458"/>
            </a:xfrm>
            <a:custGeom>
              <a:avLst/>
              <a:gdLst/>
              <a:ahLst/>
              <a:cxnLst/>
              <a:rect l="l" t="t" r="r" b="b"/>
              <a:pathLst>
                <a:path w="246" h="1200" extrusionOk="0">
                  <a:moveTo>
                    <a:pt x="130" y="1"/>
                  </a:moveTo>
                  <a:cubicBezTo>
                    <a:pt x="58" y="1"/>
                    <a:pt x="0" y="59"/>
                    <a:pt x="0" y="116"/>
                  </a:cubicBezTo>
                  <a:lnTo>
                    <a:pt x="0" y="1199"/>
                  </a:lnTo>
                  <a:lnTo>
                    <a:pt x="246" y="1199"/>
                  </a:lnTo>
                  <a:lnTo>
                    <a:pt x="246" y="116"/>
                  </a:lnTo>
                  <a:cubicBezTo>
                    <a:pt x="246" y="59"/>
                    <a:pt x="188" y="1"/>
                    <a:pt x="130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6" name="Google Shape;19312;p76">
              <a:extLst>
                <a:ext uri="{FF2B5EF4-FFF2-40B4-BE49-F238E27FC236}">
                  <a16:creationId xmlns:a16="http://schemas.microsoft.com/office/drawing/2014/main" id="{99AC03A9-A575-485A-8FC0-0B6AD50C01E5}"/>
                </a:ext>
              </a:extLst>
            </p:cNvPr>
            <p:cNvSpPr/>
            <p:nvPr/>
          </p:nvSpPr>
          <p:spPr>
            <a:xfrm>
              <a:off x="2586288" y="3485475"/>
              <a:ext cx="50333" cy="56415"/>
            </a:xfrm>
            <a:custGeom>
              <a:avLst/>
              <a:gdLst/>
              <a:ahLst/>
              <a:cxnLst/>
              <a:rect l="l" t="t" r="r" b="b"/>
              <a:pathLst>
                <a:path w="1920" h="2152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18"/>
                    <a:pt x="433" y="2151"/>
                    <a:pt x="967" y="2151"/>
                  </a:cubicBezTo>
                  <a:cubicBezTo>
                    <a:pt x="1487" y="2151"/>
                    <a:pt x="1920" y="1718"/>
                    <a:pt x="1920" y="1199"/>
                  </a:cubicBezTo>
                  <a:lnTo>
                    <a:pt x="1920" y="722"/>
                  </a:lnTo>
                  <a:cubicBezTo>
                    <a:pt x="1920" y="318"/>
                    <a:pt x="1602" y="0"/>
                    <a:pt x="119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7" name="Google Shape;19313;p76">
              <a:extLst>
                <a:ext uri="{FF2B5EF4-FFF2-40B4-BE49-F238E27FC236}">
                  <a16:creationId xmlns:a16="http://schemas.microsoft.com/office/drawing/2014/main" id="{51BF5AF0-9A6E-4419-B1DB-53DCEC5D85B4}"/>
                </a:ext>
              </a:extLst>
            </p:cNvPr>
            <p:cNvSpPr/>
            <p:nvPr/>
          </p:nvSpPr>
          <p:spPr>
            <a:xfrm>
              <a:off x="2586288" y="3485475"/>
              <a:ext cx="34447" cy="56441"/>
            </a:xfrm>
            <a:custGeom>
              <a:avLst/>
              <a:gdLst/>
              <a:ahLst/>
              <a:cxnLst/>
              <a:rect l="l" t="t" r="r" b="b"/>
              <a:pathLst>
                <a:path w="1314" h="2153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46"/>
                    <a:pt x="442" y="2152"/>
                    <a:pt x="946" y="2152"/>
                  </a:cubicBezTo>
                  <a:cubicBezTo>
                    <a:pt x="1067" y="2152"/>
                    <a:pt x="1191" y="2129"/>
                    <a:pt x="1314" y="2079"/>
                  </a:cubicBezTo>
                  <a:cubicBezTo>
                    <a:pt x="953" y="1935"/>
                    <a:pt x="722" y="1574"/>
                    <a:pt x="722" y="1199"/>
                  </a:cubicBezTo>
                  <a:lnTo>
                    <a:pt x="722" y="708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1" y="0"/>
                    <a:pt x="119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8" name="Google Shape;19314;p76">
              <a:extLst>
                <a:ext uri="{FF2B5EF4-FFF2-40B4-BE49-F238E27FC236}">
                  <a16:creationId xmlns:a16="http://schemas.microsoft.com/office/drawing/2014/main" id="{8CBF51B2-6B76-444B-A40F-895EA65C7870}"/>
                </a:ext>
              </a:extLst>
            </p:cNvPr>
            <p:cNvSpPr/>
            <p:nvPr/>
          </p:nvSpPr>
          <p:spPr>
            <a:xfrm>
              <a:off x="2586288" y="3485082"/>
              <a:ext cx="50333" cy="25429"/>
            </a:xfrm>
            <a:custGeom>
              <a:avLst/>
              <a:gdLst/>
              <a:ahLst/>
              <a:cxnLst/>
              <a:rect l="l" t="t" r="r" b="b"/>
              <a:pathLst>
                <a:path w="1920" h="970" extrusionOk="0">
                  <a:moveTo>
                    <a:pt x="722" y="1"/>
                  </a:moveTo>
                  <a:cubicBezTo>
                    <a:pt x="318" y="1"/>
                    <a:pt x="0" y="319"/>
                    <a:pt x="0" y="723"/>
                  </a:cubicBezTo>
                  <a:lnTo>
                    <a:pt x="0" y="737"/>
                  </a:lnTo>
                  <a:cubicBezTo>
                    <a:pt x="576" y="884"/>
                    <a:pt x="1177" y="970"/>
                    <a:pt x="1779" y="970"/>
                  </a:cubicBezTo>
                  <a:cubicBezTo>
                    <a:pt x="1826" y="970"/>
                    <a:pt x="1873" y="969"/>
                    <a:pt x="1920" y="968"/>
                  </a:cubicBezTo>
                  <a:lnTo>
                    <a:pt x="1920" y="723"/>
                  </a:lnTo>
                  <a:cubicBezTo>
                    <a:pt x="1920" y="319"/>
                    <a:pt x="1588" y="1"/>
                    <a:pt x="1198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9" name="Google Shape;19315;p76">
              <a:extLst>
                <a:ext uri="{FF2B5EF4-FFF2-40B4-BE49-F238E27FC236}">
                  <a16:creationId xmlns:a16="http://schemas.microsoft.com/office/drawing/2014/main" id="{6DD688AC-8BE3-4F85-A937-80121CB8E8F4}"/>
                </a:ext>
              </a:extLst>
            </p:cNvPr>
            <p:cNvSpPr/>
            <p:nvPr/>
          </p:nvSpPr>
          <p:spPr>
            <a:xfrm>
              <a:off x="2586288" y="3485475"/>
              <a:ext cx="34447" cy="23095"/>
            </a:xfrm>
            <a:custGeom>
              <a:avLst/>
              <a:gdLst/>
              <a:ahLst/>
              <a:cxnLst/>
              <a:rect l="l" t="t" r="r" b="b"/>
              <a:pathLst>
                <a:path w="1314" h="881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cubicBezTo>
                    <a:pt x="231" y="794"/>
                    <a:pt x="476" y="838"/>
                    <a:pt x="722" y="881"/>
                  </a:cubicBezTo>
                  <a:lnTo>
                    <a:pt x="722" y="722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1" y="0"/>
                    <a:pt x="1198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9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24" grpId="0"/>
      <p:bldP spid="25" grpId="0"/>
      <p:bldP spid="26" grpId="0"/>
      <p:bldP spid="27" grpId="0"/>
      <p:bldP spid="170" grpId="0" animBg="1"/>
      <p:bldP spid="172" grpId="0" animBg="1"/>
      <p:bldP spid="171" grpId="0" animBg="1"/>
      <p:bldP spid="1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al 1">
            <a:extLst>
              <a:ext uri="{FF2B5EF4-FFF2-40B4-BE49-F238E27FC236}">
                <a16:creationId xmlns:a16="http://schemas.microsoft.com/office/drawing/2014/main" id="{25A30712-1BF2-43CE-9171-148F23C64D51}"/>
              </a:ext>
            </a:extLst>
          </p:cNvPr>
          <p:cNvSpPr/>
          <p:nvPr/>
        </p:nvSpPr>
        <p:spPr>
          <a:xfrm>
            <a:off x="10236335" y="5231900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22" name="Oval 1">
            <a:extLst>
              <a:ext uri="{FF2B5EF4-FFF2-40B4-BE49-F238E27FC236}">
                <a16:creationId xmlns:a16="http://schemas.microsoft.com/office/drawing/2014/main" id="{67B48A19-11E4-42E6-A0BD-BC468FC6A2A2}"/>
              </a:ext>
            </a:extLst>
          </p:cNvPr>
          <p:cNvSpPr/>
          <p:nvPr/>
        </p:nvSpPr>
        <p:spPr>
          <a:xfrm>
            <a:off x="567691" y="5240641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EDE635F-B9A6-41DE-90B5-C07E73070BD9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Design Trade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offs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6" name="Oval 1">
            <a:extLst>
              <a:ext uri="{FF2B5EF4-FFF2-40B4-BE49-F238E27FC236}">
                <a16:creationId xmlns:a16="http://schemas.microsoft.com/office/drawing/2014/main" id="{770CAA44-8E3C-47DD-9FE4-84E5ADC1D5CD}"/>
              </a:ext>
            </a:extLst>
          </p:cNvPr>
          <p:cNvSpPr/>
          <p:nvPr/>
        </p:nvSpPr>
        <p:spPr>
          <a:xfrm>
            <a:off x="10236025" y="1644735"/>
            <a:ext cx="1393652" cy="138335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553CE466-6A4E-4BC2-9E9B-ACAC9BB9C855}"/>
              </a:ext>
            </a:extLst>
          </p:cNvPr>
          <p:cNvSpPr txBox="1"/>
          <p:nvPr/>
        </p:nvSpPr>
        <p:spPr>
          <a:xfrm>
            <a:off x="2166973" y="2067331"/>
            <a:ext cx="251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Funzionalità</a:t>
            </a:r>
          </a:p>
        </p:txBody>
      </p:sp>
      <p:sp>
        <p:nvSpPr>
          <p:cNvPr id="10" name="Oval 1">
            <a:extLst>
              <a:ext uri="{FF2B5EF4-FFF2-40B4-BE49-F238E27FC236}">
                <a16:creationId xmlns:a16="http://schemas.microsoft.com/office/drawing/2014/main" id="{93337739-7747-4BE5-A7FE-0B5BBE723291}"/>
              </a:ext>
            </a:extLst>
          </p:cNvPr>
          <p:cNvSpPr/>
          <p:nvPr/>
        </p:nvSpPr>
        <p:spPr>
          <a:xfrm>
            <a:off x="562323" y="1641464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4DE1E224-ED7E-42D6-8451-6CE59735A75D}"/>
              </a:ext>
            </a:extLst>
          </p:cNvPr>
          <p:cNvSpPr txBox="1"/>
          <p:nvPr/>
        </p:nvSpPr>
        <p:spPr>
          <a:xfrm>
            <a:off x="8089217" y="2075232"/>
            <a:ext cx="213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Usabilità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13" name="Oval 1">
            <a:extLst>
              <a:ext uri="{FF2B5EF4-FFF2-40B4-BE49-F238E27FC236}">
                <a16:creationId xmlns:a16="http://schemas.microsoft.com/office/drawing/2014/main" id="{27E2454B-2079-4697-B0A8-80B85C414B13}"/>
              </a:ext>
            </a:extLst>
          </p:cNvPr>
          <p:cNvSpPr/>
          <p:nvPr/>
        </p:nvSpPr>
        <p:spPr>
          <a:xfrm>
            <a:off x="10236025" y="3476433"/>
            <a:ext cx="1393652" cy="138335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6" name="TextBox 26">
            <a:extLst>
              <a:ext uri="{FF2B5EF4-FFF2-40B4-BE49-F238E27FC236}">
                <a16:creationId xmlns:a16="http://schemas.microsoft.com/office/drawing/2014/main" id="{750332CC-1094-4F65-9063-D492637E7609}"/>
              </a:ext>
            </a:extLst>
          </p:cNvPr>
          <p:cNvSpPr txBox="1"/>
          <p:nvPr/>
        </p:nvSpPr>
        <p:spPr>
          <a:xfrm>
            <a:off x="2309300" y="3909431"/>
            <a:ext cx="105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Costi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17" name="Oval 1">
            <a:extLst>
              <a:ext uri="{FF2B5EF4-FFF2-40B4-BE49-F238E27FC236}">
                <a16:creationId xmlns:a16="http://schemas.microsoft.com/office/drawing/2014/main" id="{CEDCD338-FF7D-4A23-81A0-FE8F7EDE22EC}"/>
              </a:ext>
            </a:extLst>
          </p:cNvPr>
          <p:cNvSpPr/>
          <p:nvPr/>
        </p:nvSpPr>
        <p:spPr>
          <a:xfrm>
            <a:off x="562323" y="3473338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4F9CA883-A7E8-499E-8A3D-4B0A807CA7CA}"/>
              </a:ext>
            </a:extLst>
          </p:cNvPr>
          <p:cNvSpPr txBox="1"/>
          <p:nvPr/>
        </p:nvSpPr>
        <p:spPr>
          <a:xfrm>
            <a:off x="7916817" y="3909679"/>
            <a:ext cx="213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Robustezza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19" name="Google Shape;9646;p70">
            <a:extLst>
              <a:ext uri="{FF2B5EF4-FFF2-40B4-BE49-F238E27FC236}">
                <a16:creationId xmlns:a16="http://schemas.microsoft.com/office/drawing/2014/main" id="{1B5ECA53-95C7-4E79-B65D-515D0D16A8D8}"/>
              </a:ext>
            </a:extLst>
          </p:cNvPr>
          <p:cNvGrpSpPr/>
          <p:nvPr/>
        </p:nvGrpSpPr>
        <p:grpSpPr>
          <a:xfrm>
            <a:off x="834777" y="3827928"/>
            <a:ext cx="861701" cy="714255"/>
            <a:chOff x="6871342" y="3740044"/>
            <a:chExt cx="371966" cy="256420"/>
          </a:xfrm>
        </p:grpSpPr>
        <p:sp>
          <p:nvSpPr>
            <p:cNvPr id="20" name="Google Shape;9647;p70">
              <a:extLst>
                <a:ext uri="{FF2B5EF4-FFF2-40B4-BE49-F238E27FC236}">
                  <a16:creationId xmlns:a16="http://schemas.microsoft.com/office/drawing/2014/main" id="{37A00157-3A65-43DE-A5AD-28674275307E}"/>
                </a:ext>
              </a:extLst>
            </p:cNvPr>
            <p:cNvSpPr/>
            <p:nvPr/>
          </p:nvSpPr>
          <p:spPr>
            <a:xfrm>
              <a:off x="6871342" y="38169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CB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9648;p70">
              <a:extLst>
                <a:ext uri="{FF2B5EF4-FFF2-40B4-BE49-F238E27FC236}">
                  <a16:creationId xmlns:a16="http://schemas.microsoft.com/office/drawing/2014/main" id="{6B77EDCB-DD4D-434C-BE16-EC1088C6E895}"/>
                </a:ext>
              </a:extLst>
            </p:cNvPr>
            <p:cNvSpPr/>
            <p:nvPr/>
          </p:nvSpPr>
          <p:spPr>
            <a:xfrm>
              <a:off x="6871342" y="37400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9649;p70">
              <a:extLst>
                <a:ext uri="{FF2B5EF4-FFF2-40B4-BE49-F238E27FC236}">
                  <a16:creationId xmlns:a16="http://schemas.microsoft.com/office/drawing/2014/main" id="{3743531B-E53B-4477-9E71-385DE4019122}"/>
                </a:ext>
              </a:extLst>
            </p:cNvPr>
            <p:cNvSpPr/>
            <p:nvPr/>
          </p:nvSpPr>
          <p:spPr>
            <a:xfrm>
              <a:off x="6890652" y="3759355"/>
              <a:ext cx="333319" cy="140899"/>
            </a:xfrm>
            <a:custGeom>
              <a:avLst/>
              <a:gdLst/>
              <a:ahLst/>
              <a:cxnLst/>
              <a:rect l="l" t="t" r="r" b="b"/>
              <a:pathLst>
                <a:path w="12687" h="5363" extrusionOk="0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9650;p70">
              <a:extLst>
                <a:ext uri="{FF2B5EF4-FFF2-40B4-BE49-F238E27FC236}">
                  <a16:creationId xmlns:a16="http://schemas.microsoft.com/office/drawing/2014/main" id="{ECC24134-8E9E-40F8-8079-BA5099FFA2C0}"/>
                </a:ext>
              </a:extLst>
            </p:cNvPr>
            <p:cNvSpPr/>
            <p:nvPr/>
          </p:nvSpPr>
          <p:spPr>
            <a:xfrm>
              <a:off x="6986862" y="3759355"/>
              <a:ext cx="140899" cy="141083"/>
            </a:xfrm>
            <a:custGeom>
              <a:avLst/>
              <a:gdLst/>
              <a:ahLst/>
              <a:cxnLst/>
              <a:rect l="l" t="t" r="r" b="b"/>
              <a:pathLst>
                <a:path w="5363" h="5370" extrusionOk="0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80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9651;p70">
              <a:extLst>
                <a:ext uri="{FF2B5EF4-FFF2-40B4-BE49-F238E27FC236}">
                  <a16:creationId xmlns:a16="http://schemas.microsoft.com/office/drawing/2014/main" id="{4BC9E0F6-5289-4392-B309-E67242CC2FBB}"/>
                </a:ext>
              </a:extLst>
            </p:cNvPr>
            <p:cNvSpPr/>
            <p:nvPr/>
          </p:nvSpPr>
          <p:spPr>
            <a:xfrm>
              <a:off x="7025141" y="3785023"/>
              <a:ext cx="64184" cy="89773"/>
            </a:xfrm>
            <a:custGeom>
              <a:avLst/>
              <a:gdLst/>
              <a:ahLst/>
              <a:cxnLst/>
              <a:rect l="l" t="t" r="r" b="b"/>
              <a:pathLst>
                <a:path w="2443" h="3417" extrusionOk="0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9652;p70">
              <a:extLst>
                <a:ext uri="{FF2B5EF4-FFF2-40B4-BE49-F238E27FC236}">
                  <a16:creationId xmlns:a16="http://schemas.microsoft.com/office/drawing/2014/main" id="{2AC65D73-2093-4FF0-9B4C-831603878460}"/>
                </a:ext>
              </a:extLst>
            </p:cNvPr>
            <p:cNvSpPr/>
            <p:nvPr/>
          </p:nvSpPr>
          <p:spPr>
            <a:xfrm>
              <a:off x="6890652" y="3759355"/>
              <a:ext cx="12795" cy="12795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9653;p70">
              <a:extLst>
                <a:ext uri="{FF2B5EF4-FFF2-40B4-BE49-F238E27FC236}">
                  <a16:creationId xmlns:a16="http://schemas.microsoft.com/office/drawing/2014/main" id="{826E7DE7-BCB7-487D-ACF3-48687B67DDD1}"/>
                </a:ext>
              </a:extLst>
            </p:cNvPr>
            <p:cNvSpPr/>
            <p:nvPr/>
          </p:nvSpPr>
          <p:spPr>
            <a:xfrm>
              <a:off x="7211203" y="3759355"/>
              <a:ext cx="12768" cy="12795"/>
            </a:xfrm>
            <a:custGeom>
              <a:avLst/>
              <a:gdLst/>
              <a:ahLst/>
              <a:cxnLst/>
              <a:rect l="l" t="t" r="r" b="b"/>
              <a:pathLst>
                <a:path w="486" h="487" extrusionOk="0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9654;p70">
              <a:extLst>
                <a:ext uri="{FF2B5EF4-FFF2-40B4-BE49-F238E27FC236}">
                  <a16:creationId xmlns:a16="http://schemas.microsoft.com/office/drawing/2014/main" id="{5D0C0A5F-E0F1-44C7-AEE4-401BC4954C1A}"/>
                </a:ext>
              </a:extLst>
            </p:cNvPr>
            <p:cNvSpPr/>
            <p:nvPr/>
          </p:nvSpPr>
          <p:spPr>
            <a:xfrm>
              <a:off x="6890652" y="3887486"/>
              <a:ext cx="12795" cy="12768"/>
            </a:xfrm>
            <a:custGeom>
              <a:avLst/>
              <a:gdLst/>
              <a:ahLst/>
              <a:cxnLst/>
              <a:rect l="l" t="t" r="r" b="b"/>
              <a:pathLst>
                <a:path w="487" h="486" extrusionOk="0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9655;p70">
              <a:extLst>
                <a:ext uri="{FF2B5EF4-FFF2-40B4-BE49-F238E27FC236}">
                  <a16:creationId xmlns:a16="http://schemas.microsoft.com/office/drawing/2014/main" id="{B75FE34F-29D3-43A4-96FD-89354BB0481B}"/>
                </a:ext>
              </a:extLst>
            </p:cNvPr>
            <p:cNvSpPr/>
            <p:nvPr/>
          </p:nvSpPr>
          <p:spPr>
            <a:xfrm>
              <a:off x="7211203" y="3887486"/>
              <a:ext cx="12768" cy="12768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9656;p70">
              <a:extLst>
                <a:ext uri="{FF2B5EF4-FFF2-40B4-BE49-F238E27FC236}">
                  <a16:creationId xmlns:a16="http://schemas.microsoft.com/office/drawing/2014/main" id="{F5C86927-FB14-4D1A-A2E2-EC32A8433192}"/>
                </a:ext>
              </a:extLst>
            </p:cNvPr>
            <p:cNvSpPr/>
            <p:nvPr/>
          </p:nvSpPr>
          <p:spPr>
            <a:xfrm>
              <a:off x="6871342" y="3932306"/>
              <a:ext cx="371966" cy="12952"/>
            </a:xfrm>
            <a:custGeom>
              <a:avLst/>
              <a:gdLst/>
              <a:ahLst/>
              <a:cxnLst/>
              <a:rect l="l" t="t" r="r" b="b"/>
              <a:pathLst>
                <a:path w="14158" h="493" extrusionOk="0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9657;p70">
              <a:extLst>
                <a:ext uri="{FF2B5EF4-FFF2-40B4-BE49-F238E27FC236}">
                  <a16:creationId xmlns:a16="http://schemas.microsoft.com/office/drawing/2014/main" id="{5F985D59-691E-4EAC-91C8-68B76B036D24}"/>
                </a:ext>
              </a:extLst>
            </p:cNvPr>
            <p:cNvSpPr/>
            <p:nvPr/>
          </p:nvSpPr>
          <p:spPr>
            <a:xfrm>
              <a:off x="6871342" y="3958001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9658;p70">
              <a:extLst>
                <a:ext uri="{FF2B5EF4-FFF2-40B4-BE49-F238E27FC236}">
                  <a16:creationId xmlns:a16="http://schemas.microsoft.com/office/drawing/2014/main" id="{4B9E9196-5619-4E55-89DF-27C1464E6CAD}"/>
                </a:ext>
              </a:extLst>
            </p:cNvPr>
            <p:cNvSpPr/>
            <p:nvPr/>
          </p:nvSpPr>
          <p:spPr>
            <a:xfrm>
              <a:off x="6871342" y="3983695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oogle Shape;12241;p72">
            <a:extLst>
              <a:ext uri="{FF2B5EF4-FFF2-40B4-BE49-F238E27FC236}">
                <a16:creationId xmlns:a16="http://schemas.microsoft.com/office/drawing/2014/main" id="{C99F9CDF-6AC4-4D43-9B90-8AB2B1E354FC}"/>
              </a:ext>
            </a:extLst>
          </p:cNvPr>
          <p:cNvGrpSpPr/>
          <p:nvPr/>
        </p:nvGrpSpPr>
        <p:grpSpPr>
          <a:xfrm>
            <a:off x="929120" y="1779199"/>
            <a:ext cx="675331" cy="993635"/>
            <a:chOff x="5394478" y="1514533"/>
            <a:chExt cx="249076" cy="351096"/>
          </a:xfrm>
        </p:grpSpPr>
        <p:sp>
          <p:nvSpPr>
            <p:cNvPr id="33" name="Google Shape;12242;p72">
              <a:extLst>
                <a:ext uri="{FF2B5EF4-FFF2-40B4-BE49-F238E27FC236}">
                  <a16:creationId xmlns:a16="http://schemas.microsoft.com/office/drawing/2014/main" id="{028738FC-BF2A-4654-AB35-6250511C1EEB}"/>
                </a:ext>
              </a:extLst>
            </p:cNvPr>
            <p:cNvSpPr/>
            <p:nvPr/>
          </p:nvSpPr>
          <p:spPr>
            <a:xfrm>
              <a:off x="5394478" y="1537143"/>
              <a:ext cx="249076" cy="328486"/>
            </a:xfrm>
            <a:custGeom>
              <a:avLst/>
              <a:gdLst/>
              <a:ahLst/>
              <a:cxnLst/>
              <a:rect l="l" t="t" r="r" b="b"/>
              <a:pathLst>
                <a:path w="9485" h="12509" extrusionOk="0">
                  <a:moveTo>
                    <a:pt x="651" y="0"/>
                  </a:moveTo>
                  <a:cubicBezTo>
                    <a:pt x="287" y="0"/>
                    <a:pt x="0" y="288"/>
                    <a:pt x="0" y="651"/>
                  </a:cubicBezTo>
                  <a:lnTo>
                    <a:pt x="0" y="11868"/>
                  </a:lnTo>
                  <a:cubicBezTo>
                    <a:pt x="0" y="12222"/>
                    <a:pt x="287" y="12509"/>
                    <a:pt x="651" y="12509"/>
                  </a:cubicBezTo>
                  <a:lnTo>
                    <a:pt x="8843" y="12509"/>
                  </a:lnTo>
                  <a:cubicBezTo>
                    <a:pt x="9197" y="12509"/>
                    <a:pt x="9484" y="12222"/>
                    <a:pt x="9484" y="11868"/>
                  </a:cubicBezTo>
                  <a:lnTo>
                    <a:pt x="9484" y="642"/>
                  </a:lnTo>
                  <a:cubicBezTo>
                    <a:pt x="9484" y="288"/>
                    <a:pt x="9197" y="0"/>
                    <a:pt x="8843" y="0"/>
                  </a:cubicBezTo>
                  <a:lnTo>
                    <a:pt x="5398" y="0"/>
                  </a:lnTo>
                  <a:cubicBezTo>
                    <a:pt x="5398" y="354"/>
                    <a:pt x="5101" y="642"/>
                    <a:pt x="4747" y="642"/>
                  </a:cubicBezTo>
                  <a:cubicBezTo>
                    <a:pt x="4393" y="642"/>
                    <a:pt x="4096" y="354"/>
                    <a:pt x="409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12243;p72">
              <a:extLst>
                <a:ext uri="{FF2B5EF4-FFF2-40B4-BE49-F238E27FC236}">
                  <a16:creationId xmlns:a16="http://schemas.microsoft.com/office/drawing/2014/main" id="{ECBB0D78-6304-4ED7-A51B-E74B9785CCD2}"/>
                </a:ext>
              </a:extLst>
            </p:cNvPr>
            <p:cNvSpPr/>
            <p:nvPr/>
          </p:nvSpPr>
          <p:spPr>
            <a:xfrm>
              <a:off x="5405770" y="1537143"/>
              <a:ext cx="226729" cy="305876"/>
            </a:xfrm>
            <a:custGeom>
              <a:avLst/>
              <a:gdLst/>
              <a:ahLst/>
              <a:cxnLst/>
              <a:rect l="l" t="t" r="r" b="b"/>
              <a:pathLst>
                <a:path w="8634" h="11648" extrusionOk="0">
                  <a:moveTo>
                    <a:pt x="1944" y="0"/>
                  </a:moveTo>
                  <a:lnTo>
                    <a:pt x="1944" y="211"/>
                  </a:lnTo>
                  <a:cubicBezTo>
                    <a:pt x="1944" y="335"/>
                    <a:pt x="1848" y="431"/>
                    <a:pt x="1733" y="431"/>
                  </a:cubicBezTo>
                  <a:lnTo>
                    <a:pt x="432" y="431"/>
                  </a:lnTo>
                  <a:cubicBezTo>
                    <a:pt x="192" y="431"/>
                    <a:pt x="1" y="622"/>
                    <a:pt x="1" y="862"/>
                  </a:cubicBezTo>
                  <a:lnTo>
                    <a:pt x="1" y="11217"/>
                  </a:lnTo>
                  <a:cubicBezTo>
                    <a:pt x="1" y="11456"/>
                    <a:pt x="192" y="11647"/>
                    <a:pt x="432" y="11647"/>
                  </a:cubicBezTo>
                  <a:lnTo>
                    <a:pt x="8193" y="11647"/>
                  </a:lnTo>
                  <a:cubicBezTo>
                    <a:pt x="8432" y="11647"/>
                    <a:pt x="8633" y="11456"/>
                    <a:pt x="8633" y="11217"/>
                  </a:cubicBezTo>
                  <a:lnTo>
                    <a:pt x="8633" y="862"/>
                  </a:lnTo>
                  <a:cubicBezTo>
                    <a:pt x="8624" y="622"/>
                    <a:pt x="8432" y="431"/>
                    <a:pt x="8203" y="431"/>
                  </a:cubicBezTo>
                  <a:lnTo>
                    <a:pt x="6901" y="431"/>
                  </a:lnTo>
                  <a:cubicBezTo>
                    <a:pt x="6786" y="431"/>
                    <a:pt x="6691" y="335"/>
                    <a:pt x="6691" y="211"/>
                  </a:cubicBezTo>
                  <a:lnTo>
                    <a:pt x="6691" y="0"/>
                  </a:lnTo>
                  <a:lnTo>
                    <a:pt x="4968" y="0"/>
                  </a:lnTo>
                  <a:cubicBezTo>
                    <a:pt x="4968" y="354"/>
                    <a:pt x="4671" y="651"/>
                    <a:pt x="4317" y="651"/>
                  </a:cubicBezTo>
                  <a:cubicBezTo>
                    <a:pt x="3963" y="651"/>
                    <a:pt x="3666" y="354"/>
                    <a:pt x="3666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12244;p72">
              <a:extLst>
                <a:ext uri="{FF2B5EF4-FFF2-40B4-BE49-F238E27FC236}">
                  <a16:creationId xmlns:a16="http://schemas.microsoft.com/office/drawing/2014/main" id="{094CE58A-B68E-43B8-BB25-89064B5E1860}"/>
                </a:ext>
              </a:extLst>
            </p:cNvPr>
            <p:cNvSpPr/>
            <p:nvPr/>
          </p:nvSpPr>
          <p:spPr>
            <a:xfrm>
              <a:off x="5417088" y="1559753"/>
              <a:ext cx="203856" cy="271949"/>
            </a:xfrm>
            <a:custGeom>
              <a:avLst/>
              <a:gdLst/>
              <a:ahLst/>
              <a:cxnLst/>
              <a:rect l="l" t="t" r="r" b="b"/>
              <a:pathLst>
                <a:path w="7763" h="10356" extrusionOk="0">
                  <a:moveTo>
                    <a:pt x="211" y="1"/>
                  </a:moveTo>
                  <a:cubicBezTo>
                    <a:pt x="96" y="1"/>
                    <a:pt x="1" y="96"/>
                    <a:pt x="1" y="221"/>
                  </a:cubicBezTo>
                  <a:lnTo>
                    <a:pt x="1" y="10136"/>
                  </a:lnTo>
                  <a:cubicBezTo>
                    <a:pt x="1" y="10250"/>
                    <a:pt x="96" y="10356"/>
                    <a:pt x="211" y="10356"/>
                  </a:cubicBezTo>
                  <a:lnTo>
                    <a:pt x="7552" y="10356"/>
                  </a:lnTo>
                  <a:cubicBezTo>
                    <a:pt x="7666" y="10346"/>
                    <a:pt x="7762" y="10250"/>
                    <a:pt x="7762" y="10136"/>
                  </a:cubicBezTo>
                  <a:lnTo>
                    <a:pt x="7762" y="221"/>
                  </a:lnTo>
                  <a:cubicBezTo>
                    <a:pt x="7762" y="96"/>
                    <a:pt x="7666" y="1"/>
                    <a:pt x="7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12245;p72">
              <a:extLst>
                <a:ext uri="{FF2B5EF4-FFF2-40B4-BE49-F238E27FC236}">
                  <a16:creationId xmlns:a16="http://schemas.microsoft.com/office/drawing/2014/main" id="{7AD578B1-7A10-44D4-AD11-E7C6A58B51A5}"/>
                </a:ext>
              </a:extLst>
            </p:cNvPr>
            <p:cNvSpPr/>
            <p:nvPr/>
          </p:nvSpPr>
          <p:spPr>
            <a:xfrm>
              <a:off x="5468111" y="1514533"/>
              <a:ext cx="101810" cy="50787"/>
            </a:xfrm>
            <a:custGeom>
              <a:avLst/>
              <a:gdLst/>
              <a:ahLst/>
              <a:cxnLst/>
              <a:rect l="l" t="t" r="r" b="b"/>
              <a:pathLst>
                <a:path w="3877" h="1934" extrusionOk="0">
                  <a:moveTo>
                    <a:pt x="1938" y="538"/>
                  </a:moveTo>
                  <a:cubicBezTo>
                    <a:pt x="2106" y="538"/>
                    <a:pt x="2269" y="667"/>
                    <a:pt x="2269" y="861"/>
                  </a:cubicBezTo>
                  <a:cubicBezTo>
                    <a:pt x="2269" y="1043"/>
                    <a:pt x="2115" y="1187"/>
                    <a:pt x="1943" y="1187"/>
                  </a:cubicBezTo>
                  <a:cubicBezTo>
                    <a:pt x="1656" y="1187"/>
                    <a:pt x="1513" y="833"/>
                    <a:pt x="1713" y="632"/>
                  </a:cubicBezTo>
                  <a:cubicBezTo>
                    <a:pt x="1778" y="567"/>
                    <a:pt x="1859" y="538"/>
                    <a:pt x="1938" y="538"/>
                  </a:cubicBezTo>
                  <a:close/>
                  <a:moveTo>
                    <a:pt x="1938" y="0"/>
                  </a:moveTo>
                  <a:cubicBezTo>
                    <a:pt x="1649" y="0"/>
                    <a:pt x="1359" y="144"/>
                    <a:pt x="1197" y="431"/>
                  </a:cubicBezTo>
                  <a:lnTo>
                    <a:pt x="431" y="431"/>
                  </a:lnTo>
                  <a:cubicBezTo>
                    <a:pt x="192" y="431"/>
                    <a:pt x="0" y="622"/>
                    <a:pt x="0" y="861"/>
                  </a:cubicBezTo>
                  <a:lnTo>
                    <a:pt x="0" y="1723"/>
                  </a:lnTo>
                  <a:cubicBezTo>
                    <a:pt x="0" y="1838"/>
                    <a:pt x="96" y="1933"/>
                    <a:pt x="211" y="1933"/>
                  </a:cubicBezTo>
                  <a:lnTo>
                    <a:pt x="3666" y="1933"/>
                  </a:lnTo>
                  <a:cubicBezTo>
                    <a:pt x="3781" y="1933"/>
                    <a:pt x="3876" y="1838"/>
                    <a:pt x="3876" y="1723"/>
                  </a:cubicBezTo>
                  <a:lnTo>
                    <a:pt x="3876" y="861"/>
                  </a:lnTo>
                  <a:cubicBezTo>
                    <a:pt x="3876" y="622"/>
                    <a:pt x="3685" y="431"/>
                    <a:pt x="3455" y="431"/>
                  </a:cubicBezTo>
                  <a:lnTo>
                    <a:pt x="2680" y="431"/>
                  </a:lnTo>
                  <a:cubicBezTo>
                    <a:pt x="2517" y="144"/>
                    <a:pt x="2228" y="0"/>
                    <a:pt x="1938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12246;p72">
              <a:extLst>
                <a:ext uri="{FF2B5EF4-FFF2-40B4-BE49-F238E27FC236}">
                  <a16:creationId xmlns:a16="http://schemas.microsoft.com/office/drawing/2014/main" id="{4E172BC5-B726-4A68-9838-816FFCF88708}"/>
                </a:ext>
              </a:extLst>
            </p:cNvPr>
            <p:cNvSpPr/>
            <p:nvPr/>
          </p:nvSpPr>
          <p:spPr>
            <a:xfrm>
              <a:off x="5448258" y="1670098"/>
              <a:ext cx="28413" cy="28413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46" y="0"/>
                  </a:moveTo>
                  <a:cubicBezTo>
                    <a:pt x="240" y="0"/>
                    <a:pt x="0" y="249"/>
                    <a:pt x="0" y="546"/>
                  </a:cubicBezTo>
                  <a:cubicBezTo>
                    <a:pt x="0" y="842"/>
                    <a:pt x="240" y="1082"/>
                    <a:pt x="546" y="1082"/>
                  </a:cubicBezTo>
                  <a:cubicBezTo>
                    <a:pt x="843" y="1082"/>
                    <a:pt x="1082" y="842"/>
                    <a:pt x="1082" y="546"/>
                  </a:cubicBezTo>
                  <a:cubicBezTo>
                    <a:pt x="1082" y="249"/>
                    <a:pt x="843" y="0"/>
                    <a:pt x="54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12247;p72">
              <a:extLst>
                <a:ext uri="{FF2B5EF4-FFF2-40B4-BE49-F238E27FC236}">
                  <a16:creationId xmlns:a16="http://schemas.microsoft.com/office/drawing/2014/main" id="{9FF7905A-4E20-47B4-8537-683F3D71B741}"/>
                </a:ext>
              </a:extLst>
            </p:cNvPr>
            <p:cNvSpPr/>
            <p:nvPr/>
          </p:nvSpPr>
          <p:spPr>
            <a:xfrm>
              <a:off x="5448258" y="1721095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43"/>
                    <a:pt x="240" y="1082"/>
                    <a:pt x="546" y="1082"/>
                  </a:cubicBezTo>
                  <a:cubicBezTo>
                    <a:pt x="843" y="1082"/>
                    <a:pt x="1082" y="84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12248;p72">
              <a:extLst>
                <a:ext uri="{FF2B5EF4-FFF2-40B4-BE49-F238E27FC236}">
                  <a16:creationId xmlns:a16="http://schemas.microsoft.com/office/drawing/2014/main" id="{38084CBB-8E18-417E-8CD1-E7DF02330BA2}"/>
                </a:ext>
              </a:extLst>
            </p:cNvPr>
            <p:cNvSpPr/>
            <p:nvPr/>
          </p:nvSpPr>
          <p:spPr>
            <a:xfrm>
              <a:off x="5448258" y="1772118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33"/>
                    <a:pt x="240" y="1082"/>
                    <a:pt x="546" y="1082"/>
                  </a:cubicBezTo>
                  <a:cubicBezTo>
                    <a:pt x="843" y="1082"/>
                    <a:pt x="1082" y="83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oogle Shape;12249;p72">
              <a:extLst>
                <a:ext uri="{FF2B5EF4-FFF2-40B4-BE49-F238E27FC236}">
                  <a16:creationId xmlns:a16="http://schemas.microsoft.com/office/drawing/2014/main" id="{191A9CE8-4DBC-4F46-A630-3251D9F12635}"/>
                </a:ext>
              </a:extLst>
            </p:cNvPr>
            <p:cNvSpPr/>
            <p:nvPr/>
          </p:nvSpPr>
          <p:spPr>
            <a:xfrm>
              <a:off x="5488961" y="1667314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oogle Shape;12250;p72">
              <a:extLst>
                <a:ext uri="{FF2B5EF4-FFF2-40B4-BE49-F238E27FC236}">
                  <a16:creationId xmlns:a16="http://schemas.microsoft.com/office/drawing/2014/main" id="{814B180C-22B8-4E85-87E5-883116297ED4}"/>
                </a:ext>
              </a:extLst>
            </p:cNvPr>
            <p:cNvSpPr/>
            <p:nvPr/>
          </p:nvSpPr>
          <p:spPr>
            <a:xfrm>
              <a:off x="5488725" y="1689950"/>
              <a:ext cx="105828" cy="11318"/>
            </a:xfrm>
            <a:custGeom>
              <a:avLst/>
              <a:gdLst/>
              <a:ahLst/>
              <a:cxnLst/>
              <a:rect l="l" t="t" r="r" b="b"/>
              <a:pathLst>
                <a:path w="4030" h="431" extrusionOk="0">
                  <a:moveTo>
                    <a:pt x="297" y="0"/>
                  </a:moveTo>
                  <a:cubicBezTo>
                    <a:pt x="0" y="0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0"/>
                    <a:pt x="3742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Google Shape;12251;p72">
              <a:extLst>
                <a:ext uri="{FF2B5EF4-FFF2-40B4-BE49-F238E27FC236}">
                  <a16:creationId xmlns:a16="http://schemas.microsoft.com/office/drawing/2014/main" id="{9B69A012-6079-4B0E-A445-C81C5B6D5AC6}"/>
                </a:ext>
              </a:extLst>
            </p:cNvPr>
            <p:cNvSpPr/>
            <p:nvPr/>
          </p:nvSpPr>
          <p:spPr>
            <a:xfrm>
              <a:off x="5488961" y="1718337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Google Shape;12252;p72">
              <a:extLst>
                <a:ext uri="{FF2B5EF4-FFF2-40B4-BE49-F238E27FC236}">
                  <a16:creationId xmlns:a16="http://schemas.microsoft.com/office/drawing/2014/main" id="{809EB39D-6AD5-4BB4-A57A-FE1617B70B38}"/>
                </a:ext>
              </a:extLst>
            </p:cNvPr>
            <p:cNvSpPr/>
            <p:nvPr/>
          </p:nvSpPr>
          <p:spPr>
            <a:xfrm>
              <a:off x="5488725" y="1740947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2"/>
                    <a:pt x="297" y="432"/>
                  </a:cubicBezTo>
                  <a:lnTo>
                    <a:pt x="3742" y="432"/>
                  </a:lnTo>
                  <a:cubicBezTo>
                    <a:pt x="4029" y="432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12253;p72">
              <a:extLst>
                <a:ext uri="{FF2B5EF4-FFF2-40B4-BE49-F238E27FC236}">
                  <a16:creationId xmlns:a16="http://schemas.microsoft.com/office/drawing/2014/main" id="{E980E405-816A-4D8C-AB6C-519193959639}"/>
                </a:ext>
              </a:extLst>
            </p:cNvPr>
            <p:cNvSpPr/>
            <p:nvPr/>
          </p:nvSpPr>
          <p:spPr>
            <a:xfrm>
              <a:off x="5488961" y="1769360"/>
              <a:ext cx="66123" cy="11318"/>
            </a:xfrm>
            <a:custGeom>
              <a:avLst/>
              <a:gdLst/>
              <a:ahLst/>
              <a:cxnLst/>
              <a:rect l="l" t="t" r="r" b="b"/>
              <a:pathLst>
                <a:path w="2518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0"/>
                    <a:pt x="223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12254;p72">
              <a:extLst>
                <a:ext uri="{FF2B5EF4-FFF2-40B4-BE49-F238E27FC236}">
                  <a16:creationId xmlns:a16="http://schemas.microsoft.com/office/drawing/2014/main" id="{BFC67AAB-CE06-4470-ACA7-DC3CE989F36D}"/>
                </a:ext>
              </a:extLst>
            </p:cNvPr>
            <p:cNvSpPr/>
            <p:nvPr/>
          </p:nvSpPr>
          <p:spPr>
            <a:xfrm>
              <a:off x="5488725" y="1791970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Google Shape;12255;p72">
              <a:extLst>
                <a:ext uri="{FF2B5EF4-FFF2-40B4-BE49-F238E27FC236}">
                  <a16:creationId xmlns:a16="http://schemas.microsoft.com/office/drawing/2014/main" id="{51CA3E8C-9621-4F77-8588-8D7B25E67ABF}"/>
                </a:ext>
              </a:extLst>
            </p:cNvPr>
            <p:cNvSpPr/>
            <p:nvPr/>
          </p:nvSpPr>
          <p:spPr>
            <a:xfrm>
              <a:off x="5488961" y="1582389"/>
              <a:ext cx="100051" cy="11318"/>
            </a:xfrm>
            <a:custGeom>
              <a:avLst/>
              <a:gdLst/>
              <a:ahLst/>
              <a:cxnLst/>
              <a:rect l="l" t="t" r="r" b="b"/>
              <a:pathLst>
                <a:path w="3810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3523" y="431"/>
                  </a:lnTo>
                  <a:cubicBezTo>
                    <a:pt x="3810" y="431"/>
                    <a:pt x="3810" y="0"/>
                    <a:pt x="35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Google Shape;12256;p72">
              <a:extLst>
                <a:ext uri="{FF2B5EF4-FFF2-40B4-BE49-F238E27FC236}">
                  <a16:creationId xmlns:a16="http://schemas.microsoft.com/office/drawing/2014/main" id="{4D2FE28A-9C31-4415-B306-1C93415E332A}"/>
                </a:ext>
              </a:extLst>
            </p:cNvPr>
            <p:cNvSpPr/>
            <p:nvPr/>
          </p:nvSpPr>
          <p:spPr>
            <a:xfrm>
              <a:off x="5443479" y="1633386"/>
              <a:ext cx="151074" cy="11344"/>
            </a:xfrm>
            <a:custGeom>
              <a:avLst/>
              <a:gdLst/>
              <a:ahLst/>
              <a:cxnLst/>
              <a:rect l="l" t="t" r="r" b="b"/>
              <a:pathLst>
                <a:path w="5753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5465" y="431"/>
                  </a:lnTo>
                  <a:cubicBezTo>
                    <a:pt x="5752" y="431"/>
                    <a:pt x="5752" y="1"/>
                    <a:pt x="5465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Google Shape;12257;p72">
              <a:extLst>
                <a:ext uri="{FF2B5EF4-FFF2-40B4-BE49-F238E27FC236}">
                  <a16:creationId xmlns:a16="http://schemas.microsoft.com/office/drawing/2014/main" id="{E81D2A41-2CD3-4820-89DC-CAA890FD8069}"/>
                </a:ext>
              </a:extLst>
            </p:cNvPr>
            <p:cNvSpPr/>
            <p:nvPr/>
          </p:nvSpPr>
          <p:spPr>
            <a:xfrm>
              <a:off x="5488961" y="1604999"/>
              <a:ext cx="26418" cy="11344"/>
            </a:xfrm>
            <a:custGeom>
              <a:avLst/>
              <a:gdLst/>
              <a:ahLst/>
              <a:cxnLst/>
              <a:rect l="l" t="t" r="r" b="b"/>
              <a:pathLst>
                <a:path w="1006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719" y="431"/>
                  </a:lnTo>
                  <a:cubicBezTo>
                    <a:pt x="1006" y="431"/>
                    <a:pt x="1006" y="0"/>
                    <a:pt x="719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oogle Shape;12258;p72">
              <a:extLst>
                <a:ext uri="{FF2B5EF4-FFF2-40B4-BE49-F238E27FC236}">
                  <a16:creationId xmlns:a16="http://schemas.microsoft.com/office/drawing/2014/main" id="{8F519F93-F7F9-4D2A-8915-5B10BDCBAFDD}"/>
                </a:ext>
              </a:extLst>
            </p:cNvPr>
            <p:cNvSpPr/>
            <p:nvPr/>
          </p:nvSpPr>
          <p:spPr>
            <a:xfrm>
              <a:off x="5522889" y="1604999"/>
              <a:ext cx="37736" cy="11344"/>
            </a:xfrm>
            <a:custGeom>
              <a:avLst/>
              <a:gdLst/>
              <a:ahLst/>
              <a:cxnLst/>
              <a:rect l="l" t="t" r="r" b="b"/>
              <a:pathLst>
                <a:path w="1437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1149" y="431"/>
                  </a:lnTo>
                  <a:cubicBezTo>
                    <a:pt x="1436" y="431"/>
                    <a:pt x="1436" y="0"/>
                    <a:pt x="114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Google Shape;12259;p72">
              <a:extLst>
                <a:ext uri="{FF2B5EF4-FFF2-40B4-BE49-F238E27FC236}">
                  <a16:creationId xmlns:a16="http://schemas.microsoft.com/office/drawing/2014/main" id="{71E01809-58DA-4071-A7FF-5FD8BF4B1CAC}"/>
                </a:ext>
              </a:extLst>
            </p:cNvPr>
            <p:cNvSpPr/>
            <p:nvPr/>
          </p:nvSpPr>
          <p:spPr>
            <a:xfrm>
              <a:off x="5445501" y="1582389"/>
              <a:ext cx="34191" cy="33954"/>
            </a:xfrm>
            <a:custGeom>
              <a:avLst/>
              <a:gdLst/>
              <a:ahLst/>
              <a:cxnLst/>
              <a:rect l="l" t="t" r="r" b="b"/>
              <a:pathLst>
                <a:path w="1302" h="1293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081"/>
                  </a:lnTo>
                  <a:cubicBezTo>
                    <a:pt x="0" y="1196"/>
                    <a:pt x="96" y="1292"/>
                    <a:pt x="220" y="1292"/>
                  </a:cubicBezTo>
                  <a:lnTo>
                    <a:pt x="1082" y="1292"/>
                  </a:lnTo>
                  <a:cubicBezTo>
                    <a:pt x="1196" y="1292"/>
                    <a:pt x="1302" y="1196"/>
                    <a:pt x="1302" y="1081"/>
                  </a:cubicBezTo>
                  <a:lnTo>
                    <a:pt x="1302" y="220"/>
                  </a:lnTo>
                  <a:cubicBezTo>
                    <a:pt x="1302" y="96"/>
                    <a:pt x="1196" y="0"/>
                    <a:pt x="10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Google Shape;12260;p72">
              <a:extLst>
                <a:ext uri="{FF2B5EF4-FFF2-40B4-BE49-F238E27FC236}">
                  <a16:creationId xmlns:a16="http://schemas.microsoft.com/office/drawing/2014/main" id="{56AA242C-3364-4E95-9FE4-1D26B5814831}"/>
                </a:ext>
              </a:extLst>
            </p:cNvPr>
            <p:cNvSpPr/>
            <p:nvPr/>
          </p:nvSpPr>
          <p:spPr>
            <a:xfrm>
              <a:off x="5468347" y="1553976"/>
              <a:ext cx="101810" cy="11581"/>
            </a:xfrm>
            <a:custGeom>
              <a:avLst/>
              <a:gdLst/>
              <a:ahLst/>
              <a:cxnLst/>
              <a:rect l="l" t="t" r="r" b="b"/>
              <a:pathLst>
                <a:path w="3877" h="441" extrusionOk="0">
                  <a:moveTo>
                    <a:pt x="212" y="1"/>
                  </a:moveTo>
                  <a:cubicBezTo>
                    <a:pt x="97" y="1"/>
                    <a:pt x="1" y="106"/>
                    <a:pt x="1" y="221"/>
                  </a:cubicBezTo>
                  <a:cubicBezTo>
                    <a:pt x="1" y="336"/>
                    <a:pt x="97" y="441"/>
                    <a:pt x="212" y="441"/>
                  </a:cubicBezTo>
                  <a:lnTo>
                    <a:pt x="3657" y="441"/>
                  </a:lnTo>
                  <a:cubicBezTo>
                    <a:pt x="3781" y="441"/>
                    <a:pt x="3877" y="345"/>
                    <a:pt x="3877" y="221"/>
                  </a:cubicBezTo>
                  <a:cubicBezTo>
                    <a:pt x="3877" y="106"/>
                    <a:pt x="3781" y="10"/>
                    <a:pt x="366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Google Shape;12261;p72">
              <a:extLst>
                <a:ext uri="{FF2B5EF4-FFF2-40B4-BE49-F238E27FC236}">
                  <a16:creationId xmlns:a16="http://schemas.microsoft.com/office/drawing/2014/main" id="{4E1EB2B3-7FF6-4ED3-9103-26E95F5E13C3}"/>
                </a:ext>
              </a:extLst>
            </p:cNvPr>
            <p:cNvSpPr/>
            <p:nvPr/>
          </p:nvSpPr>
          <p:spPr>
            <a:xfrm>
              <a:off x="5454036" y="1590924"/>
              <a:ext cx="16859" cy="16859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6" y="0"/>
                  </a:moveTo>
                  <a:cubicBezTo>
                    <a:pt x="144" y="0"/>
                    <a:pt x="0" y="144"/>
                    <a:pt x="0" y="326"/>
                  </a:cubicBezTo>
                  <a:cubicBezTo>
                    <a:pt x="0" y="498"/>
                    <a:pt x="144" y="642"/>
                    <a:pt x="326" y="642"/>
                  </a:cubicBezTo>
                  <a:cubicBezTo>
                    <a:pt x="498" y="642"/>
                    <a:pt x="642" y="498"/>
                    <a:pt x="642" y="326"/>
                  </a:cubicBezTo>
                  <a:cubicBezTo>
                    <a:pt x="642" y="144"/>
                    <a:pt x="498" y="0"/>
                    <a:pt x="3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oogle Shape;11622;p72">
            <a:extLst>
              <a:ext uri="{FF2B5EF4-FFF2-40B4-BE49-F238E27FC236}">
                <a16:creationId xmlns:a16="http://schemas.microsoft.com/office/drawing/2014/main" id="{24BFF657-9142-4697-AA87-E2E3C2C90B81}"/>
              </a:ext>
            </a:extLst>
          </p:cNvPr>
          <p:cNvGrpSpPr/>
          <p:nvPr/>
        </p:nvGrpSpPr>
        <p:grpSpPr>
          <a:xfrm>
            <a:off x="10524172" y="3744244"/>
            <a:ext cx="781425" cy="844463"/>
            <a:chOff x="1314619" y="3821527"/>
            <a:chExt cx="346317" cy="332136"/>
          </a:xfrm>
        </p:grpSpPr>
        <p:sp>
          <p:nvSpPr>
            <p:cNvPr id="54" name="Google Shape;11623;p72">
              <a:extLst>
                <a:ext uri="{FF2B5EF4-FFF2-40B4-BE49-F238E27FC236}">
                  <a16:creationId xmlns:a16="http://schemas.microsoft.com/office/drawing/2014/main" id="{BBB02A02-CBAB-4D25-A569-19670D298A93}"/>
                </a:ext>
              </a:extLst>
            </p:cNvPr>
            <p:cNvSpPr/>
            <p:nvPr/>
          </p:nvSpPr>
          <p:spPr>
            <a:xfrm>
              <a:off x="1426198" y="4020893"/>
              <a:ext cx="9060" cy="19117"/>
            </a:xfrm>
            <a:custGeom>
              <a:avLst/>
              <a:gdLst/>
              <a:ahLst/>
              <a:cxnLst/>
              <a:rect l="l" t="t" r="r" b="b"/>
              <a:pathLst>
                <a:path w="345" h="728" extrusionOk="0">
                  <a:moveTo>
                    <a:pt x="307" y="0"/>
                  </a:moveTo>
                  <a:lnTo>
                    <a:pt x="0" y="306"/>
                  </a:lnTo>
                  <a:cubicBezTo>
                    <a:pt x="96" y="450"/>
                    <a:pt x="220" y="594"/>
                    <a:pt x="345" y="728"/>
                  </a:cubicBezTo>
                  <a:cubicBezTo>
                    <a:pt x="316" y="479"/>
                    <a:pt x="297" y="239"/>
                    <a:pt x="307" y="0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Google Shape;11624;p72">
              <a:extLst>
                <a:ext uri="{FF2B5EF4-FFF2-40B4-BE49-F238E27FC236}">
                  <a16:creationId xmlns:a16="http://schemas.microsoft.com/office/drawing/2014/main" id="{82E46313-693C-44BE-B595-9F4D5634A0A8}"/>
                </a:ext>
              </a:extLst>
            </p:cNvPr>
            <p:cNvSpPr/>
            <p:nvPr/>
          </p:nvSpPr>
          <p:spPr>
            <a:xfrm>
              <a:off x="1435231" y="3843218"/>
              <a:ext cx="225705" cy="237495"/>
            </a:xfrm>
            <a:custGeom>
              <a:avLst/>
              <a:gdLst/>
              <a:ahLst/>
              <a:cxnLst/>
              <a:rect l="l" t="t" r="r" b="b"/>
              <a:pathLst>
                <a:path w="8595" h="9044" extrusionOk="0">
                  <a:moveTo>
                    <a:pt x="7494" y="0"/>
                  </a:moveTo>
                  <a:cubicBezTo>
                    <a:pt x="7494" y="0"/>
                    <a:pt x="7810" y="2106"/>
                    <a:pt x="6700" y="3206"/>
                  </a:cubicBezTo>
                  <a:lnTo>
                    <a:pt x="3207" y="6709"/>
                  </a:lnTo>
                  <a:cubicBezTo>
                    <a:pt x="2508" y="7408"/>
                    <a:pt x="1403" y="7536"/>
                    <a:pt x="690" y="7536"/>
                  </a:cubicBezTo>
                  <a:cubicBezTo>
                    <a:pt x="281" y="7536"/>
                    <a:pt x="1" y="7494"/>
                    <a:pt x="1" y="7494"/>
                  </a:cubicBezTo>
                  <a:lnTo>
                    <a:pt x="1" y="7494"/>
                  </a:lnTo>
                  <a:cubicBezTo>
                    <a:pt x="345" y="7838"/>
                    <a:pt x="776" y="8087"/>
                    <a:pt x="1245" y="8221"/>
                  </a:cubicBezTo>
                  <a:lnTo>
                    <a:pt x="2068" y="9044"/>
                  </a:lnTo>
                  <a:cubicBezTo>
                    <a:pt x="2767" y="8594"/>
                    <a:pt x="3408" y="8077"/>
                    <a:pt x="4001" y="7494"/>
                  </a:cubicBezTo>
                  <a:lnTo>
                    <a:pt x="7494" y="4000"/>
                  </a:lnTo>
                  <a:cubicBezTo>
                    <a:pt x="8595" y="2890"/>
                    <a:pt x="8595" y="1101"/>
                    <a:pt x="7494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Google Shape;11625;p72">
              <a:extLst>
                <a:ext uri="{FF2B5EF4-FFF2-40B4-BE49-F238E27FC236}">
                  <a16:creationId xmlns:a16="http://schemas.microsoft.com/office/drawing/2014/main" id="{ED773E57-5F0F-4BEB-AD76-07E2D42AA46D}"/>
                </a:ext>
              </a:extLst>
            </p:cNvPr>
            <p:cNvSpPr/>
            <p:nvPr/>
          </p:nvSpPr>
          <p:spPr>
            <a:xfrm>
              <a:off x="1414381" y="3821527"/>
              <a:ext cx="238021" cy="230195"/>
            </a:xfrm>
            <a:custGeom>
              <a:avLst/>
              <a:gdLst/>
              <a:ahLst/>
              <a:cxnLst/>
              <a:rect l="l" t="t" r="r" b="b"/>
              <a:pathLst>
                <a:path w="9064" h="8766" extrusionOk="0">
                  <a:moveTo>
                    <a:pt x="6287" y="1439"/>
                  </a:moveTo>
                  <a:cubicBezTo>
                    <a:pt x="6642" y="1439"/>
                    <a:pt x="6996" y="1573"/>
                    <a:pt x="7264" y="1840"/>
                  </a:cubicBezTo>
                  <a:cubicBezTo>
                    <a:pt x="7810" y="2386"/>
                    <a:pt x="7810" y="3266"/>
                    <a:pt x="7264" y="3802"/>
                  </a:cubicBezTo>
                  <a:lnTo>
                    <a:pt x="5513" y="5554"/>
                  </a:lnTo>
                  <a:lnTo>
                    <a:pt x="5149" y="5649"/>
                  </a:lnTo>
                  <a:lnTo>
                    <a:pt x="3867" y="7200"/>
                  </a:lnTo>
                  <a:lnTo>
                    <a:pt x="3771" y="7305"/>
                  </a:lnTo>
                  <a:cubicBezTo>
                    <a:pt x="3498" y="7573"/>
                    <a:pt x="3144" y="7707"/>
                    <a:pt x="2790" y="7707"/>
                  </a:cubicBezTo>
                  <a:cubicBezTo>
                    <a:pt x="2436" y="7707"/>
                    <a:pt x="2082" y="7573"/>
                    <a:pt x="1809" y="7305"/>
                  </a:cubicBezTo>
                  <a:cubicBezTo>
                    <a:pt x="1264" y="6760"/>
                    <a:pt x="1264" y="5879"/>
                    <a:pt x="1809" y="5343"/>
                  </a:cubicBezTo>
                  <a:lnTo>
                    <a:pt x="5302" y="1840"/>
                  </a:lnTo>
                  <a:cubicBezTo>
                    <a:pt x="5575" y="1573"/>
                    <a:pt x="5932" y="1439"/>
                    <a:pt x="6287" y="1439"/>
                  </a:cubicBezTo>
                  <a:close/>
                  <a:moveTo>
                    <a:pt x="6285" y="1"/>
                  </a:moveTo>
                  <a:cubicBezTo>
                    <a:pt x="5561" y="1"/>
                    <a:pt x="4838" y="276"/>
                    <a:pt x="4288" y="826"/>
                  </a:cubicBezTo>
                  <a:lnTo>
                    <a:pt x="795" y="4319"/>
                  </a:lnTo>
                  <a:lnTo>
                    <a:pt x="0" y="6760"/>
                  </a:lnTo>
                  <a:cubicBezTo>
                    <a:pt x="58" y="7162"/>
                    <a:pt x="211" y="7554"/>
                    <a:pt x="441" y="7889"/>
                  </a:cubicBezTo>
                  <a:lnTo>
                    <a:pt x="479" y="7851"/>
                  </a:lnTo>
                  <a:cubicBezTo>
                    <a:pt x="556" y="8023"/>
                    <a:pt x="661" y="8186"/>
                    <a:pt x="795" y="8320"/>
                  </a:cubicBezTo>
                  <a:cubicBezTo>
                    <a:pt x="1094" y="8619"/>
                    <a:pt x="1515" y="8766"/>
                    <a:pt x="1977" y="8766"/>
                  </a:cubicBezTo>
                  <a:cubicBezTo>
                    <a:pt x="2107" y="8766"/>
                    <a:pt x="2240" y="8754"/>
                    <a:pt x="2374" y="8731"/>
                  </a:cubicBezTo>
                  <a:cubicBezTo>
                    <a:pt x="3073" y="8588"/>
                    <a:pt x="3704" y="8233"/>
                    <a:pt x="4202" y="7726"/>
                  </a:cubicBezTo>
                  <a:lnTo>
                    <a:pt x="7695" y="4233"/>
                  </a:lnTo>
                  <a:cubicBezTo>
                    <a:pt x="8805" y="3132"/>
                    <a:pt x="9064" y="1601"/>
                    <a:pt x="8288" y="826"/>
                  </a:cubicBezTo>
                  <a:cubicBezTo>
                    <a:pt x="7733" y="276"/>
                    <a:pt x="7008" y="1"/>
                    <a:pt x="6285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Google Shape;11626;p72">
              <a:extLst>
                <a:ext uri="{FF2B5EF4-FFF2-40B4-BE49-F238E27FC236}">
                  <a16:creationId xmlns:a16="http://schemas.microsoft.com/office/drawing/2014/main" id="{6C34B39F-466F-4147-BF54-B4352C76A838}"/>
                </a:ext>
              </a:extLst>
            </p:cNvPr>
            <p:cNvSpPr/>
            <p:nvPr/>
          </p:nvSpPr>
          <p:spPr>
            <a:xfrm>
              <a:off x="1536280" y="3935180"/>
              <a:ext cx="22872" cy="55330"/>
            </a:xfrm>
            <a:custGeom>
              <a:avLst/>
              <a:gdLst/>
              <a:ahLst/>
              <a:cxnLst/>
              <a:rect l="l" t="t" r="r" b="b"/>
              <a:pathLst>
                <a:path w="871" h="2107" extrusionOk="0">
                  <a:moveTo>
                    <a:pt x="153" y="1"/>
                  </a:moveTo>
                  <a:cubicBezTo>
                    <a:pt x="249" y="709"/>
                    <a:pt x="191" y="1417"/>
                    <a:pt x="0" y="2106"/>
                  </a:cubicBezTo>
                  <a:lnTo>
                    <a:pt x="871" y="1235"/>
                  </a:lnTo>
                  <a:cubicBezTo>
                    <a:pt x="747" y="766"/>
                    <a:pt x="498" y="345"/>
                    <a:pt x="153" y="1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11627;p72">
              <a:extLst>
                <a:ext uri="{FF2B5EF4-FFF2-40B4-BE49-F238E27FC236}">
                  <a16:creationId xmlns:a16="http://schemas.microsoft.com/office/drawing/2014/main" id="{E8C7D9A9-002C-4B7D-A73F-EE96E952C603}"/>
                </a:ext>
              </a:extLst>
            </p:cNvPr>
            <p:cNvSpPr/>
            <p:nvPr/>
          </p:nvSpPr>
          <p:spPr>
            <a:xfrm>
              <a:off x="1343505" y="4079453"/>
              <a:ext cx="153831" cy="74211"/>
            </a:xfrm>
            <a:custGeom>
              <a:avLst/>
              <a:gdLst/>
              <a:ahLst/>
              <a:cxnLst/>
              <a:rect l="l" t="t" r="r" b="b"/>
              <a:pathLst>
                <a:path w="5858" h="2826" extrusionOk="0">
                  <a:moveTo>
                    <a:pt x="4422" y="0"/>
                  </a:moveTo>
                  <a:lnTo>
                    <a:pt x="3216" y="1206"/>
                  </a:lnTo>
                  <a:cubicBezTo>
                    <a:pt x="2509" y="1914"/>
                    <a:pt x="1397" y="2042"/>
                    <a:pt x="683" y="2042"/>
                  </a:cubicBezTo>
                  <a:cubicBezTo>
                    <a:pt x="278" y="2042"/>
                    <a:pt x="1" y="2000"/>
                    <a:pt x="1" y="2000"/>
                  </a:cubicBezTo>
                  <a:lnTo>
                    <a:pt x="1" y="2000"/>
                  </a:lnTo>
                  <a:cubicBezTo>
                    <a:pt x="556" y="2551"/>
                    <a:pt x="1278" y="2826"/>
                    <a:pt x="2001" y="2826"/>
                  </a:cubicBezTo>
                  <a:cubicBezTo>
                    <a:pt x="2723" y="2826"/>
                    <a:pt x="3446" y="2551"/>
                    <a:pt x="4001" y="2000"/>
                  </a:cubicBezTo>
                  <a:lnTo>
                    <a:pt x="5858" y="134"/>
                  </a:lnTo>
                  <a:lnTo>
                    <a:pt x="4422" y="0"/>
                  </a:ln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Google Shape;11628;p72">
              <a:extLst>
                <a:ext uri="{FF2B5EF4-FFF2-40B4-BE49-F238E27FC236}">
                  <a16:creationId xmlns:a16="http://schemas.microsoft.com/office/drawing/2014/main" id="{44E935E5-BA52-409A-809B-E9AC5E0925D9}"/>
                </a:ext>
              </a:extLst>
            </p:cNvPr>
            <p:cNvSpPr/>
            <p:nvPr/>
          </p:nvSpPr>
          <p:spPr>
            <a:xfrm>
              <a:off x="1459627" y="4036465"/>
              <a:ext cx="84216" cy="47005"/>
            </a:xfrm>
            <a:custGeom>
              <a:avLst/>
              <a:gdLst/>
              <a:ahLst/>
              <a:cxnLst/>
              <a:rect l="l" t="t" r="r" b="b"/>
              <a:pathLst>
                <a:path w="3207" h="1790" extrusionOk="0">
                  <a:moveTo>
                    <a:pt x="3206" y="1"/>
                  </a:moveTo>
                  <a:lnTo>
                    <a:pt x="3063" y="135"/>
                  </a:lnTo>
                  <a:cubicBezTo>
                    <a:pt x="2529" y="669"/>
                    <a:pt x="1811" y="963"/>
                    <a:pt x="1068" y="963"/>
                  </a:cubicBezTo>
                  <a:cubicBezTo>
                    <a:pt x="945" y="963"/>
                    <a:pt x="822" y="955"/>
                    <a:pt x="699" y="938"/>
                  </a:cubicBezTo>
                  <a:lnTo>
                    <a:pt x="0" y="1637"/>
                  </a:lnTo>
                  <a:cubicBezTo>
                    <a:pt x="350" y="1737"/>
                    <a:pt x="711" y="1789"/>
                    <a:pt x="1071" y="1789"/>
                  </a:cubicBezTo>
                  <a:cubicBezTo>
                    <a:pt x="1193" y="1789"/>
                    <a:pt x="1315" y="1783"/>
                    <a:pt x="1436" y="1771"/>
                  </a:cubicBezTo>
                  <a:lnTo>
                    <a:pt x="3072" y="135"/>
                  </a:lnTo>
                  <a:cubicBezTo>
                    <a:pt x="3120" y="96"/>
                    <a:pt x="3158" y="48"/>
                    <a:pt x="3206" y="1"/>
                  </a:cubicBez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Google Shape;11629;p72">
              <a:extLst>
                <a:ext uri="{FF2B5EF4-FFF2-40B4-BE49-F238E27FC236}">
                  <a16:creationId xmlns:a16="http://schemas.microsoft.com/office/drawing/2014/main" id="{9E7B966F-D6A2-4B1C-B2F2-E30378203B4D}"/>
                </a:ext>
              </a:extLst>
            </p:cNvPr>
            <p:cNvSpPr/>
            <p:nvPr/>
          </p:nvSpPr>
          <p:spPr>
            <a:xfrm>
              <a:off x="1314619" y="3913516"/>
              <a:ext cx="239019" cy="230195"/>
            </a:xfrm>
            <a:custGeom>
              <a:avLst/>
              <a:gdLst/>
              <a:ahLst/>
              <a:cxnLst/>
              <a:rect l="l" t="t" r="r" b="b"/>
              <a:pathLst>
                <a:path w="9102" h="8766" extrusionOk="0">
                  <a:moveTo>
                    <a:pt x="6599" y="0"/>
                  </a:moveTo>
                  <a:cubicBezTo>
                    <a:pt x="5876" y="0"/>
                    <a:pt x="5154" y="275"/>
                    <a:pt x="4603" y="826"/>
                  </a:cubicBezTo>
                  <a:lnTo>
                    <a:pt x="1101" y="4319"/>
                  </a:lnTo>
                  <a:cubicBezTo>
                    <a:pt x="0" y="5419"/>
                    <a:pt x="0" y="7209"/>
                    <a:pt x="1101" y="8319"/>
                  </a:cubicBezTo>
                  <a:cubicBezTo>
                    <a:pt x="1407" y="8618"/>
                    <a:pt x="1824" y="8765"/>
                    <a:pt x="2289" y="8765"/>
                  </a:cubicBezTo>
                  <a:cubicBezTo>
                    <a:pt x="2419" y="8765"/>
                    <a:pt x="2553" y="8754"/>
                    <a:pt x="2689" y="8731"/>
                  </a:cubicBezTo>
                  <a:cubicBezTo>
                    <a:pt x="3378" y="8587"/>
                    <a:pt x="4020" y="8233"/>
                    <a:pt x="4508" y="7726"/>
                  </a:cubicBezTo>
                  <a:lnTo>
                    <a:pt x="5838" y="6396"/>
                  </a:lnTo>
                  <a:cubicBezTo>
                    <a:pt x="5838" y="6396"/>
                    <a:pt x="5687" y="6189"/>
                    <a:pt x="5304" y="6189"/>
                  </a:cubicBezTo>
                  <a:cubicBezTo>
                    <a:pt x="5267" y="6189"/>
                    <a:pt x="5228" y="6190"/>
                    <a:pt x="5187" y="6195"/>
                  </a:cubicBezTo>
                  <a:lnTo>
                    <a:pt x="4087" y="7295"/>
                  </a:lnTo>
                  <a:cubicBezTo>
                    <a:pt x="3814" y="7568"/>
                    <a:pt x="3457" y="7704"/>
                    <a:pt x="3102" y="7704"/>
                  </a:cubicBezTo>
                  <a:cubicBezTo>
                    <a:pt x="2747" y="7704"/>
                    <a:pt x="2393" y="7568"/>
                    <a:pt x="2125" y="7295"/>
                  </a:cubicBezTo>
                  <a:cubicBezTo>
                    <a:pt x="1579" y="6759"/>
                    <a:pt x="1579" y="5879"/>
                    <a:pt x="2125" y="5333"/>
                  </a:cubicBezTo>
                  <a:lnTo>
                    <a:pt x="5618" y="1840"/>
                  </a:lnTo>
                  <a:cubicBezTo>
                    <a:pt x="5884" y="1575"/>
                    <a:pt x="6235" y="1440"/>
                    <a:pt x="6588" y="1440"/>
                  </a:cubicBezTo>
                  <a:cubicBezTo>
                    <a:pt x="6922" y="1440"/>
                    <a:pt x="7257" y="1560"/>
                    <a:pt x="7522" y="1802"/>
                  </a:cubicBezTo>
                  <a:cubicBezTo>
                    <a:pt x="8068" y="2290"/>
                    <a:pt x="8135" y="3132"/>
                    <a:pt x="7666" y="3706"/>
                  </a:cubicBezTo>
                  <a:lnTo>
                    <a:pt x="9015" y="2357"/>
                  </a:lnTo>
                  <a:cubicBezTo>
                    <a:pt x="9101" y="1764"/>
                    <a:pt x="8977" y="1209"/>
                    <a:pt x="8594" y="826"/>
                  </a:cubicBezTo>
                  <a:cubicBezTo>
                    <a:pt x="8044" y="275"/>
                    <a:pt x="7321" y="0"/>
                    <a:pt x="6599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Google Shape;11630;p72">
              <a:extLst>
                <a:ext uri="{FF2B5EF4-FFF2-40B4-BE49-F238E27FC236}">
                  <a16:creationId xmlns:a16="http://schemas.microsoft.com/office/drawing/2014/main" id="{05D1E7C3-D4BD-4DF3-B806-07E14DE75FB6}"/>
                </a:ext>
              </a:extLst>
            </p:cNvPr>
            <p:cNvSpPr/>
            <p:nvPr/>
          </p:nvSpPr>
          <p:spPr>
            <a:xfrm>
              <a:off x="1450830" y="4059075"/>
              <a:ext cx="36948" cy="22400"/>
            </a:xfrm>
            <a:custGeom>
              <a:avLst/>
              <a:gdLst/>
              <a:ahLst/>
              <a:cxnLst/>
              <a:rect l="l" t="t" r="r" b="b"/>
              <a:pathLst>
                <a:path w="1407" h="853" extrusionOk="0">
                  <a:moveTo>
                    <a:pt x="651" y="1"/>
                  </a:moveTo>
                  <a:lnTo>
                    <a:pt x="0" y="652"/>
                  </a:lnTo>
                  <a:cubicBezTo>
                    <a:pt x="211" y="738"/>
                    <a:pt x="431" y="805"/>
                    <a:pt x="651" y="853"/>
                  </a:cubicBezTo>
                  <a:lnTo>
                    <a:pt x="1407" y="97"/>
                  </a:lnTo>
                  <a:cubicBezTo>
                    <a:pt x="1149" y="97"/>
                    <a:pt x="900" y="68"/>
                    <a:pt x="651" y="1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oogle Shape;19369;p76">
            <a:extLst>
              <a:ext uri="{FF2B5EF4-FFF2-40B4-BE49-F238E27FC236}">
                <a16:creationId xmlns:a16="http://schemas.microsoft.com/office/drawing/2014/main" id="{F410B19F-5CB1-4749-9DF0-9B1A89E71902}"/>
              </a:ext>
            </a:extLst>
          </p:cNvPr>
          <p:cNvGrpSpPr/>
          <p:nvPr/>
        </p:nvGrpSpPr>
        <p:grpSpPr>
          <a:xfrm>
            <a:off x="10565456" y="1811823"/>
            <a:ext cx="904701" cy="954071"/>
            <a:chOff x="4208970" y="3361347"/>
            <a:chExt cx="299349" cy="348188"/>
          </a:xfrm>
        </p:grpSpPr>
        <p:sp>
          <p:nvSpPr>
            <p:cNvPr id="63" name="Google Shape;19370;p76">
              <a:extLst>
                <a:ext uri="{FF2B5EF4-FFF2-40B4-BE49-F238E27FC236}">
                  <a16:creationId xmlns:a16="http://schemas.microsoft.com/office/drawing/2014/main" id="{01BCB2BD-BEFD-49C2-AE10-79BABAE03916}"/>
                </a:ext>
              </a:extLst>
            </p:cNvPr>
            <p:cNvSpPr/>
            <p:nvPr/>
          </p:nvSpPr>
          <p:spPr>
            <a:xfrm>
              <a:off x="4208970" y="3374979"/>
              <a:ext cx="252817" cy="334556"/>
            </a:xfrm>
            <a:custGeom>
              <a:avLst/>
              <a:gdLst/>
              <a:ahLst/>
              <a:cxnLst/>
              <a:rect l="l" t="t" r="r" b="b"/>
              <a:pathLst>
                <a:path w="9644" h="12762" extrusionOk="0">
                  <a:moveTo>
                    <a:pt x="217" y="0"/>
                  </a:moveTo>
                  <a:cubicBezTo>
                    <a:pt x="87" y="0"/>
                    <a:pt x="0" y="101"/>
                    <a:pt x="0" y="217"/>
                  </a:cubicBezTo>
                  <a:lnTo>
                    <a:pt x="0" y="12545"/>
                  </a:lnTo>
                  <a:cubicBezTo>
                    <a:pt x="0" y="12660"/>
                    <a:pt x="87" y="12761"/>
                    <a:pt x="217" y="12761"/>
                  </a:cubicBezTo>
                  <a:lnTo>
                    <a:pt x="9427" y="12761"/>
                  </a:lnTo>
                  <a:cubicBezTo>
                    <a:pt x="9542" y="12761"/>
                    <a:pt x="9643" y="12660"/>
                    <a:pt x="9643" y="12545"/>
                  </a:cubicBezTo>
                  <a:lnTo>
                    <a:pt x="9643" y="2238"/>
                  </a:lnTo>
                  <a:lnTo>
                    <a:pt x="7406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Google Shape;19371;p76">
              <a:extLst>
                <a:ext uri="{FF2B5EF4-FFF2-40B4-BE49-F238E27FC236}">
                  <a16:creationId xmlns:a16="http://schemas.microsoft.com/office/drawing/2014/main" id="{5843EB83-214D-4AD6-8749-0863662CFF03}"/>
                </a:ext>
              </a:extLst>
            </p:cNvPr>
            <p:cNvSpPr/>
            <p:nvPr/>
          </p:nvSpPr>
          <p:spPr>
            <a:xfrm>
              <a:off x="4439059" y="3410920"/>
              <a:ext cx="22728" cy="298615"/>
            </a:xfrm>
            <a:custGeom>
              <a:avLst/>
              <a:gdLst/>
              <a:ahLst/>
              <a:cxnLst/>
              <a:rect l="l" t="t" r="r" b="b"/>
              <a:pathLst>
                <a:path w="867" h="11391" extrusionOk="0">
                  <a:moveTo>
                    <a:pt x="0" y="1"/>
                  </a:moveTo>
                  <a:lnTo>
                    <a:pt x="0" y="11390"/>
                  </a:lnTo>
                  <a:lnTo>
                    <a:pt x="650" y="11390"/>
                  </a:lnTo>
                  <a:cubicBezTo>
                    <a:pt x="765" y="11390"/>
                    <a:pt x="866" y="11289"/>
                    <a:pt x="866" y="11174"/>
                  </a:cubicBezTo>
                  <a:lnTo>
                    <a:pt x="866" y="8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Google Shape;19372;p76">
              <a:extLst>
                <a:ext uri="{FF2B5EF4-FFF2-40B4-BE49-F238E27FC236}">
                  <a16:creationId xmlns:a16="http://schemas.microsoft.com/office/drawing/2014/main" id="{18F4A432-E5B6-4DC2-84DF-72D084A13C3A}"/>
                </a:ext>
              </a:extLst>
            </p:cNvPr>
            <p:cNvSpPr/>
            <p:nvPr/>
          </p:nvSpPr>
          <p:spPr>
            <a:xfrm>
              <a:off x="4403092" y="3374979"/>
              <a:ext cx="58695" cy="58669"/>
            </a:xfrm>
            <a:custGeom>
              <a:avLst/>
              <a:gdLst/>
              <a:ahLst/>
              <a:cxnLst/>
              <a:rect l="l" t="t" r="r" b="b"/>
              <a:pathLst>
                <a:path w="2239" h="2238" extrusionOk="0">
                  <a:moveTo>
                    <a:pt x="1" y="0"/>
                  </a:moveTo>
                  <a:lnTo>
                    <a:pt x="15" y="2007"/>
                  </a:lnTo>
                  <a:cubicBezTo>
                    <a:pt x="15" y="2122"/>
                    <a:pt x="116" y="2223"/>
                    <a:pt x="232" y="2223"/>
                  </a:cubicBezTo>
                  <a:lnTo>
                    <a:pt x="2238" y="2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Google Shape;19373;p76">
              <a:extLst>
                <a:ext uri="{FF2B5EF4-FFF2-40B4-BE49-F238E27FC236}">
                  <a16:creationId xmlns:a16="http://schemas.microsoft.com/office/drawing/2014/main" id="{9E73FF8B-D909-4428-AF2D-5509B594F1D2}"/>
                </a:ext>
              </a:extLst>
            </p:cNvPr>
            <p:cNvSpPr/>
            <p:nvPr/>
          </p:nvSpPr>
          <p:spPr>
            <a:xfrm>
              <a:off x="4289188" y="3457478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4"/>
                    <a:pt x="275" y="404"/>
                  </a:cubicBezTo>
                  <a:lnTo>
                    <a:pt x="5111" y="404"/>
                  </a:lnTo>
                  <a:cubicBezTo>
                    <a:pt x="5385" y="404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Google Shape;19374;p76">
              <a:extLst>
                <a:ext uri="{FF2B5EF4-FFF2-40B4-BE49-F238E27FC236}">
                  <a16:creationId xmlns:a16="http://schemas.microsoft.com/office/drawing/2014/main" id="{B315F70A-682C-4487-ABDB-54BCAB988698}"/>
                </a:ext>
              </a:extLst>
            </p:cNvPr>
            <p:cNvSpPr/>
            <p:nvPr/>
          </p:nvSpPr>
          <p:spPr>
            <a:xfrm>
              <a:off x="4289188" y="3478293"/>
              <a:ext cx="141194" cy="10224"/>
            </a:xfrm>
            <a:custGeom>
              <a:avLst/>
              <a:gdLst/>
              <a:ahLst/>
              <a:cxnLst/>
              <a:rect l="l" t="t" r="r" b="b"/>
              <a:pathLst>
                <a:path w="5386" h="390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Google Shape;19375;p76">
              <a:extLst>
                <a:ext uri="{FF2B5EF4-FFF2-40B4-BE49-F238E27FC236}">
                  <a16:creationId xmlns:a16="http://schemas.microsoft.com/office/drawing/2014/main" id="{F02EBAB0-5FD6-40A4-9467-5073635A3173}"/>
                </a:ext>
              </a:extLst>
            </p:cNvPr>
            <p:cNvSpPr/>
            <p:nvPr/>
          </p:nvSpPr>
          <p:spPr>
            <a:xfrm>
              <a:off x="4240743" y="3457845"/>
              <a:ext cx="31065" cy="30672"/>
            </a:xfrm>
            <a:custGeom>
              <a:avLst/>
              <a:gdLst/>
              <a:ahLst/>
              <a:cxnLst/>
              <a:rect l="l" t="t" r="r" b="b"/>
              <a:pathLst>
                <a:path w="1185" h="1170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3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3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Google Shape;19376;p76">
              <a:extLst>
                <a:ext uri="{FF2B5EF4-FFF2-40B4-BE49-F238E27FC236}">
                  <a16:creationId xmlns:a16="http://schemas.microsoft.com/office/drawing/2014/main" id="{CC897BDB-D309-492B-9421-32AC4DF8A653}"/>
                </a:ext>
              </a:extLst>
            </p:cNvPr>
            <p:cNvSpPr/>
            <p:nvPr/>
          </p:nvSpPr>
          <p:spPr>
            <a:xfrm>
              <a:off x="4289188" y="3544512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4"/>
                    <a:pt x="275" y="404"/>
                  </a:cubicBezTo>
                  <a:lnTo>
                    <a:pt x="5111" y="404"/>
                  </a:lnTo>
                  <a:cubicBezTo>
                    <a:pt x="5385" y="404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Google Shape;19377;p76">
              <a:extLst>
                <a:ext uri="{FF2B5EF4-FFF2-40B4-BE49-F238E27FC236}">
                  <a16:creationId xmlns:a16="http://schemas.microsoft.com/office/drawing/2014/main" id="{EE93285A-023A-4027-8E9D-AB4D81EFC0AD}"/>
                </a:ext>
              </a:extLst>
            </p:cNvPr>
            <p:cNvSpPr/>
            <p:nvPr/>
          </p:nvSpPr>
          <p:spPr>
            <a:xfrm>
              <a:off x="4289188" y="3565326"/>
              <a:ext cx="141194" cy="10224"/>
            </a:xfrm>
            <a:custGeom>
              <a:avLst/>
              <a:gdLst/>
              <a:ahLst/>
              <a:cxnLst/>
              <a:rect l="l" t="t" r="r" b="b"/>
              <a:pathLst>
                <a:path w="5386" h="390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Google Shape;19378;p76">
              <a:extLst>
                <a:ext uri="{FF2B5EF4-FFF2-40B4-BE49-F238E27FC236}">
                  <a16:creationId xmlns:a16="http://schemas.microsoft.com/office/drawing/2014/main" id="{D968D8D2-B7CC-43F1-B84D-1BB84DD5AA8A}"/>
                </a:ext>
              </a:extLst>
            </p:cNvPr>
            <p:cNvSpPr/>
            <p:nvPr/>
          </p:nvSpPr>
          <p:spPr>
            <a:xfrm>
              <a:off x="4240743" y="3544879"/>
              <a:ext cx="31065" cy="30672"/>
            </a:xfrm>
            <a:custGeom>
              <a:avLst/>
              <a:gdLst/>
              <a:ahLst/>
              <a:cxnLst/>
              <a:rect l="l" t="t" r="r" b="b"/>
              <a:pathLst>
                <a:path w="1185" h="1170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3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3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6C8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Google Shape;19379;p76">
              <a:extLst>
                <a:ext uri="{FF2B5EF4-FFF2-40B4-BE49-F238E27FC236}">
                  <a16:creationId xmlns:a16="http://schemas.microsoft.com/office/drawing/2014/main" id="{1949D15A-12BB-4706-B3A4-04FE9CE3EEC6}"/>
                </a:ext>
              </a:extLst>
            </p:cNvPr>
            <p:cNvSpPr/>
            <p:nvPr/>
          </p:nvSpPr>
          <p:spPr>
            <a:xfrm>
              <a:off x="4289188" y="3631545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5111" y="405"/>
                  </a:lnTo>
                  <a:cubicBezTo>
                    <a:pt x="5385" y="405"/>
                    <a:pt x="5385" y="15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Google Shape;19380;p76">
              <a:extLst>
                <a:ext uri="{FF2B5EF4-FFF2-40B4-BE49-F238E27FC236}">
                  <a16:creationId xmlns:a16="http://schemas.microsoft.com/office/drawing/2014/main" id="{C3ACBDF1-725D-451A-B5E0-D5A0E4E2FA17}"/>
                </a:ext>
              </a:extLst>
            </p:cNvPr>
            <p:cNvSpPr/>
            <p:nvPr/>
          </p:nvSpPr>
          <p:spPr>
            <a:xfrm>
              <a:off x="4289188" y="3652360"/>
              <a:ext cx="141194" cy="10250"/>
            </a:xfrm>
            <a:custGeom>
              <a:avLst/>
              <a:gdLst/>
              <a:ahLst/>
              <a:cxnLst/>
              <a:rect l="l" t="t" r="r" b="b"/>
              <a:pathLst>
                <a:path w="5386" h="391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Google Shape;19381;p76">
              <a:extLst>
                <a:ext uri="{FF2B5EF4-FFF2-40B4-BE49-F238E27FC236}">
                  <a16:creationId xmlns:a16="http://schemas.microsoft.com/office/drawing/2014/main" id="{EE99A8E3-1345-4A43-9FE1-C7241CC3C765}"/>
                </a:ext>
              </a:extLst>
            </p:cNvPr>
            <p:cNvSpPr/>
            <p:nvPr/>
          </p:nvSpPr>
          <p:spPr>
            <a:xfrm>
              <a:off x="4240743" y="3631912"/>
              <a:ext cx="31065" cy="30698"/>
            </a:xfrm>
            <a:custGeom>
              <a:avLst/>
              <a:gdLst/>
              <a:ahLst/>
              <a:cxnLst/>
              <a:rect l="l" t="t" r="r" b="b"/>
              <a:pathLst>
                <a:path w="1185" h="1171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4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4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6C8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Google Shape;19382;p76">
              <a:extLst>
                <a:ext uri="{FF2B5EF4-FFF2-40B4-BE49-F238E27FC236}">
                  <a16:creationId xmlns:a16="http://schemas.microsoft.com/office/drawing/2014/main" id="{22CE5F70-126F-4297-8BB7-A1B7AAE09072}"/>
                </a:ext>
              </a:extLst>
            </p:cNvPr>
            <p:cNvSpPr/>
            <p:nvPr/>
          </p:nvSpPr>
          <p:spPr>
            <a:xfrm>
              <a:off x="4320227" y="3361347"/>
              <a:ext cx="38248" cy="35967"/>
            </a:xfrm>
            <a:custGeom>
              <a:avLst/>
              <a:gdLst/>
              <a:ahLst/>
              <a:cxnLst/>
              <a:rect l="l" t="t" r="r" b="b"/>
              <a:pathLst>
                <a:path w="1459" h="1372" extrusionOk="0">
                  <a:moveTo>
                    <a:pt x="202" y="1"/>
                  </a:moveTo>
                  <a:cubicBezTo>
                    <a:pt x="87" y="1"/>
                    <a:pt x="0" y="102"/>
                    <a:pt x="15" y="232"/>
                  </a:cubicBezTo>
                  <a:lnTo>
                    <a:pt x="116" y="1199"/>
                  </a:lnTo>
                  <a:cubicBezTo>
                    <a:pt x="130" y="1300"/>
                    <a:pt x="217" y="1372"/>
                    <a:pt x="318" y="1372"/>
                  </a:cubicBezTo>
                  <a:lnTo>
                    <a:pt x="1141" y="1372"/>
                  </a:lnTo>
                  <a:cubicBezTo>
                    <a:pt x="1242" y="1372"/>
                    <a:pt x="1328" y="1300"/>
                    <a:pt x="1343" y="1199"/>
                  </a:cubicBezTo>
                  <a:lnTo>
                    <a:pt x="1444" y="232"/>
                  </a:lnTo>
                  <a:cubicBezTo>
                    <a:pt x="1458" y="102"/>
                    <a:pt x="1372" y="1"/>
                    <a:pt x="1256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Google Shape;19383;p76">
              <a:extLst>
                <a:ext uri="{FF2B5EF4-FFF2-40B4-BE49-F238E27FC236}">
                  <a16:creationId xmlns:a16="http://schemas.microsoft.com/office/drawing/2014/main" id="{ACCB2B6B-D76D-4F19-B237-8F7223FD230F}"/>
                </a:ext>
              </a:extLst>
            </p:cNvPr>
            <p:cNvSpPr/>
            <p:nvPr/>
          </p:nvSpPr>
          <p:spPr>
            <a:xfrm>
              <a:off x="4405609" y="3596653"/>
              <a:ext cx="102710" cy="101033"/>
            </a:xfrm>
            <a:custGeom>
              <a:avLst/>
              <a:gdLst/>
              <a:ahLst/>
              <a:cxnLst/>
              <a:rect l="l" t="t" r="r" b="b"/>
              <a:pathLst>
                <a:path w="3918" h="3854" extrusionOk="0">
                  <a:moveTo>
                    <a:pt x="233" y="1"/>
                  </a:moveTo>
                  <a:cubicBezTo>
                    <a:pt x="105" y="1"/>
                    <a:pt x="1" y="144"/>
                    <a:pt x="49" y="278"/>
                  </a:cubicBezTo>
                  <a:lnTo>
                    <a:pt x="1161" y="3396"/>
                  </a:lnTo>
                  <a:cubicBezTo>
                    <a:pt x="1198" y="3486"/>
                    <a:pt x="1279" y="3533"/>
                    <a:pt x="1360" y="3533"/>
                  </a:cubicBezTo>
                  <a:cubicBezTo>
                    <a:pt x="1434" y="3533"/>
                    <a:pt x="1509" y="3493"/>
                    <a:pt x="1550" y="3410"/>
                  </a:cubicBezTo>
                  <a:lnTo>
                    <a:pt x="1926" y="2616"/>
                  </a:lnTo>
                  <a:lnTo>
                    <a:pt x="3095" y="3800"/>
                  </a:lnTo>
                  <a:cubicBezTo>
                    <a:pt x="3138" y="3836"/>
                    <a:pt x="3192" y="3854"/>
                    <a:pt x="3246" y="3854"/>
                  </a:cubicBezTo>
                  <a:cubicBezTo>
                    <a:pt x="3301" y="3854"/>
                    <a:pt x="3355" y="3836"/>
                    <a:pt x="3398" y="3800"/>
                  </a:cubicBezTo>
                  <a:lnTo>
                    <a:pt x="3831" y="3352"/>
                  </a:lnTo>
                  <a:cubicBezTo>
                    <a:pt x="3918" y="3266"/>
                    <a:pt x="3918" y="3136"/>
                    <a:pt x="3831" y="3064"/>
                  </a:cubicBezTo>
                  <a:lnTo>
                    <a:pt x="2662" y="1880"/>
                  </a:lnTo>
                  <a:lnTo>
                    <a:pt x="3456" y="1519"/>
                  </a:lnTo>
                  <a:cubicBezTo>
                    <a:pt x="3615" y="1432"/>
                    <a:pt x="3600" y="1187"/>
                    <a:pt x="3427" y="1129"/>
                  </a:cubicBezTo>
                  <a:lnTo>
                    <a:pt x="309" y="18"/>
                  </a:lnTo>
                  <a:cubicBezTo>
                    <a:pt x="283" y="6"/>
                    <a:pt x="258" y="1"/>
                    <a:pt x="233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8" name="Elemento grafico 77">
            <a:extLst>
              <a:ext uri="{FF2B5EF4-FFF2-40B4-BE49-F238E27FC236}">
                <a16:creationId xmlns:a16="http://schemas.microsoft.com/office/drawing/2014/main" id="{ACD910BB-2540-43B5-A4DD-6E4F1467BC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94" t="5516" r="3701" b="5044"/>
          <a:stretch/>
        </p:blipFill>
        <p:spPr>
          <a:xfrm>
            <a:off x="4847745" y="2823763"/>
            <a:ext cx="2517003" cy="2462864"/>
          </a:xfrm>
          <a:prstGeom prst="rect">
            <a:avLst/>
          </a:prstGeom>
        </p:spPr>
      </p:pic>
      <p:sp>
        <p:nvSpPr>
          <p:cNvPr id="80" name="TextBox 26">
            <a:extLst>
              <a:ext uri="{FF2B5EF4-FFF2-40B4-BE49-F238E27FC236}">
                <a16:creationId xmlns:a16="http://schemas.microsoft.com/office/drawing/2014/main" id="{EC659B44-6B32-4BDB-8AAF-9C9E1FCD1E86}"/>
              </a:ext>
            </a:extLst>
          </p:cNvPr>
          <p:cNvSpPr txBox="1"/>
          <p:nvPr/>
        </p:nvSpPr>
        <p:spPr>
          <a:xfrm>
            <a:off x="8131954" y="5558631"/>
            <a:ext cx="1923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Efficienza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798904B4-CD64-444F-8E8E-EDEF0DFE727D}"/>
              </a:ext>
            </a:extLst>
          </p:cNvPr>
          <p:cNvSpPr txBox="1"/>
          <p:nvPr/>
        </p:nvSpPr>
        <p:spPr>
          <a:xfrm>
            <a:off x="2293034" y="5566666"/>
            <a:ext cx="1987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Portabilità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82" name="Google Shape;11947;p72">
            <a:extLst>
              <a:ext uri="{FF2B5EF4-FFF2-40B4-BE49-F238E27FC236}">
                <a16:creationId xmlns:a16="http://schemas.microsoft.com/office/drawing/2014/main" id="{7338A88C-511A-4E9E-BDAA-DA6B55479EBC}"/>
              </a:ext>
            </a:extLst>
          </p:cNvPr>
          <p:cNvGrpSpPr/>
          <p:nvPr/>
        </p:nvGrpSpPr>
        <p:grpSpPr>
          <a:xfrm>
            <a:off x="787113" y="5431782"/>
            <a:ext cx="960932" cy="1003725"/>
            <a:chOff x="3513632" y="2908572"/>
            <a:chExt cx="355876" cy="331007"/>
          </a:xfrm>
        </p:grpSpPr>
        <p:sp>
          <p:nvSpPr>
            <p:cNvPr id="83" name="Google Shape;11948;p72">
              <a:extLst>
                <a:ext uri="{FF2B5EF4-FFF2-40B4-BE49-F238E27FC236}">
                  <a16:creationId xmlns:a16="http://schemas.microsoft.com/office/drawing/2014/main" id="{94368B6B-95B3-4CF7-92E2-92106D1B296F}"/>
                </a:ext>
              </a:extLst>
            </p:cNvPr>
            <p:cNvSpPr/>
            <p:nvPr/>
          </p:nvSpPr>
          <p:spPr>
            <a:xfrm>
              <a:off x="3576944" y="2916870"/>
              <a:ext cx="187024" cy="322709"/>
            </a:xfrm>
            <a:custGeom>
              <a:avLst/>
              <a:gdLst/>
              <a:ahLst/>
              <a:cxnLst/>
              <a:rect l="l" t="t" r="r" b="b"/>
              <a:pathLst>
                <a:path w="7122" h="12289" extrusionOk="0">
                  <a:moveTo>
                    <a:pt x="843" y="0"/>
                  </a:moveTo>
                  <a:cubicBezTo>
                    <a:pt x="384" y="0"/>
                    <a:pt x="1" y="373"/>
                    <a:pt x="1" y="842"/>
                  </a:cubicBezTo>
                  <a:lnTo>
                    <a:pt x="1" y="11437"/>
                  </a:lnTo>
                  <a:cubicBezTo>
                    <a:pt x="1" y="11905"/>
                    <a:pt x="384" y="12288"/>
                    <a:pt x="843" y="12288"/>
                  </a:cubicBezTo>
                  <a:lnTo>
                    <a:pt x="6269" y="12288"/>
                  </a:lnTo>
                  <a:cubicBezTo>
                    <a:pt x="6738" y="12288"/>
                    <a:pt x="7121" y="11905"/>
                    <a:pt x="7121" y="11437"/>
                  </a:cubicBezTo>
                  <a:lnTo>
                    <a:pt x="7121" y="842"/>
                  </a:lnTo>
                  <a:cubicBezTo>
                    <a:pt x="7121" y="373"/>
                    <a:pt x="6738" y="0"/>
                    <a:pt x="6269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Google Shape;11949;p72">
              <a:extLst>
                <a:ext uri="{FF2B5EF4-FFF2-40B4-BE49-F238E27FC236}">
                  <a16:creationId xmlns:a16="http://schemas.microsoft.com/office/drawing/2014/main" id="{7407E1B9-8132-4C05-A537-71C2B9384E3A}"/>
                </a:ext>
              </a:extLst>
            </p:cNvPr>
            <p:cNvSpPr/>
            <p:nvPr/>
          </p:nvSpPr>
          <p:spPr>
            <a:xfrm>
              <a:off x="3725734" y="2916870"/>
              <a:ext cx="38235" cy="322709"/>
            </a:xfrm>
            <a:custGeom>
              <a:avLst/>
              <a:gdLst/>
              <a:ahLst/>
              <a:cxnLst/>
              <a:rect l="l" t="t" r="r" b="b"/>
              <a:pathLst>
                <a:path w="1456" h="12289" extrusionOk="0">
                  <a:moveTo>
                    <a:pt x="1" y="0"/>
                  </a:moveTo>
                  <a:cubicBezTo>
                    <a:pt x="469" y="0"/>
                    <a:pt x="843" y="373"/>
                    <a:pt x="843" y="842"/>
                  </a:cubicBezTo>
                  <a:lnTo>
                    <a:pt x="843" y="11437"/>
                  </a:lnTo>
                  <a:cubicBezTo>
                    <a:pt x="843" y="11905"/>
                    <a:pt x="469" y="12288"/>
                    <a:pt x="1" y="12288"/>
                  </a:cubicBezTo>
                  <a:lnTo>
                    <a:pt x="603" y="12288"/>
                  </a:lnTo>
                  <a:cubicBezTo>
                    <a:pt x="1072" y="12288"/>
                    <a:pt x="1455" y="11905"/>
                    <a:pt x="1455" y="11437"/>
                  </a:cubicBezTo>
                  <a:lnTo>
                    <a:pt x="1455" y="842"/>
                  </a:lnTo>
                  <a:cubicBezTo>
                    <a:pt x="1455" y="373"/>
                    <a:pt x="1072" y="0"/>
                    <a:pt x="603" y="0"/>
                  </a:cubicBezTo>
                  <a:close/>
                </a:path>
              </a:pathLst>
            </a:custGeom>
            <a:solidFill>
              <a:srgbClr val="EE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Google Shape;11950;p72">
              <a:extLst>
                <a:ext uri="{FF2B5EF4-FFF2-40B4-BE49-F238E27FC236}">
                  <a16:creationId xmlns:a16="http://schemas.microsoft.com/office/drawing/2014/main" id="{97850AE5-D6A9-4D4B-BCDA-AA1AA548C4D2}"/>
                </a:ext>
              </a:extLst>
            </p:cNvPr>
            <p:cNvSpPr/>
            <p:nvPr/>
          </p:nvSpPr>
          <p:spPr>
            <a:xfrm>
              <a:off x="3576944" y="2916870"/>
              <a:ext cx="187024" cy="53544"/>
            </a:xfrm>
            <a:custGeom>
              <a:avLst/>
              <a:gdLst/>
              <a:ahLst/>
              <a:cxnLst/>
              <a:rect l="l" t="t" r="r" b="b"/>
              <a:pathLst>
                <a:path w="7122" h="2039" extrusionOk="0">
                  <a:moveTo>
                    <a:pt x="843" y="0"/>
                  </a:moveTo>
                  <a:cubicBezTo>
                    <a:pt x="384" y="0"/>
                    <a:pt x="1" y="373"/>
                    <a:pt x="1" y="842"/>
                  </a:cubicBezTo>
                  <a:lnTo>
                    <a:pt x="1" y="2039"/>
                  </a:lnTo>
                  <a:lnTo>
                    <a:pt x="7121" y="2039"/>
                  </a:lnTo>
                  <a:lnTo>
                    <a:pt x="7121" y="842"/>
                  </a:lnTo>
                  <a:cubicBezTo>
                    <a:pt x="7121" y="373"/>
                    <a:pt x="6738" y="0"/>
                    <a:pt x="6269" y="0"/>
                  </a:cubicBez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Google Shape;11951;p72">
              <a:extLst>
                <a:ext uri="{FF2B5EF4-FFF2-40B4-BE49-F238E27FC236}">
                  <a16:creationId xmlns:a16="http://schemas.microsoft.com/office/drawing/2014/main" id="{3D49ECF9-3E52-4CB2-9A29-F54C9CA25E5B}"/>
                </a:ext>
              </a:extLst>
            </p:cNvPr>
            <p:cNvSpPr/>
            <p:nvPr/>
          </p:nvSpPr>
          <p:spPr>
            <a:xfrm>
              <a:off x="3725734" y="2916870"/>
              <a:ext cx="38235" cy="53544"/>
            </a:xfrm>
            <a:custGeom>
              <a:avLst/>
              <a:gdLst/>
              <a:ahLst/>
              <a:cxnLst/>
              <a:rect l="l" t="t" r="r" b="b"/>
              <a:pathLst>
                <a:path w="1456" h="2039" extrusionOk="0">
                  <a:moveTo>
                    <a:pt x="1" y="0"/>
                  </a:moveTo>
                  <a:cubicBezTo>
                    <a:pt x="469" y="0"/>
                    <a:pt x="843" y="373"/>
                    <a:pt x="843" y="842"/>
                  </a:cubicBezTo>
                  <a:lnTo>
                    <a:pt x="843" y="2039"/>
                  </a:lnTo>
                  <a:lnTo>
                    <a:pt x="1455" y="2039"/>
                  </a:lnTo>
                  <a:lnTo>
                    <a:pt x="1455" y="842"/>
                  </a:lnTo>
                  <a:cubicBezTo>
                    <a:pt x="1455" y="373"/>
                    <a:pt x="1072" y="0"/>
                    <a:pt x="603" y="0"/>
                  </a:cubicBez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Google Shape;11952;p72">
              <a:extLst>
                <a:ext uri="{FF2B5EF4-FFF2-40B4-BE49-F238E27FC236}">
                  <a16:creationId xmlns:a16="http://schemas.microsoft.com/office/drawing/2014/main" id="{E6DC409B-A282-4AB8-BFC6-83FD58375111}"/>
                </a:ext>
              </a:extLst>
            </p:cNvPr>
            <p:cNvSpPr/>
            <p:nvPr/>
          </p:nvSpPr>
          <p:spPr>
            <a:xfrm>
              <a:off x="3576944" y="3186009"/>
              <a:ext cx="187024" cy="53570"/>
            </a:xfrm>
            <a:custGeom>
              <a:avLst/>
              <a:gdLst/>
              <a:ahLst/>
              <a:cxnLst/>
              <a:rect l="l" t="t" r="r" b="b"/>
              <a:pathLst>
                <a:path w="7122" h="2040" extrusionOk="0">
                  <a:moveTo>
                    <a:pt x="1" y="1"/>
                  </a:moveTo>
                  <a:lnTo>
                    <a:pt x="1" y="1197"/>
                  </a:lnTo>
                  <a:cubicBezTo>
                    <a:pt x="1" y="1666"/>
                    <a:pt x="384" y="2039"/>
                    <a:pt x="843" y="2039"/>
                  </a:cubicBezTo>
                  <a:lnTo>
                    <a:pt x="6269" y="2039"/>
                  </a:lnTo>
                  <a:cubicBezTo>
                    <a:pt x="6738" y="2039"/>
                    <a:pt x="7121" y="1666"/>
                    <a:pt x="7121" y="1197"/>
                  </a:cubicBezTo>
                  <a:lnTo>
                    <a:pt x="7121" y="1"/>
                  </a:ln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Google Shape;11953;p72">
              <a:extLst>
                <a:ext uri="{FF2B5EF4-FFF2-40B4-BE49-F238E27FC236}">
                  <a16:creationId xmlns:a16="http://schemas.microsoft.com/office/drawing/2014/main" id="{EEDB2657-760D-4AD5-87DC-D82373F95AC4}"/>
                </a:ext>
              </a:extLst>
            </p:cNvPr>
            <p:cNvSpPr/>
            <p:nvPr/>
          </p:nvSpPr>
          <p:spPr>
            <a:xfrm>
              <a:off x="3725734" y="3186009"/>
              <a:ext cx="37972" cy="53570"/>
            </a:xfrm>
            <a:custGeom>
              <a:avLst/>
              <a:gdLst/>
              <a:ahLst/>
              <a:cxnLst/>
              <a:rect l="l" t="t" r="r" b="b"/>
              <a:pathLst>
                <a:path w="1446" h="2040" extrusionOk="0">
                  <a:moveTo>
                    <a:pt x="833" y="1"/>
                  </a:moveTo>
                  <a:lnTo>
                    <a:pt x="843" y="1197"/>
                  </a:lnTo>
                  <a:cubicBezTo>
                    <a:pt x="843" y="1656"/>
                    <a:pt x="469" y="2039"/>
                    <a:pt x="1" y="2039"/>
                  </a:cubicBezTo>
                  <a:lnTo>
                    <a:pt x="603" y="2039"/>
                  </a:lnTo>
                  <a:cubicBezTo>
                    <a:pt x="1034" y="2039"/>
                    <a:pt x="1398" y="1714"/>
                    <a:pt x="1446" y="1283"/>
                  </a:cubicBezTo>
                  <a:cubicBezTo>
                    <a:pt x="1446" y="1255"/>
                    <a:pt x="1446" y="1226"/>
                    <a:pt x="1446" y="1197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Google Shape;11954;p72">
              <a:extLst>
                <a:ext uri="{FF2B5EF4-FFF2-40B4-BE49-F238E27FC236}">
                  <a16:creationId xmlns:a16="http://schemas.microsoft.com/office/drawing/2014/main" id="{215C8B25-86F3-4F46-A1A5-F89DEE72F49C}"/>
                </a:ext>
              </a:extLst>
            </p:cNvPr>
            <p:cNvSpPr/>
            <p:nvPr/>
          </p:nvSpPr>
          <p:spPr>
            <a:xfrm>
              <a:off x="3664653" y="3010854"/>
              <a:ext cx="204854" cy="134215"/>
            </a:xfrm>
            <a:custGeom>
              <a:avLst/>
              <a:gdLst/>
              <a:ahLst/>
              <a:cxnLst/>
              <a:rect l="l" t="t" r="r" b="b"/>
              <a:pathLst>
                <a:path w="7801" h="5111" extrusionOk="0">
                  <a:moveTo>
                    <a:pt x="422" y="0"/>
                  </a:moveTo>
                  <a:cubicBezTo>
                    <a:pt x="183" y="0"/>
                    <a:pt x="1" y="182"/>
                    <a:pt x="1" y="412"/>
                  </a:cubicBezTo>
                  <a:lnTo>
                    <a:pt x="1" y="4699"/>
                  </a:lnTo>
                  <a:cubicBezTo>
                    <a:pt x="1" y="4929"/>
                    <a:pt x="183" y="5111"/>
                    <a:pt x="422" y="5111"/>
                  </a:cubicBezTo>
                  <a:lnTo>
                    <a:pt x="7380" y="5111"/>
                  </a:lnTo>
                  <a:cubicBezTo>
                    <a:pt x="7609" y="5111"/>
                    <a:pt x="7801" y="4929"/>
                    <a:pt x="7801" y="4699"/>
                  </a:cubicBezTo>
                  <a:lnTo>
                    <a:pt x="7801" y="412"/>
                  </a:lnTo>
                  <a:cubicBezTo>
                    <a:pt x="7801" y="182"/>
                    <a:pt x="7609" y="0"/>
                    <a:pt x="7380" y="0"/>
                  </a:cubicBezTo>
                  <a:close/>
                </a:path>
              </a:pathLst>
            </a:custGeom>
            <a:solidFill>
              <a:srgbClr val="58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Google Shape;11955;p72">
              <a:extLst>
                <a:ext uri="{FF2B5EF4-FFF2-40B4-BE49-F238E27FC236}">
                  <a16:creationId xmlns:a16="http://schemas.microsoft.com/office/drawing/2014/main" id="{7471BF7D-F06F-4004-A8D9-9A05776564CB}"/>
                </a:ext>
              </a:extLst>
            </p:cNvPr>
            <p:cNvSpPr/>
            <p:nvPr/>
          </p:nvSpPr>
          <p:spPr>
            <a:xfrm>
              <a:off x="3843352" y="3010854"/>
              <a:ext cx="26155" cy="134215"/>
            </a:xfrm>
            <a:custGeom>
              <a:avLst/>
              <a:gdLst/>
              <a:ahLst/>
              <a:cxnLst/>
              <a:rect l="l" t="t" r="r" b="b"/>
              <a:pathLst>
                <a:path w="996" h="5111" extrusionOk="0">
                  <a:moveTo>
                    <a:pt x="0" y="0"/>
                  </a:moveTo>
                  <a:cubicBezTo>
                    <a:pt x="230" y="0"/>
                    <a:pt x="412" y="182"/>
                    <a:pt x="412" y="412"/>
                  </a:cubicBezTo>
                  <a:lnTo>
                    <a:pt x="412" y="4699"/>
                  </a:lnTo>
                  <a:cubicBezTo>
                    <a:pt x="412" y="4929"/>
                    <a:pt x="230" y="5111"/>
                    <a:pt x="0" y="5111"/>
                  </a:cubicBezTo>
                  <a:lnTo>
                    <a:pt x="575" y="5111"/>
                  </a:lnTo>
                  <a:cubicBezTo>
                    <a:pt x="804" y="5111"/>
                    <a:pt x="996" y="4929"/>
                    <a:pt x="996" y="4699"/>
                  </a:cubicBezTo>
                  <a:lnTo>
                    <a:pt x="996" y="412"/>
                  </a:lnTo>
                  <a:cubicBezTo>
                    <a:pt x="996" y="182"/>
                    <a:pt x="804" y="0"/>
                    <a:pt x="575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Google Shape;11956;p72">
              <a:extLst>
                <a:ext uri="{FF2B5EF4-FFF2-40B4-BE49-F238E27FC236}">
                  <a16:creationId xmlns:a16="http://schemas.microsoft.com/office/drawing/2014/main" id="{19B9A9AE-97D3-4954-9FF4-531E440EAB39}"/>
                </a:ext>
              </a:extLst>
            </p:cNvPr>
            <p:cNvSpPr/>
            <p:nvPr/>
          </p:nvSpPr>
          <p:spPr>
            <a:xfrm>
              <a:off x="3768958" y="3033228"/>
              <a:ext cx="55067" cy="47163"/>
            </a:xfrm>
            <a:custGeom>
              <a:avLst/>
              <a:gdLst/>
              <a:ahLst/>
              <a:cxnLst/>
              <a:rect l="l" t="t" r="r" b="b"/>
              <a:pathLst>
                <a:path w="2097" h="1796" extrusionOk="0">
                  <a:moveTo>
                    <a:pt x="1206" y="0"/>
                  </a:moveTo>
                  <a:cubicBezTo>
                    <a:pt x="403" y="0"/>
                    <a:pt x="1" y="967"/>
                    <a:pt x="565" y="1531"/>
                  </a:cubicBezTo>
                  <a:cubicBezTo>
                    <a:pt x="748" y="1714"/>
                    <a:pt x="972" y="1795"/>
                    <a:pt x="1192" y="1795"/>
                  </a:cubicBezTo>
                  <a:cubicBezTo>
                    <a:pt x="1654" y="1795"/>
                    <a:pt x="2096" y="1437"/>
                    <a:pt x="2096" y="900"/>
                  </a:cubicBezTo>
                  <a:cubicBezTo>
                    <a:pt x="2096" y="402"/>
                    <a:pt x="1695" y="0"/>
                    <a:pt x="1206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Google Shape;11957;p72">
              <a:extLst>
                <a:ext uri="{FF2B5EF4-FFF2-40B4-BE49-F238E27FC236}">
                  <a16:creationId xmlns:a16="http://schemas.microsoft.com/office/drawing/2014/main" id="{870BEBD3-86D8-47BD-8FDE-304F9DCF88D2}"/>
                </a:ext>
              </a:extLst>
            </p:cNvPr>
            <p:cNvSpPr/>
            <p:nvPr/>
          </p:nvSpPr>
          <p:spPr>
            <a:xfrm>
              <a:off x="3793589" y="3033228"/>
              <a:ext cx="55067" cy="47163"/>
            </a:xfrm>
            <a:custGeom>
              <a:avLst/>
              <a:gdLst/>
              <a:ahLst/>
              <a:cxnLst/>
              <a:rect l="l" t="t" r="r" b="b"/>
              <a:pathLst>
                <a:path w="2097" h="1796" extrusionOk="0">
                  <a:moveTo>
                    <a:pt x="1197" y="0"/>
                  </a:moveTo>
                  <a:cubicBezTo>
                    <a:pt x="393" y="0"/>
                    <a:pt x="0" y="967"/>
                    <a:pt x="565" y="1531"/>
                  </a:cubicBezTo>
                  <a:cubicBezTo>
                    <a:pt x="748" y="1714"/>
                    <a:pt x="972" y="1795"/>
                    <a:pt x="1192" y="1795"/>
                  </a:cubicBezTo>
                  <a:cubicBezTo>
                    <a:pt x="1653" y="1795"/>
                    <a:pt x="2096" y="1437"/>
                    <a:pt x="2096" y="900"/>
                  </a:cubicBezTo>
                  <a:cubicBezTo>
                    <a:pt x="2096" y="402"/>
                    <a:pt x="1694" y="0"/>
                    <a:pt x="119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Google Shape;11958;p72">
              <a:extLst>
                <a:ext uri="{FF2B5EF4-FFF2-40B4-BE49-F238E27FC236}">
                  <a16:creationId xmlns:a16="http://schemas.microsoft.com/office/drawing/2014/main" id="{CCE200A7-C4D2-4E70-A37B-500B18CE280E}"/>
                </a:ext>
              </a:extLst>
            </p:cNvPr>
            <p:cNvSpPr/>
            <p:nvPr/>
          </p:nvSpPr>
          <p:spPr>
            <a:xfrm>
              <a:off x="3688024" y="3034462"/>
              <a:ext cx="65624" cy="44511"/>
            </a:xfrm>
            <a:custGeom>
              <a:avLst/>
              <a:gdLst/>
              <a:ahLst/>
              <a:cxnLst/>
              <a:rect l="l" t="t" r="r" b="b"/>
              <a:pathLst>
                <a:path w="2499" h="1695" extrusionOk="0">
                  <a:moveTo>
                    <a:pt x="422" y="1"/>
                  </a:moveTo>
                  <a:cubicBezTo>
                    <a:pt x="183" y="1"/>
                    <a:pt x="1" y="192"/>
                    <a:pt x="1" y="422"/>
                  </a:cubicBezTo>
                  <a:lnTo>
                    <a:pt x="1" y="1283"/>
                  </a:lnTo>
                  <a:cubicBezTo>
                    <a:pt x="1" y="1513"/>
                    <a:pt x="183" y="1695"/>
                    <a:pt x="422" y="1695"/>
                  </a:cubicBezTo>
                  <a:lnTo>
                    <a:pt x="2078" y="1695"/>
                  </a:lnTo>
                  <a:cubicBezTo>
                    <a:pt x="2307" y="1695"/>
                    <a:pt x="2499" y="1513"/>
                    <a:pt x="2499" y="1283"/>
                  </a:cubicBezTo>
                  <a:lnTo>
                    <a:pt x="2499" y="422"/>
                  </a:lnTo>
                  <a:cubicBezTo>
                    <a:pt x="2499" y="192"/>
                    <a:pt x="2307" y="1"/>
                    <a:pt x="2078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Google Shape;11959;p72">
              <a:extLst>
                <a:ext uri="{FF2B5EF4-FFF2-40B4-BE49-F238E27FC236}">
                  <a16:creationId xmlns:a16="http://schemas.microsoft.com/office/drawing/2014/main" id="{BD88498E-2B6A-45C9-A815-F7AE6FB93678}"/>
                </a:ext>
              </a:extLst>
            </p:cNvPr>
            <p:cNvSpPr/>
            <p:nvPr/>
          </p:nvSpPr>
          <p:spPr>
            <a:xfrm>
              <a:off x="3684768" y="3089004"/>
              <a:ext cx="166646" cy="29437"/>
            </a:xfrm>
            <a:custGeom>
              <a:avLst/>
              <a:gdLst/>
              <a:ahLst/>
              <a:cxnLst/>
              <a:rect l="l" t="t" r="r" b="b"/>
              <a:pathLst>
                <a:path w="6346" h="1121" extrusionOk="0">
                  <a:moveTo>
                    <a:pt x="412" y="1"/>
                  </a:moveTo>
                  <a:cubicBezTo>
                    <a:pt x="182" y="1"/>
                    <a:pt x="1" y="192"/>
                    <a:pt x="1" y="422"/>
                  </a:cubicBezTo>
                  <a:lnTo>
                    <a:pt x="1" y="699"/>
                  </a:lnTo>
                  <a:cubicBezTo>
                    <a:pt x="1" y="929"/>
                    <a:pt x="182" y="1120"/>
                    <a:pt x="412" y="1120"/>
                  </a:cubicBezTo>
                  <a:lnTo>
                    <a:pt x="5925" y="1120"/>
                  </a:lnTo>
                  <a:cubicBezTo>
                    <a:pt x="6154" y="1120"/>
                    <a:pt x="6346" y="929"/>
                    <a:pt x="6346" y="699"/>
                  </a:cubicBezTo>
                  <a:lnTo>
                    <a:pt x="6346" y="422"/>
                  </a:lnTo>
                  <a:cubicBezTo>
                    <a:pt x="6346" y="192"/>
                    <a:pt x="6154" y="1"/>
                    <a:pt x="5925" y="1"/>
                  </a:cubicBez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Google Shape;11960;p72">
              <a:extLst>
                <a:ext uri="{FF2B5EF4-FFF2-40B4-BE49-F238E27FC236}">
                  <a16:creationId xmlns:a16="http://schemas.microsoft.com/office/drawing/2014/main" id="{312F327E-1022-4BF2-A791-DD1C0B03C399}"/>
                </a:ext>
              </a:extLst>
            </p:cNvPr>
            <p:cNvSpPr/>
            <p:nvPr/>
          </p:nvSpPr>
          <p:spPr>
            <a:xfrm>
              <a:off x="3664653" y="2993628"/>
              <a:ext cx="10084" cy="169036"/>
            </a:xfrm>
            <a:custGeom>
              <a:avLst/>
              <a:gdLst/>
              <a:ahLst/>
              <a:cxnLst/>
              <a:rect l="l" t="t" r="r" b="b"/>
              <a:pathLst>
                <a:path w="384" h="6437" extrusionOk="0">
                  <a:moveTo>
                    <a:pt x="192" y="1"/>
                  </a:moveTo>
                  <a:cubicBezTo>
                    <a:pt x="97" y="1"/>
                    <a:pt x="1" y="63"/>
                    <a:pt x="1" y="187"/>
                  </a:cubicBezTo>
                  <a:lnTo>
                    <a:pt x="1" y="6245"/>
                  </a:lnTo>
                  <a:cubicBezTo>
                    <a:pt x="1" y="6351"/>
                    <a:pt x="87" y="6437"/>
                    <a:pt x="192" y="6437"/>
                  </a:cubicBezTo>
                  <a:cubicBezTo>
                    <a:pt x="298" y="6437"/>
                    <a:pt x="384" y="6351"/>
                    <a:pt x="384" y="6245"/>
                  </a:cubicBezTo>
                  <a:lnTo>
                    <a:pt x="384" y="187"/>
                  </a:lnTo>
                  <a:cubicBezTo>
                    <a:pt x="384" y="63"/>
                    <a:pt x="288" y="1"/>
                    <a:pt x="192" y="1"/>
                  </a:cubicBez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Google Shape;11961;p72">
              <a:extLst>
                <a:ext uri="{FF2B5EF4-FFF2-40B4-BE49-F238E27FC236}">
                  <a16:creationId xmlns:a16="http://schemas.microsoft.com/office/drawing/2014/main" id="{2E4EF0E3-BD8C-4F4A-A7C7-F8BDD80B0ADC}"/>
                </a:ext>
              </a:extLst>
            </p:cNvPr>
            <p:cNvSpPr/>
            <p:nvPr/>
          </p:nvSpPr>
          <p:spPr>
            <a:xfrm>
              <a:off x="3513632" y="2908572"/>
              <a:ext cx="114126" cy="97687"/>
            </a:xfrm>
            <a:custGeom>
              <a:avLst/>
              <a:gdLst/>
              <a:ahLst/>
              <a:cxnLst/>
              <a:rect l="l" t="t" r="r" b="b"/>
              <a:pathLst>
                <a:path w="4346" h="3720" extrusionOk="0">
                  <a:moveTo>
                    <a:pt x="2488" y="0"/>
                  </a:moveTo>
                  <a:cubicBezTo>
                    <a:pt x="833" y="0"/>
                    <a:pt x="0" y="2000"/>
                    <a:pt x="1168" y="3168"/>
                  </a:cubicBezTo>
                  <a:cubicBezTo>
                    <a:pt x="1549" y="3549"/>
                    <a:pt x="2016" y="3720"/>
                    <a:pt x="2474" y="3720"/>
                  </a:cubicBezTo>
                  <a:cubicBezTo>
                    <a:pt x="3431" y="3720"/>
                    <a:pt x="4345" y="2976"/>
                    <a:pt x="4345" y="1857"/>
                  </a:cubicBezTo>
                  <a:cubicBezTo>
                    <a:pt x="4345" y="833"/>
                    <a:pt x="3512" y="0"/>
                    <a:pt x="2488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Google Shape;11962;p72">
              <a:extLst>
                <a:ext uri="{FF2B5EF4-FFF2-40B4-BE49-F238E27FC236}">
                  <a16:creationId xmlns:a16="http://schemas.microsoft.com/office/drawing/2014/main" id="{900C1072-6475-4F34-A612-CC8F9164294C}"/>
                </a:ext>
              </a:extLst>
            </p:cNvPr>
            <p:cNvSpPr/>
            <p:nvPr/>
          </p:nvSpPr>
          <p:spPr>
            <a:xfrm>
              <a:off x="3571167" y="2908572"/>
              <a:ext cx="58586" cy="97661"/>
            </a:xfrm>
            <a:custGeom>
              <a:avLst/>
              <a:gdLst/>
              <a:ahLst/>
              <a:cxnLst/>
              <a:rect l="l" t="t" r="r" b="b"/>
              <a:pathLst>
                <a:path w="2231" h="3719" extrusionOk="0">
                  <a:moveTo>
                    <a:pt x="297" y="0"/>
                  </a:moveTo>
                  <a:cubicBezTo>
                    <a:pt x="202" y="0"/>
                    <a:pt x="96" y="10"/>
                    <a:pt x="1" y="19"/>
                  </a:cubicBezTo>
                  <a:cubicBezTo>
                    <a:pt x="910" y="163"/>
                    <a:pt x="1570" y="948"/>
                    <a:pt x="1570" y="1857"/>
                  </a:cubicBezTo>
                  <a:cubicBezTo>
                    <a:pt x="1570" y="2776"/>
                    <a:pt x="910" y="3551"/>
                    <a:pt x="1" y="3694"/>
                  </a:cubicBezTo>
                  <a:cubicBezTo>
                    <a:pt x="100" y="3710"/>
                    <a:pt x="199" y="3718"/>
                    <a:pt x="297" y="3718"/>
                  </a:cubicBezTo>
                  <a:cubicBezTo>
                    <a:pt x="1248" y="3718"/>
                    <a:pt x="2066" y="2981"/>
                    <a:pt x="2145" y="2000"/>
                  </a:cubicBezTo>
                  <a:cubicBezTo>
                    <a:pt x="2231" y="929"/>
                    <a:pt x="1379" y="0"/>
                    <a:pt x="297" y="0"/>
                  </a:cubicBezTo>
                  <a:close/>
                </a:path>
              </a:pathLst>
            </a:custGeom>
            <a:solidFill>
              <a:srgbClr val="3D54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Google Shape;11963;p72">
              <a:extLst>
                <a:ext uri="{FF2B5EF4-FFF2-40B4-BE49-F238E27FC236}">
                  <a16:creationId xmlns:a16="http://schemas.microsoft.com/office/drawing/2014/main" id="{62F608D4-E349-4A1A-8B01-5486DB9502B1}"/>
                </a:ext>
              </a:extLst>
            </p:cNvPr>
            <p:cNvSpPr/>
            <p:nvPr/>
          </p:nvSpPr>
          <p:spPr>
            <a:xfrm>
              <a:off x="3557486" y="2942237"/>
              <a:ext cx="42672" cy="30199"/>
            </a:xfrm>
            <a:custGeom>
              <a:avLst/>
              <a:gdLst/>
              <a:ahLst/>
              <a:cxnLst/>
              <a:rect l="l" t="t" r="r" b="b"/>
              <a:pathLst>
                <a:path w="1625" h="1150" extrusionOk="0">
                  <a:moveTo>
                    <a:pt x="1360" y="0"/>
                  </a:moveTo>
                  <a:cubicBezTo>
                    <a:pt x="1317" y="0"/>
                    <a:pt x="1271" y="17"/>
                    <a:pt x="1230" y="58"/>
                  </a:cubicBezTo>
                  <a:lnTo>
                    <a:pt x="665" y="671"/>
                  </a:lnTo>
                  <a:lnTo>
                    <a:pt x="417" y="355"/>
                  </a:lnTo>
                  <a:cubicBezTo>
                    <a:pt x="373" y="301"/>
                    <a:pt x="320" y="279"/>
                    <a:pt x="269" y="279"/>
                  </a:cubicBezTo>
                  <a:cubicBezTo>
                    <a:pt x="128" y="279"/>
                    <a:pt x="1" y="447"/>
                    <a:pt x="120" y="594"/>
                  </a:cubicBezTo>
                  <a:lnTo>
                    <a:pt x="503" y="1082"/>
                  </a:lnTo>
                  <a:cubicBezTo>
                    <a:pt x="541" y="1120"/>
                    <a:pt x="589" y="1149"/>
                    <a:pt x="646" y="1149"/>
                  </a:cubicBezTo>
                  <a:lnTo>
                    <a:pt x="656" y="1149"/>
                  </a:lnTo>
                  <a:cubicBezTo>
                    <a:pt x="704" y="1149"/>
                    <a:pt x="761" y="1130"/>
                    <a:pt x="790" y="1092"/>
                  </a:cubicBezTo>
                  <a:lnTo>
                    <a:pt x="1508" y="317"/>
                  </a:lnTo>
                  <a:cubicBezTo>
                    <a:pt x="1624" y="178"/>
                    <a:pt x="1502" y="0"/>
                    <a:pt x="1360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oogle Shape;9822;p70">
            <a:extLst>
              <a:ext uri="{FF2B5EF4-FFF2-40B4-BE49-F238E27FC236}">
                <a16:creationId xmlns:a16="http://schemas.microsoft.com/office/drawing/2014/main" id="{04FF9201-D0CF-44DB-85C3-696552595298}"/>
              </a:ext>
            </a:extLst>
          </p:cNvPr>
          <p:cNvGrpSpPr/>
          <p:nvPr/>
        </p:nvGrpSpPr>
        <p:grpSpPr>
          <a:xfrm>
            <a:off x="10562954" y="5516904"/>
            <a:ext cx="757843" cy="785695"/>
            <a:chOff x="830742" y="2763601"/>
            <a:chExt cx="384734" cy="381556"/>
          </a:xfrm>
        </p:grpSpPr>
        <p:sp>
          <p:nvSpPr>
            <p:cNvPr id="100" name="Google Shape;9823;p70">
              <a:extLst>
                <a:ext uri="{FF2B5EF4-FFF2-40B4-BE49-F238E27FC236}">
                  <a16:creationId xmlns:a16="http://schemas.microsoft.com/office/drawing/2014/main" id="{C633C3E4-52BC-483C-A118-0ACF70363C55}"/>
                </a:ext>
              </a:extLst>
            </p:cNvPr>
            <p:cNvSpPr/>
            <p:nvPr/>
          </p:nvSpPr>
          <p:spPr>
            <a:xfrm>
              <a:off x="830742" y="2881012"/>
              <a:ext cx="174423" cy="83678"/>
            </a:xfrm>
            <a:custGeom>
              <a:avLst/>
              <a:gdLst/>
              <a:ahLst/>
              <a:cxnLst/>
              <a:rect l="l" t="t" r="r" b="b"/>
              <a:pathLst>
                <a:path w="6639" h="3185" extrusionOk="0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Google Shape;9824;p70">
              <a:extLst>
                <a:ext uri="{FF2B5EF4-FFF2-40B4-BE49-F238E27FC236}">
                  <a16:creationId xmlns:a16="http://schemas.microsoft.com/office/drawing/2014/main" id="{E82E0AE0-C5CA-4351-80A4-14441A1ACD55}"/>
                </a:ext>
              </a:extLst>
            </p:cNvPr>
            <p:cNvSpPr/>
            <p:nvPr/>
          </p:nvSpPr>
          <p:spPr>
            <a:xfrm>
              <a:off x="1013520" y="2973045"/>
              <a:ext cx="83494" cy="172111"/>
            </a:xfrm>
            <a:custGeom>
              <a:avLst/>
              <a:gdLst/>
              <a:ahLst/>
              <a:cxnLst/>
              <a:rect l="l" t="t" r="r" b="b"/>
              <a:pathLst>
                <a:path w="3178" h="6551" extrusionOk="0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Google Shape;9825;p70">
              <a:extLst>
                <a:ext uri="{FF2B5EF4-FFF2-40B4-BE49-F238E27FC236}">
                  <a16:creationId xmlns:a16="http://schemas.microsoft.com/office/drawing/2014/main" id="{E2AE661E-BE06-4080-909C-F940FF51D938}"/>
                </a:ext>
              </a:extLst>
            </p:cNvPr>
            <p:cNvSpPr/>
            <p:nvPr/>
          </p:nvSpPr>
          <p:spPr>
            <a:xfrm>
              <a:off x="830742" y="2885557"/>
              <a:ext cx="125583" cy="72932"/>
            </a:xfrm>
            <a:custGeom>
              <a:avLst/>
              <a:gdLst/>
              <a:ahLst/>
              <a:cxnLst/>
              <a:rect l="l" t="t" r="r" b="b"/>
              <a:pathLst>
                <a:path w="4780" h="2776" extrusionOk="0">
                  <a:moveTo>
                    <a:pt x="4780" y="1"/>
                  </a:moveTo>
                  <a:lnTo>
                    <a:pt x="4780" y="1"/>
                  </a:lnTo>
                  <a:cubicBezTo>
                    <a:pt x="3032" y="237"/>
                    <a:pt x="1409" y="1034"/>
                    <a:pt x="160" y="2283"/>
                  </a:cubicBezTo>
                  <a:cubicBezTo>
                    <a:pt x="1" y="2443"/>
                    <a:pt x="105" y="2713"/>
                    <a:pt x="327" y="2734"/>
                  </a:cubicBezTo>
                  <a:lnTo>
                    <a:pt x="791" y="2775"/>
                  </a:lnTo>
                  <a:cubicBezTo>
                    <a:pt x="646" y="2664"/>
                    <a:pt x="625" y="2449"/>
                    <a:pt x="750" y="2318"/>
                  </a:cubicBezTo>
                  <a:cubicBezTo>
                    <a:pt x="1867" y="1201"/>
                    <a:pt x="3261" y="403"/>
                    <a:pt x="4780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Google Shape;9826;p70">
              <a:extLst>
                <a:ext uri="{FF2B5EF4-FFF2-40B4-BE49-F238E27FC236}">
                  <a16:creationId xmlns:a16="http://schemas.microsoft.com/office/drawing/2014/main" id="{18536657-838A-4003-B44E-677D32FEBA44}"/>
                </a:ext>
              </a:extLst>
            </p:cNvPr>
            <p:cNvSpPr/>
            <p:nvPr/>
          </p:nvSpPr>
          <p:spPr>
            <a:xfrm>
              <a:off x="1013520" y="3041012"/>
              <a:ext cx="24460" cy="104144"/>
            </a:xfrm>
            <a:custGeom>
              <a:avLst/>
              <a:gdLst/>
              <a:ahLst/>
              <a:cxnLst/>
              <a:rect l="l" t="t" r="r" b="b"/>
              <a:pathLst>
                <a:path w="931" h="3964" extrusionOk="0">
                  <a:moveTo>
                    <a:pt x="583" y="1"/>
                  </a:moveTo>
                  <a:lnTo>
                    <a:pt x="1" y="590"/>
                  </a:lnTo>
                  <a:lnTo>
                    <a:pt x="278" y="3718"/>
                  </a:lnTo>
                  <a:cubicBezTo>
                    <a:pt x="292" y="3870"/>
                    <a:pt x="415" y="3963"/>
                    <a:pt x="543" y="3963"/>
                  </a:cubicBezTo>
                  <a:cubicBezTo>
                    <a:pt x="608" y="3963"/>
                    <a:pt x="675" y="3939"/>
                    <a:pt x="729" y="3885"/>
                  </a:cubicBezTo>
                  <a:cubicBezTo>
                    <a:pt x="798" y="3815"/>
                    <a:pt x="861" y="3746"/>
                    <a:pt x="930" y="3677"/>
                  </a:cubicBezTo>
                  <a:cubicBezTo>
                    <a:pt x="909" y="3642"/>
                    <a:pt x="902" y="3607"/>
                    <a:pt x="902" y="357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Google Shape;9827;p70">
              <a:extLst>
                <a:ext uri="{FF2B5EF4-FFF2-40B4-BE49-F238E27FC236}">
                  <a16:creationId xmlns:a16="http://schemas.microsoft.com/office/drawing/2014/main" id="{FF9F75E6-9CAE-45DC-865B-028A3B3358FF}"/>
                </a:ext>
              </a:extLst>
            </p:cNvPr>
            <p:cNvSpPr/>
            <p:nvPr/>
          </p:nvSpPr>
          <p:spPr>
            <a:xfrm>
              <a:off x="903281" y="2763601"/>
              <a:ext cx="312038" cy="310383"/>
            </a:xfrm>
            <a:custGeom>
              <a:avLst/>
              <a:gdLst/>
              <a:ahLst/>
              <a:cxnLst/>
              <a:rect l="l" t="t" r="r" b="b"/>
              <a:pathLst>
                <a:path w="11877" h="11814" extrusionOk="0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Google Shape;9828;p70">
              <a:extLst>
                <a:ext uri="{FF2B5EF4-FFF2-40B4-BE49-F238E27FC236}">
                  <a16:creationId xmlns:a16="http://schemas.microsoft.com/office/drawing/2014/main" id="{17D3C0FE-707D-4DC9-8877-77FC45788936}"/>
                </a:ext>
              </a:extLst>
            </p:cNvPr>
            <p:cNvSpPr/>
            <p:nvPr/>
          </p:nvSpPr>
          <p:spPr>
            <a:xfrm>
              <a:off x="903281" y="2763601"/>
              <a:ext cx="312012" cy="232065"/>
            </a:xfrm>
            <a:custGeom>
              <a:avLst/>
              <a:gdLst/>
              <a:ahLst/>
              <a:cxnLst/>
              <a:rect l="l" t="t" r="r" b="b"/>
              <a:pathLst>
                <a:path w="11876" h="8833" extrusionOk="0">
                  <a:moveTo>
                    <a:pt x="11637" y="0"/>
                  </a:moveTo>
                  <a:cubicBezTo>
                    <a:pt x="11618" y="0"/>
                    <a:pt x="11597" y="3"/>
                    <a:pt x="11577" y="10"/>
                  </a:cubicBezTo>
                  <a:lnTo>
                    <a:pt x="7207" y="1286"/>
                  </a:lnTo>
                  <a:cubicBezTo>
                    <a:pt x="7068" y="1327"/>
                    <a:pt x="6943" y="1404"/>
                    <a:pt x="6839" y="1501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361" y="8832"/>
                  </a:lnTo>
                  <a:lnTo>
                    <a:pt x="1117" y="8069"/>
                  </a:lnTo>
                  <a:lnTo>
                    <a:pt x="7179" y="2007"/>
                  </a:lnTo>
                  <a:cubicBezTo>
                    <a:pt x="7269" y="1917"/>
                    <a:pt x="7387" y="1848"/>
                    <a:pt x="7512" y="1813"/>
                  </a:cubicBezTo>
                  <a:lnTo>
                    <a:pt x="11750" y="571"/>
                  </a:lnTo>
                  <a:lnTo>
                    <a:pt x="11833" y="266"/>
                  </a:lnTo>
                  <a:cubicBezTo>
                    <a:pt x="11876" y="128"/>
                    <a:pt x="11767" y="0"/>
                    <a:pt x="1163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Google Shape;9829;p70">
              <a:extLst>
                <a:ext uri="{FF2B5EF4-FFF2-40B4-BE49-F238E27FC236}">
                  <a16:creationId xmlns:a16="http://schemas.microsoft.com/office/drawing/2014/main" id="{D4A791A1-1EDF-4E14-98E5-F6F8B636B990}"/>
                </a:ext>
              </a:extLst>
            </p:cNvPr>
            <p:cNvSpPr/>
            <p:nvPr/>
          </p:nvSpPr>
          <p:spPr>
            <a:xfrm>
              <a:off x="1060732" y="2852218"/>
              <a:ext cx="65261" cy="65261"/>
            </a:xfrm>
            <a:custGeom>
              <a:avLst/>
              <a:gdLst/>
              <a:ahLst/>
              <a:cxnLst/>
              <a:rect l="l" t="t" r="r" b="b"/>
              <a:pathLst>
                <a:path w="2484" h="2484" extrusionOk="0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Google Shape;9830;p70">
              <a:extLst>
                <a:ext uri="{FF2B5EF4-FFF2-40B4-BE49-F238E27FC236}">
                  <a16:creationId xmlns:a16="http://schemas.microsoft.com/office/drawing/2014/main" id="{D56D934F-BB3E-476F-BCB6-EF50D683A3E5}"/>
                </a:ext>
              </a:extLst>
            </p:cNvPr>
            <p:cNvSpPr/>
            <p:nvPr/>
          </p:nvSpPr>
          <p:spPr>
            <a:xfrm>
              <a:off x="1060732" y="2852218"/>
              <a:ext cx="40302" cy="65287"/>
            </a:xfrm>
            <a:custGeom>
              <a:avLst/>
              <a:gdLst/>
              <a:ahLst/>
              <a:cxnLst/>
              <a:rect l="l" t="t" r="r" b="b"/>
              <a:pathLst>
                <a:path w="1534" h="2485" extrusionOk="0">
                  <a:moveTo>
                    <a:pt x="1239" y="0"/>
                  </a:moveTo>
                  <a:cubicBezTo>
                    <a:pt x="572" y="0"/>
                    <a:pt x="0" y="539"/>
                    <a:pt x="0" y="1242"/>
                  </a:cubicBezTo>
                  <a:cubicBezTo>
                    <a:pt x="0" y="1945"/>
                    <a:pt x="572" y="2484"/>
                    <a:pt x="1239" y="2484"/>
                  </a:cubicBezTo>
                  <a:cubicBezTo>
                    <a:pt x="1336" y="2484"/>
                    <a:pt x="1434" y="2473"/>
                    <a:pt x="1533" y="2449"/>
                  </a:cubicBezTo>
                  <a:cubicBezTo>
                    <a:pt x="590" y="2220"/>
                    <a:pt x="264" y="1048"/>
                    <a:pt x="944" y="361"/>
                  </a:cubicBezTo>
                  <a:cubicBezTo>
                    <a:pt x="1110" y="202"/>
                    <a:pt x="1311" y="91"/>
                    <a:pt x="1533" y="35"/>
                  </a:cubicBezTo>
                  <a:cubicBezTo>
                    <a:pt x="1434" y="12"/>
                    <a:pt x="1336" y="0"/>
                    <a:pt x="1239" y="0"/>
                  </a:cubicBez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Google Shape;9831;p70">
              <a:extLst>
                <a:ext uri="{FF2B5EF4-FFF2-40B4-BE49-F238E27FC236}">
                  <a16:creationId xmlns:a16="http://schemas.microsoft.com/office/drawing/2014/main" id="{614A95F2-8B41-4974-9991-AB310AB546B6}"/>
                </a:ext>
              </a:extLst>
            </p:cNvPr>
            <p:cNvSpPr/>
            <p:nvPr/>
          </p:nvSpPr>
          <p:spPr>
            <a:xfrm>
              <a:off x="895084" y="2998739"/>
              <a:ext cx="84387" cy="83520"/>
            </a:xfrm>
            <a:custGeom>
              <a:avLst/>
              <a:gdLst/>
              <a:ahLst/>
              <a:cxnLst/>
              <a:rect l="l" t="t" r="r" b="b"/>
              <a:pathLst>
                <a:path w="3212" h="3179" extrusionOk="0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Google Shape;9832;p70">
              <a:extLst>
                <a:ext uri="{FF2B5EF4-FFF2-40B4-BE49-F238E27FC236}">
                  <a16:creationId xmlns:a16="http://schemas.microsoft.com/office/drawing/2014/main" id="{6469A8C0-D168-4394-9DA2-4832B0AF4633}"/>
                </a:ext>
              </a:extLst>
            </p:cNvPr>
            <p:cNvSpPr/>
            <p:nvPr/>
          </p:nvSpPr>
          <p:spPr>
            <a:xfrm>
              <a:off x="895084" y="2998555"/>
              <a:ext cx="32814" cy="36650"/>
            </a:xfrm>
            <a:custGeom>
              <a:avLst/>
              <a:gdLst/>
              <a:ahLst/>
              <a:cxnLst/>
              <a:rect l="l" t="t" r="r" b="b"/>
              <a:pathLst>
                <a:path w="1249" h="1395" extrusionOk="0">
                  <a:moveTo>
                    <a:pt x="833" y="0"/>
                  </a:moveTo>
                  <a:lnTo>
                    <a:pt x="125" y="708"/>
                  </a:lnTo>
                  <a:cubicBezTo>
                    <a:pt x="0" y="833"/>
                    <a:pt x="0" y="1041"/>
                    <a:pt x="125" y="1173"/>
                  </a:cubicBezTo>
                  <a:lnTo>
                    <a:pt x="347" y="1395"/>
                  </a:lnTo>
                  <a:cubicBezTo>
                    <a:pt x="361" y="1325"/>
                    <a:pt x="396" y="1270"/>
                    <a:pt x="444" y="1221"/>
                  </a:cubicBezTo>
                  <a:lnTo>
                    <a:pt x="1249" y="41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Google Shape;9833;p70">
              <a:extLst>
                <a:ext uri="{FF2B5EF4-FFF2-40B4-BE49-F238E27FC236}">
                  <a16:creationId xmlns:a16="http://schemas.microsoft.com/office/drawing/2014/main" id="{E8C53ECE-2E67-485A-82C6-1519BDA9A805}"/>
                </a:ext>
              </a:extLst>
            </p:cNvPr>
            <p:cNvSpPr/>
            <p:nvPr/>
          </p:nvSpPr>
          <p:spPr>
            <a:xfrm>
              <a:off x="903281" y="2964480"/>
              <a:ext cx="110266" cy="109504"/>
            </a:xfrm>
            <a:custGeom>
              <a:avLst/>
              <a:gdLst/>
              <a:ahLst/>
              <a:cxnLst/>
              <a:rect l="l" t="t" r="r" b="b"/>
              <a:pathLst>
                <a:path w="4197" h="4168" extrusionOk="0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Google Shape;9834;p70">
              <a:extLst>
                <a:ext uri="{FF2B5EF4-FFF2-40B4-BE49-F238E27FC236}">
                  <a16:creationId xmlns:a16="http://schemas.microsoft.com/office/drawing/2014/main" id="{FA921640-A5EA-48F5-870A-C012B5F196F7}"/>
                </a:ext>
              </a:extLst>
            </p:cNvPr>
            <p:cNvSpPr/>
            <p:nvPr/>
          </p:nvSpPr>
          <p:spPr>
            <a:xfrm>
              <a:off x="903281" y="2964480"/>
              <a:ext cx="29557" cy="31185"/>
            </a:xfrm>
            <a:custGeom>
              <a:avLst/>
              <a:gdLst/>
              <a:ahLst/>
              <a:cxnLst/>
              <a:rect l="l" t="t" r="r" b="b"/>
              <a:pathLst>
                <a:path w="1125" h="1187" extrusionOk="0">
                  <a:moveTo>
                    <a:pt x="701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23"/>
                  </a:cubicBezTo>
                  <a:lnTo>
                    <a:pt x="361" y="1186"/>
                  </a:lnTo>
                  <a:lnTo>
                    <a:pt x="1124" y="42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Google Shape;9835;p70">
              <a:extLst>
                <a:ext uri="{FF2B5EF4-FFF2-40B4-BE49-F238E27FC236}">
                  <a16:creationId xmlns:a16="http://schemas.microsoft.com/office/drawing/2014/main" id="{BB2235ED-1C03-4B64-A312-F8580E255E5D}"/>
                </a:ext>
              </a:extLst>
            </p:cNvPr>
            <p:cNvSpPr/>
            <p:nvPr/>
          </p:nvSpPr>
          <p:spPr>
            <a:xfrm>
              <a:off x="854992" y="3038831"/>
              <a:ext cx="34154" cy="31185"/>
            </a:xfrm>
            <a:custGeom>
              <a:avLst/>
              <a:gdLst/>
              <a:ahLst/>
              <a:cxnLst/>
              <a:rect l="l" t="t" r="r" b="b"/>
              <a:pathLst>
                <a:path w="1300" h="1187" extrusionOk="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Google Shape;9836;p70">
              <a:extLst>
                <a:ext uri="{FF2B5EF4-FFF2-40B4-BE49-F238E27FC236}">
                  <a16:creationId xmlns:a16="http://schemas.microsoft.com/office/drawing/2014/main" id="{65EFB762-35CB-47D7-9214-C87F5438A4C5}"/>
                </a:ext>
              </a:extLst>
            </p:cNvPr>
            <p:cNvSpPr/>
            <p:nvPr/>
          </p:nvSpPr>
          <p:spPr>
            <a:xfrm>
              <a:off x="873934" y="3057800"/>
              <a:ext cx="34286" cy="31343"/>
            </a:xfrm>
            <a:custGeom>
              <a:avLst/>
              <a:gdLst/>
              <a:ahLst/>
              <a:cxnLst/>
              <a:rect l="l" t="t" r="r" b="b"/>
              <a:pathLst>
                <a:path w="1305" h="1193" extrusionOk="0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Google Shape;9837;p70">
              <a:extLst>
                <a:ext uri="{FF2B5EF4-FFF2-40B4-BE49-F238E27FC236}">
                  <a16:creationId xmlns:a16="http://schemas.microsoft.com/office/drawing/2014/main" id="{FB0CA3BD-78D3-4CF3-9175-9ED358D87792}"/>
                </a:ext>
              </a:extLst>
            </p:cNvPr>
            <p:cNvSpPr/>
            <p:nvPr/>
          </p:nvSpPr>
          <p:spPr>
            <a:xfrm>
              <a:off x="912213" y="3095895"/>
              <a:ext cx="34102" cy="31343"/>
            </a:xfrm>
            <a:custGeom>
              <a:avLst/>
              <a:gdLst/>
              <a:ahLst/>
              <a:cxnLst/>
              <a:rect l="l" t="t" r="r" b="b"/>
              <a:pathLst>
                <a:path w="1298" h="1193" extrusionOk="0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Google Shape;9838;p70">
              <a:extLst>
                <a:ext uri="{FF2B5EF4-FFF2-40B4-BE49-F238E27FC236}">
                  <a16:creationId xmlns:a16="http://schemas.microsoft.com/office/drawing/2014/main" id="{FF489173-C5C7-4646-B5BD-8314F652DD19}"/>
                </a:ext>
              </a:extLst>
            </p:cNvPr>
            <p:cNvSpPr/>
            <p:nvPr/>
          </p:nvSpPr>
          <p:spPr>
            <a:xfrm>
              <a:off x="893061" y="3076926"/>
              <a:ext cx="34312" cy="31343"/>
            </a:xfrm>
            <a:custGeom>
              <a:avLst/>
              <a:gdLst/>
              <a:ahLst/>
              <a:cxnLst/>
              <a:rect l="l" t="t" r="r" b="b"/>
              <a:pathLst>
                <a:path w="1306" h="1193" extrusionOk="0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Google Shape;9839;p70">
              <a:extLst>
                <a:ext uri="{FF2B5EF4-FFF2-40B4-BE49-F238E27FC236}">
                  <a16:creationId xmlns:a16="http://schemas.microsoft.com/office/drawing/2014/main" id="{2194AE30-07DE-4AD1-BBA9-611A09375FB8}"/>
                </a:ext>
              </a:extLst>
            </p:cNvPr>
            <p:cNvSpPr/>
            <p:nvPr/>
          </p:nvSpPr>
          <p:spPr>
            <a:xfrm>
              <a:off x="1141809" y="2763601"/>
              <a:ext cx="73668" cy="72801"/>
            </a:xfrm>
            <a:custGeom>
              <a:avLst/>
              <a:gdLst/>
              <a:ahLst/>
              <a:cxnLst/>
              <a:rect l="l" t="t" r="r" b="b"/>
              <a:pathLst>
                <a:path w="2804" h="2771" extrusionOk="0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Google Shape;9840;p70">
              <a:extLst>
                <a:ext uri="{FF2B5EF4-FFF2-40B4-BE49-F238E27FC236}">
                  <a16:creationId xmlns:a16="http://schemas.microsoft.com/office/drawing/2014/main" id="{ADC16206-AAA3-480B-995A-413A5B51688E}"/>
                </a:ext>
              </a:extLst>
            </p:cNvPr>
            <p:cNvSpPr/>
            <p:nvPr/>
          </p:nvSpPr>
          <p:spPr>
            <a:xfrm>
              <a:off x="1141809" y="2763601"/>
              <a:ext cx="73484" cy="31974"/>
            </a:xfrm>
            <a:custGeom>
              <a:avLst/>
              <a:gdLst/>
              <a:ahLst/>
              <a:cxnLst/>
              <a:rect l="l" t="t" r="r" b="b"/>
              <a:pathLst>
                <a:path w="2797" h="1217" extrusionOk="0">
                  <a:moveTo>
                    <a:pt x="2563" y="0"/>
                  </a:moveTo>
                  <a:cubicBezTo>
                    <a:pt x="2544" y="0"/>
                    <a:pt x="2524" y="3"/>
                    <a:pt x="2505" y="10"/>
                  </a:cubicBezTo>
                  <a:lnTo>
                    <a:pt x="1686" y="245"/>
                  </a:lnTo>
                  <a:lnTo>
                    <a:pt x="1" y="745"/>
                  </a:lnTo>
                  <a:lnTo>
                    <a:pt x="472" y="1217"/>
                  </a:lnTo>
                  <a:lnTo>
                    <a:pt x="2671" y="578"/>
                  </a:lnTo>
                  <a:lnTo>
                    <a:pt x="2754" y="266"/>
                  </a:lnTo>
                  <a:cubicBezTo>
                    <a:pt x="2797" y="133"/>
                    <a:pt x="2692" y="0"/>
                    <a:pt x="256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Google Shape;9841;p70">
              <a:extLst>
                <a:ext uri="{FF2B5EF4-FFF2-40B4-BE49-F238E27FC236}">
                  <a16:creationId xmlns:a16="http://schemas.microsoft.com/office/drawing/2014/main" id="{D23C4875-BB9E-4C5D-85F6-B014ED66BFC3}"/>
                </a:ext>
              </a:extLst>
            </p:cNvPr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Google Shape;9842;p70">
              <a:extLst>
                <a:ext uri="{FF2B5EF4-FFF2-40B4-BE49-F238E27FC236}">
                  <a16:creationId xmlns:a16="http://schemas.microsoft.com/office/drawing/2014/main" id="{2CFCA74A-2F50-4F9E-908C-7E055A89A06A}"/>
                </a:ext>
              </a:extLst>
            </p:cNvPr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Google Shape;9843;p70">
              <a:extLst>
                <a:ext uri="{FF2B5EF4-FFF2-40B4-BE49-F238E27FC236}">
                  <a16:creationId xmlns:a16="http://schemas.microsoft.com/office/drawing/2014/main" id="{421B18FC-0B7C-4E31-8A79-4F3A928DEE8E}"/>
                </a:ext>
              </a:extLst>
            </p:cNvPr>
            <p:cNvSpPr/>
            <p:nvPr/>
          </p:nvSpPr>
          <p:spPr>
            <a:xfrm>
              <a:off x="919491" y="2924152"/>
              <a:ext cx="133254" cy="133648"/>
            </a:xfrm>
            <a:custGeom>
              <a:avLst/>
              <a:gdLst/>
              <a:ahLst/>
              <a:cxnLst/>
              <a:rect l="l" t="t" r="r" b="b"/>
              <a:pathLst>
                <a:path w="5072" h="5087" extrusionOk="0">
                  <a:moveTo>
                    <a:pt x="4762" y="1"/>
                  </a:moveTo>
                  <a:cubicBezTo>
                    <a:pt x="4676" y="1"/>
                    <a:pt x="4589" y="34"/>
                    <a:pt x="4523" y="100"/>
                  </a:cubicBezTo>
                  <a:lnTo>
                    <a:pt x="132" y="4490"/>
                  </a:lnTo>
                  <a:cubicBezTo>
                    <a:pt x="1" y="4622"/>
                    <a:pt x="1" y="4837"/>
                    <a:pt x="132" y="4962"/>
                  </a:cubicBezTo>
                  <a:lnTo>
                    <a:pt x="153" y="4990"/>
                  </a:lnTo>
                  <a:cubicBezTo>
                    <a:pt x="216" y="5045"/>
                    <a:pt x="299" y="5080"/>
                    <a:pt x="382" y="5087"/>
                  </a:cubicBezTo>
                  <a:cubicBezTo>
                    <a:pt x="306" y="4955"/>
                    <a:pt x="327" y="4781"/>
                    <a:pt x="438" y="4671"/>
                  </a:cubicBezTo>
                  <a:lnTo>
                    <a:pt x="4828" y="280"/>
                  </a:lnTo>
                  <a:cubicBezTo>
                    <a:pt x="4891" y="217"/>
                    <a:pt x="4974" y="183"/>
                    <a:pt x="5071" y="183"/>
                  </a:cubicBezTo>
                  <a:cubicBezTo>
                    <a:pt x="5057" y="162"/>
                    <a:pt x="5036" y="141"/>
                    <a:pt x="5022" y="120"/>
                  </a:cubicBezTo>
                  <a:lnTo>
                    <a:pt x="5002" y="100"/>
                  </a:lnTo>
                  <a:cubicBezTo>
                    <a:pt x="4936" y="34"/>
                    <a:pt x="4849" y="1"/>
                    <a:pt x="4762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8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6" grpId="0" animBg="1"/>
      <p:bldP spid="9" grpId="0"/>
      <p:bldP spid="10" grpId="0" animBg="1"/>
      <p:bldP spid="11" grpId="0"/>
      <p:bldP spid="13" grpId="0" animBg="1"/>
      <p:bldP spid="16" grpId="0"/>
      <p:bldP spid="17" grpId="0" animBg="1"/>
      <p:bldP spid="18" grpId="0"/>
      <p:bldP spid="80" grpId="0"/>
      <p:bldP spid="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val 1">
            <a:extLst>
              <a:ext uri="{FF2B5EF4-FFF2-40B4-BE49-F238E27FC236}">
                <a16:creationId xmlns:a16="http://schemas.microsoft.com/office/drawing/2014/main" id="{B89DD76B-8A33-4973-89CF-D265ED7E197C}"/>
              </a:ext>
            </a:extLst>
          </p:cNvPr>
          <p:cNvSpPr/>
          <p:nvPr/>
        </p:nvSpPr>
        <p:spPr>
          <a:xfrm>
            <a:off x="537170" y="1626922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7" name="Oval 1">
            <a:extLst>
              <a:ext uri="{FF2B5EF4-FFF2-40B4-BE49-F238E27FC236}">
                <a16:creationId xmlns:a16="http://schemas.microsoft.com/office/drawing/2014/main" id="{49BB833D-AFBD-4E7F-9755-281EE66E246F}"/>
              </a:ext>
            </a:extLst>
          </p:cNvPr>
          <p:cNvSpPr/>
          <p:nvPr/>
        </p:nvSpPr>
        <p:spPr>
          <a:xfrm>
            <a:off x="564622" y="3469831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8" name="Oval 1">
            <a:extLst>
              <a:ext uri="{FF2B5EF4-FFF2-40B4-BE49-F238E27FC236}">
                <a16:creationId xmlns:a16="http://schemas.microsoft.com/office/drawing/2014/main" id="{ADCDD414-34BD-47BD-A7CA-8B9494C45149}"/>
              </a:ext>
            </a:extLst>
          </p:cNvPr>
          <p:cNvSpPr/>
          <p:nvPr/>
        </p:nvSpPr>
        <p:spPr>
          <a:xfrm>
            <a:off x="550863" y="5246841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9" name="Oval 1">
            <a:extLst>
              <a:ext uri="{FF2B5EF4-FFF2-40B4-BE49-F238E27FC236}">
                <a16:creationId xmlns:a16="http://schemas.microsoft.com/office/drawing/2014/main" id="{5B265919-7305-40A5-AA55-6C360EB8C25E}"/>
              </a:ext>
            </a:extLst>
          </p:cNvPr>
          <p:cNvSpPr/>
          <p:nvPr/>
        </p:nvSpPr>
        <p:spPr>
          <a:xfrm>
            <a:off x="10255714" y="5246841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20" name="Oval 1">
            <a:extLst>
              <a:ext uri="{FF2B5EF4-FFF2-40B4-BE49-F238E27FC236}">
                <a16:creationId xmlns:a16="http://schemas.microsoft.com/office/drawing/2014/main" id="{2A56D71B-BE81-4ED5-83F3-A932AAE7411E}"/>
              </a:ext>
            </a:extLst>
          </p:cNvPr>
          <p:cNvSpPr/>
          <p:nvPr/>
        </p:nvSpPr>
        <p:spPr>
          <a:xfrm>
            <a:off x="10250697" y="3465513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21" name="Oval 1">
            <a:extLst>
              <a:ext uri="{FF2B5EF4-FFF2-40B4-BE49-F238E27FC236}">
                <a16:creationId xmlns:a16="http://schemas.microsoft.com/office/drawing/2014/main" id="{D2EE9F63-1FCE-4F16-97EA-13F58754BBA0}"/>
              </a:ext>
            </a:extLst>
          </p:cNvPr>
          <p:cNvSpPr/>
          <p:nvPr/>
        </p:nvSpPr>
        <p:spPr>
          <a:xfrm>
            <a:off x="10259366" y="1630566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9047313-4458-4B73-812E-83F6644542D4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Design Trade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offs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C1EB7C54-0FD7-4780-8437-2E1CE3631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94" t="5516" r="3701" b="5044"/>
          <a:stretch/>
        </p:blipFill>
        <p:spPr>
          <a:xfrm>
            <a:off x="4847745" y="2823765"/>
            <a:ext cx="2517003" cy="2462864"/>
          </a:xfrm>
          <a:prstGeom prst="rect">
            <a:avLst/>
          </a:prstGeom>
        </p:spPr>
      </p:pic>
      <p:sp>
        <p:nvSpPr>
          <p:cNvPr id="6" name="TextBox 26">
            <a:extLst>
              <a:ext uri="{FF2B5EF4-FFF2-40B4-BE49-F238E27FC236}">
                <a16:creationId xmlns:a16="http://schemas.microsoft.com/office/drawing/2014/main" id="{946B25CE-178A-4375-BCFD-80E777624848}"/>
              </a:ext>
            </a:extLst>
          </p:cNvPr>
          <p:cNvSpPr txBox="1"/>
          <p:nvPr/>
        </p:nvSpPr>
        <p:spPr>
          <a:xfrm>
            <a:off x="7922846" y="5370928"/>
            <a:ext cx="2461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Sviluppo</a:t>
            </a:r>
            <a:r>
              <a:rPr kumimoji="0" lang="en-GB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 </a:t>
            </a: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rapido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A83A8D58-17C6-4049-BF60-13A9F9A45293}"/>
              </a:ext>
            </a:extLst>
          </p:cNvPr>
          <p:cNvSpPr txBox="1"/>
          <p:nvPr/>
        </p:nvSpPr>
        <p:spPr>
          <a:xfrm>
            <a:off x="2252654" y="5617830"/>
            <a:ext cx="2349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Funzionalità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8" name="Google Shape;12241;p72">
            <a:extLst>
              <a:ext uri="{FF2B5EF4-FFF2-40B4-BE49-F238E27FC236}">
                <a16:creationId xmlns:a16="http://schemas.microsoft.com/office/drawing/2014/main" id="{8FB15C8E-B26B-4637-B3C3-C056D763C2FC}"/>
              </a:ext>
            </a:extLst>
          </p:cNvPr>
          <p:cNvGrpSpPr/>
          <p:nvPr/>
        </p:nvGrpSpPr>
        <p:grpSpPr>
          <a:xfrm>
            <a:off x="913433" y="5400580"/>
            <a:ext cx="675331" cy="993635"/>
            <a:chOff x="5394478" y="1514533"/>
            <a:chExt cx="249076" cy="351096"/>
          </a:xfrm>
        </p:grpSpPr>
        <p:sp>
          <p:nvSpPr>
            <p:cNvPr id="9" name="Google Shape;12242;p72">
              <a:extLst>
                <a:ext uri="{FF2B5EF4-FFF2-40B4-BE49-F238E27FC236}">
                  <a16:creationId xmlns:a16="http://schemas.microsoft.com/office/drawing/2014/main" id="{0654B20E-917A-498B-B723-243887529EB6}"/>
                </a:ext>
              </a:extLst>
            </p:cNvPr>
            <p:cNvSpPr/>
            <p:nvPr/>
          </p:nvSpPr>
          <p:spPr>
            <a:xfrm>
              <a:off x="5394478" y="1537143"/>
              <a:ext cx="249076" cy="328486"/>
            </a:xfrm>
            <a:custGeom>
              <a:avLst/>
              <a:gdLst/>
              <a:ahLst/>
              <a:cxnLst/>
              <a:rect l="l" t="t" r="r" b="b"/>
              <a:pathLst>
                <a:path w="9485" h="12509" extrusionOk="0">
                  <a:moveTo>
                    <a:pt x="651" y="0"/>
                  </a:moveTo>
                  <a:cubicBezTo>
                    <a:pt x="287" y="0"/>
                    <a:pt x="0" y="288"/>
                    <a:pt x="0" y="651"/>
                  </a:cubicBezTo>
                  <a:lnTo>
                    <a:pt x="0" y="11868"/>
                  </a:lnTo>
                  <a:cubicBezTo>
                    <a:pt x="0" y="12222"/>
                    <a:pt x="287" y="12509"/>
                    <a:pt x="651" y="12509"/>
                  </a:cubicBezTo>
                  <a:lnTo>
                    <a:pt x="8843" y="12509"/>
                  </a:lnTo>
                  <a:cubicBezTo>
                    <a:pt x="9197" y="12509"/>
                    <a:pt x="9484" y="12222"/>
                    <a:pt x="9484" y="11868"/>
                  </a:cubicBezTo>
                  <a:lnTo>
                    <a:pt x="9484" y="642"/>
                  </a:lnTo>
                  <a:cubicBezTo>
                    <a:pt x="9484" y="288"/>
                    <a:pt x="9197" y="0"/>
                    <a:pt x="8843" y="0"/>
                  </a:cubicBezTo>
                  <a:lnTo>
                    <a:pt x="5398" y="0"/>
                  </a:lnTo>
                  <a:cubicBezTo>
                    <a:pt x="5398" y="354"/>
                    <a:pt x="5101" y="642"/>
                    <a:pt x="4747" y="642"/>
                  </a:cubicBezTo>
                  <a:cubicBezTo>
                    <a:pt x="4393" y="642"/>
                    <a:pt x="4096" y="354"/>
                    <a:pt x="409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12243;p72">
              <a:extLst>
                <a:ext uri="{FF2B5EF4-FFF2-40B4-BE49-F238E27FC236}">
                  <a16:creationId xmlns:a16="http://schemas.microsoft.com/office/drawing/2014/main" id="{561849D7-809D-4126-AD5E-1CE8F13B39D3}"/>
                </a:ext>
              </a:extLst>
            </p:cNvPr>
            <p:cNvSpPr/>
            <p:nvPr/>
          </p:nvSpPr>
          <p:spPr>
            <a:xfrm>
              <a:off x="5405770" y="1537143"/>
              <a:ext cx="226729" cy="305876"/>
            </a:xfrm>
            <a:custGeom>
              <a:avLst/>
              <a:gdLst/>
              <a:ahLst/>
              <a:cxnLst/>
              <a:rect l="l" t="t" r="r" b="b"/>
              <a:pathLst>
                <a:path w="8634" h="11648" extrusionOk="0">
                  <a:moveTo>
                    <a:pt x="1944" y="0"/>
                  </a:moveTo>
                  <a:lnTo>
                    <a:pt x="1944" y="211"/>
                  </a:lnTo>
                  <a:cubicBezTo>
                    <a:pt x="1944" y="335"/>
                    <a:pt x="1848" y="431"/>
                    <a:pt x="1733" y="431"/>
                  </a:cubicBezTo>
                  <a:lnTo>
                    <a:pt x="432" y="431"/>
                  </a:lnTo>
                  <a:cubicBezTo>
                    <a:pt x="192" y="431"/>
                    <a:pt x="1" y="622"/>
                    <a:pt x="1" y="862"/>
                  </a:cubicBezTo>
                  <a:lnTo>
                    <a:pt x="1" y="11217"/>
                  </a:lnTo>
                  <a:cubicBezTo>
                    <a:pt x="1" y="11456"/>
                    <a:pt x="192" y="11647"/>
                    <a:pt x="432" y="11647"/>
                  </a:cubicBezTo>
                  <a:lnTo>
                    <a:pt x="8193" y="11647"/>
                  </a:lnTo>
                  <a:cubicBezTo>
                    <a:pt x="8432" y="11647"/>
                    <a:pt x="8633" y="11456"/>
                    <a:pt x="8633" y="11217"/>
                  </a:cubicBezTo>
                  <a:lnTo>
                    <a:pt x="8633" y="862"/>
                  </a:lnTo>
                  <a:cubicBezTo>
                    <a:pt x="8624" y="622"/>
                    <a:pt x="8432" y="431"/>
                    <a:pt x="8203" y="431"/>
                  </a:cubicBezTo>
                  <a:lnTo>
                    <a:pt x="6901" y="431"/>
                  </a:lnTo>
                  <a:cubicBezTo>
                    <a:pt x="6786" y="431"/>
                    <a:pt x="6691" y="335"/>
                    <a:pt x="6691" y="211"/>
                  </a:cubicBezTo>
                  <a:lnTo>
                    <a:pt x="6691" y="0"/>
                  </a:lnTo>
                  <a:lnTo>
                    <a:pt x="4968" y="0"/>
                  </a:lnTo>
                  <a:cubicBezTo>
                    <a:pt x="4968" y="354"/>
                    <a:pt x="4671" y="651"/>
                    <a:pt x="4317" y="651"/>
                  </a:cubicBezTo>
                  <a:cubicBezTo>
                    <a:pt x="3963" y="651"/>
                    <a:pt x="3666" y="354"/>
                    <a:pt x="3666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12244;p72">
              <a:extLst>
                <a:ext uri="{FF2B5EF4-FFF2-40B4-BE49-F238E27FC236}">
                  <a16:creationId xmlns:a16="http://schemas.microsoft.com/office/drawing/2014/main" id="{47FB35A7-ADC4-455C-9816-E4C801B40E3C}"/>
                </a:ext>
              </a:extLst>
            </p:cNvPr>
            <p:cNvSpPr/>
            <p:nvPr/>
          </p:nvSpPr>
          <p:spPr>
            <a:xfrm>
              <a:off x="5417088" y="1559753"/>
              <a:ext cx="203856" cy="271949"/>
            </a:xfrm>
            <a:custGeom>
              <a:avLst/>
              <a:gdLst/>
              <a:ahLst/>
              <a:cxnLst/>
              <a:rect l="l" t="t" r="r" b="b"/>
              <a:pathLst>
                <a:path w="7763" h="10356" extrusionOk="0">
                  <a:moveTo>
                    <a:pt x="211" y="1"/>
                  </a:moveTo>
                  <a:cubicBezTo>
                    <a:pt x="96" y="1"/>
                    <a:pt x="1" y="96"/>
                    <a:pt x="1" y="221"/>
                  </a:cubicBezTo>
                  <a:lnTo>
                    <a:pt x="1" y="10136"/>
                  </a:lnTo>
                  <a:cubicBezTo>
                    <a:pt x="1" y="10250"/>
                    <a:pt x="96" y="10356"/>
                    <a:pt x="211" y="10356"/>
                  </a:cubicBezTo>
                  <a:lnTo>
                    <a:pt x="7552" y="10356"/>
                  </a:lnTo>
                  <a:cubicBezTo>
                    <a:pt x="7666" y="10346"/>
                    <a:pt x="7762" y="10250"/>
                    <a:pt x="7762" y="10136"/>
                  </a:cubicBezTo>
                  <a:lnTo>
                    <a:pt x="7762" y="221"/>
                  </a:lnTo>
                  <a:cubicBezTo>
                    <a:pt x="7762" y="96"/>
                    <a:pt x="7666" y="1"/>
                    <a:pt x="7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12245;p72">
              <a:extLst>
                <a:ext uri="{FF2B5EF4-FFF2-40B4-BE49-F238E27FC236}">
                  <a16:creationId xmlns:a16="http://schemas.microsoft.com/office/drawing/2014/main" id="{6FCCB781-9577-4C05-A226-B0678DCAE885}"/>
                </a:ext>
              </a:extLst>
            </p:cNvPr>
            <p:cNvSpPr/>
            <p:nvPr/>
          </p:nvSpPr>
          <p:spPr>
            <a:xfrm>
              <a:off x="5468111" y="1514533"/>
              <a:ext cx="101810" cy="50787"/>
            </a:xfrm>
            <a:custGeom>
              <a:avLst/>
              <a:gdLst/>
              <a:ahLst/>
              <a:cxnLst/>
              <a:rect l="l" t="t" r="r" b="b"/>
              <a:pathLst>
                <a:path w="3877" h="1934" extrusionOk="0">
                  <a:moveTo>
                    <a:pt x="1938" y="538"/>
                  </a:moveTo>
                  <a:cubicBezTo>
                    <a:pt x="2106" y="538"/>
                    <a:pt x="2269" y="667"/>
                    <a:pt x="2269" y="861"/>
                  </a:cubicBezTo>
                  <a:cubicBezTo>
                    <a:pt x="2269" y="1043"/>
                    <a:pt x="2115" y="1187"/>
                    <a:pt x="1943" y="1187"/>
                  </a:cubicBezTo>
                  <a:cubicBezTo>
                    <a:pt x="1656" y="1187"/>
                    <a:pt x="1513" y="833"/>
                    <a:pt x="1713" y="632"/>
                  </a:cubicBezTo>
                  <a:cubicBezTo>
                    <a:pt x="1778" y="567"/>
                    <a:pt x="1859" y="538"/>
                    <a:pt x="1938" y="538"/>
                  </a:cubicBezTo>
                  <a:close/>
                  <a:moveTo>
                    <a:pt x="1938" y="0"/>
                  </a:moveTo>
                  <a:cubicBezTo>
                    <a:pt x="1649" y="0"/>
                    <a:pt x="1359" y="144"/>
                    <a:pt x="1197" y="431"/>
                  </a:cubicBezTo>
                  <a:lnTo>
                    <a:pt x="431" y="431"/>
                  </a:lnTo>
                  <a:cubicBezTo>
                    <a:pt x="192" y="431"/>
                    <a:pt x="0" y="622"/>
                    <a:pt x="0" y="861"/>
                  </a:cubicBezTo>
                  <a:lnTo>
                    <a:pt x="0" y="1723"/>
                  </a:lnTo>
                  <a:cubicBezTo>
                    <a:pt x="0" y="1838"/>
                    <a:pt x="96" y="1933"/>
                    <a:pt x="211" y="1933"/>
                  </a:cubicBezTo>
                  <a:lnTo>
                    <a:pt x="3666" y="1933"/>
                  </a:lnTo>
                  <a:cubicBezTo>
                    <a:pt x="3781" y="1933"/>
                    <a:pt x="3876" y="1838"/>
                    <a:pt x="3876" y="1723"/>
                  </a:cubicBezTo>
                  <a:lnTo>
                    <a:pt x="3876" y="861"/>
                  </a:lnTo>
                  <a:cubicBezTo>
                    <a:pt x="3876" y="622"/>
                    <a:pt x="3685" y="431"/>
                    <a:pt x="3455" y="431"/>
                  </a:cubicBezTo>
                  <a:lnTo>
                    <a:pt x="2680" y="431"/>
                  </a:lnTo>
                  <a:cubicBezTo>
                    <a:pt x="2517" y="144"/>
                    <a:pt x="2228" y="0"/>
                    <a:pt x="1938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12246;p72">
              <a:extLst>
                <a:ext uri="{FF2B5EF4-FFF2-40B4-BE49-F238E27FC236}">
                  <a16:creationId xmlns:a16="http://schemas.microsoft.com/office/drawing/2014/main" id="{AD83B947-5CDD-45C0-B9DC-F502EC928857}"/>
                </a:ext>
              </a:extLst>
            </p:cNvPr>
            <p:cNvSpPr/>
            <p:nvPr/>
          </p:nvSpPr>
          <p:spPr>
            <a:xfrm>
              <a:off x="5448258" y="1670098"/>
              <a:ext cx="28413" cy="28413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46" y="0"/>
                  </a:moveTo>
                  <a:cubicBezTo>
                    <a:pt x="240" y="0"/>
                    <a:pt x="0" y="249"/>
                    <a:pt x="0" y="546"/>
                  </a:cubicBezTo>
                  <a:cubicBezTo>
                    <a:pt x="0" y="842"/>
                    <a:pt x="240" y="1082"/>
                    <a:pt x="546" y="1082"/>
                  </a:cubicBezTo>
                  <a:cubicBezTo>
                    <a:pt x="843" y="1082"/>
                    <a:pt x="1082" y="842"/>
                    <a:pt x="1082" y="546"/>
                  </a:cubicBezTo>
                  <a:cubicBezTo>
                    <a:pt x="1082" y="249"/>
                    <a:pt x="843" y="0"/>
                    <a:pt x="54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12247;p72">
              <a:extLst>
                <a:ext uri="{FF2B5EF4-FFF2-40B4-BE49-F238E27FC236}">
                  <a16:creationId xmlns:a16="http://schemas.microsoft.com/office/drawing/2014/main" id="{4C9E6036-BFA3-4C5D-91AD-303CC74F8440}"/>
                </a:ext>
              </a:extLst>
            </p:cNvPr>
            <p:cNvSpPr/>
            <p:nvPr/>
          </p:nvSpPr>
          <p:spPr>
            <a:xfrm>
              <a:off x="5448258" y="1721095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43"/>
                    <a:pt x="240" y="1082"/>
                    <a:pt x="546" y="1082"/>
                  </a:cubicBezTo>
                  <a:cubicBezTo>
                    <a:pt x="843" y="1082"/>
                    <a:pt x="1082" y="84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12248;p72">
              <a:extLst>
                <a:ext uri="{FF2B5EF4-FFF2-40B4-BE49-F238E27FC236}">
                  <a16:creationId xmlns:a16="http://schemas.microsoft.com/office/drawing/2014/main" id="{11BE1562-838F-4E18-98BE-7E6EF4F4C7E8}"/>
                </a:ext>
              </a:extLst>
            </p:cNvPr>
            <p:cNvSpPr/>
            <p:nvPr/>
          </p:nvSpPr>
          <p:spPr>
            <a:xfrm>
              <a:off x="5448258" y="1772118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33"/>
                    <a:pt x="240" y="1082"/>
                    <a:pt x="546" y="1082"/>
                  </a:cubicBezTo>
                  <a:cubicBezTo>
                    <a:pt x="843" y="1082"/>
                    <a:pt x="1082" y="83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oogle Shape;12249;p72">
              <a:extLst>
                <a:ext uri="{FF2B5EF4-FFF2-40B4-BE49-F238E27FC236}">
                  <a16:creationId xmlns:a16="http://schemas.microsoft.com/office/drawing/2014/main" id="{5C7101A5-3596-40E4-958C-73071752F4F6}"/>
                </a:ext>
              </a:extLst>
            </p:cNvPr>
            <p:cNvSpPr/>
            <p:nvPr/>
          </p:nvSpPr>
          <p:spPr>
            <a:xfrm>
              <a:off x="5488961" y="1667314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Google Shape;12250;p72">
              <a:extLst>
                <a:ext uri="{FF2B5EF4-FFF2-40B4-BE49-F238E27FC236}">
                  <a16:creationId xmlns:a16="http://schemas.microsoft.com/office/drawing/2014/main" id="{2C0D9031-E088-41CB-83AF-CBD4CB38FBF5}"/>
                </a:ext>
              </a:extLst>
            </p:cNvPr>
            <p:cNvSpPr/>
            <p:nvPr/>
          </p:nvSpPr>
          <p:spPr>
            <a:xfrm>
              <a:off x="5488725" y="1689950"/>
              <a:ext cx="105828" cy="11318"/>
            </a:xfrm>
            <a:custGeom>
              <a:avLst/>
              <a:gdLst/>
              <a:ahLst/>
              <a:cxnLst/>
              <a:rect l="l" t="t" r="r" b="b"/>
              <a:pathLst>
                <a:path w="4030" h="431" extrusionOk="0">
                  <a:moveTo>
                    <a:pt x="297" y="0"/>
                  </a:moveTo>
                  <a:cubicBezTo>
                    <a:pt x="0" y="0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0"/>
                    <a:pt x="3742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12251;p72">
              <a:extLst>
                <a:ext uri="{FF2B5EF4-FFF2-40B4-BE49-F238E27FC236}">
                  <a16:creationId xmlns:a16="http://schemas.microsoft.com/office/drawing/2014/main" id="{63FBCBB0-91FB-4D2F-B96E-E526B0460800}"/>
                </a:ext>
              </a:extLst>
            </p:cNvPr>
            <p:cNvSpPr/>
            <p:nvPr/>
          </p:nvSpPr>
          <p:spPr>
            <a:xfrm>
              <a:off x="5488961" y="1718337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2252;p72">
              <a:extLst>
                <a:ext uri="{FF2B5EF4-FFF2-40B4-BE49-F238E27FC236}">
                  <a16:creationId xmlns:a16="http://schemas.microsoft.com/office/drawing/2014/main" id="{A9663161-01A1-424B-9B47-EC5F6A4A2F19}"/>
                </a:ext>
              </a:extLst>
            </p:cNvPr>
            <p:cNvSpPr/>
            <p:nvPr/>
          </p:nvSpPr>
          <p:spPr>
            <a:xfrm>
              <a:off x="5488725" y="1740947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2"/>
                    <a:pt x="297" y="432"/>
                  </a:cubicBezTo>
                  <a:lnTo>
                    <a:pt x="3742" y="432"/>
                  </a:lnTo>
                  <a:cubicBezTo>
                    <a:pt x="4029" y="432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2253;p72">
              <a:extLst>
                <a:ext uri="{FF2B5EF4-FFF2-40B4-BE49-F238E27FC236}">
                  <a16:creationId xmlns:a16="http://schemas.microsoft.com/office/drawing/2014/main" id="{42418B2B-8FE4-4976-AC6C-6F1041F6609F}"/>
                </a:ext>
              </a:extLst>
            </p:cNvPr>
            <p:cNvSpPr/>
            <p:nvPr/>
          </p:nvSpPr>
          <p:spPr>
            <a:xfrm>
              <a:off x="5488961" y="1769360"/>
              <a:ext cx="66123" cy="11318"/>
            </a:xfrm>
            <a:custGeom>
              <a:avLst/>
              <a:gdLst/>
              <a:ahLst/>
              <a:cxnLst/>
              <a:rect l="l" t="t" r="r" b="b"/>
              <a:pathLst>
                <a:path w="2518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0"/>
                    <a:pt x="223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2254;p72">
              <a:extLst>
                <a:ext uri="{FF2B5EF4-FFF2-40B4-BE49-F238E27FC236}">
                  <a16:creationId xmlns:a16="http://schemas.microsoft.com/office/drawing/2014/main" id="{52FF5E40-4979-4C27-9466-E897BE4CD0BC}"/>
                </a:ext>
              </a:extLst>
            </p:cNvPr>
            <p:cNvSpPr/>
            <p:nvPr/>
          </p:nvSpPr>
          <p:spPr>
            <a:xfrm>
              <a:off x="5488725" y="1791970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2255;p72">
              <a:extLst>
                <a:ext uri="{FF2B5EF4-FFF2-40B4-BE49-F238E27FC236}">
                  <a16:creationId xmlns:a16="http://schemas.microsoft.com/office/drawing/2014/main" id="{2EFE5D33-C499-4556-900A-44662CCC3A85}"/>
                </a:ext>
              </a:extLst>
            </p:cNvPr>
            <p:cNvSpPr/>
            <p:nvPr/>
          </p:nvSpPr>
          <p:spPr>
            <a:xfrm>
              <a:off x="5488961" y="1582389"/>
              <a:ext cx="100051" cy="11318"/>
            </a:xfrm>
            <a:custGeom>
              <a:avLst/>
              <a:gdLst/>
              <a:ahLst/>
              <a:cxnLst/>
              <a:rect l="l" t="t" r="r" b="b"/>
              <a:pathLst>
                <a:path w="3810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3523" y="431"/>
                  </a:lnTo>
                  <a:cubicBezTo>
                    <a:pt x="3810" y="431"/>
                    <a:pt x="3810" y="0"/>
                    <a:pt x="35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12256;p72">
              <a:extLst>
                <a:ext uri="{FF2B5EF4-FFF2-40B4-BE49-F238E27FC236}">
                  <a16:creationId xmlns:a16="http://schemas.microsoft.com/office/drawing/2014/main" id="{CFFCB432-FD08-4B50-858D-33E0BEDBCCD9}"/>
                </a:ext>
              </a:extLst>
            </p:cNvPr>
            <p:cNvSpPr/>
            <p:nvPr/>
          </p:nvSpPr>
          <p:spPr>
            <a:xfrm>
              <a:off x="5443479" y="1633386"/>
              <a:ext cx="151074" cy="11344"/>
            </a:xfrm>
            <a:custGeom>
              <a:avLst/>
              <a:gdLst/>
              <a:ahLst/>
              <a:cxnLst/>
              <a:rect l="l" t="t" r="r" b="b"/>
              <a:pathLst>
                <a:path w="5753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5465" y="431"/>
                  </a:lnTo>
                  <a:cubicBezTo>
                    <a:pt x="5752" y="431"/>
                    <a:pt x="5752" y="1"/>
                    <a:pt x="5465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12257;p72">
              <a:extLst>
                <a:ext uri="{FF2B5EF4-FFF2-40B4-BE49-F238E27FC236}">
                  <a16:creationId xmlns:a16="http://schemas.microsoft.com/office/drawing/2014/main" id="{74ACD398-EB79-4591-83C5-E57600F86F5A}"/>
                </a:ext>
              </a:extLst>
            </p:cNvPr>
            <p:cNvSpPr/>
            <p:nvPr/>
          </p:nvSpPr>
          <p:spPr>
            <a:xfrm>
              <a:off x="5488961" y="1604999"/>
              <a:ext cx="26418" cy="11344"/>
            </a:xfrm>
            <a:custGeom>
              <a:avLst/>
              <a:gdLst/>
              <a:ahLst/>
              <a:cxnLst/>
              <a:rect l="l" t="t" r="r" b="b"/>
              <a:pathLst>
                <a:path w="1006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719" y="431"/>
                  </a:lnTo>
                  <a:cubicBezTo>
                    <a:pt x="1006" y="431"/>
                    <a:pt x="1006" y="0"/>
                    <a:pt x="719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12258;p72">
              <a:extLst>
                <a:ext uri="{FF2B5EF4-FFF2-40B4-BE49-F238E27FC236}">
                  <a16:creationId xmlns:a16="http://schemas.microsoft.com/office/drawing/2014/main" id="{132AB2B7-D970-4E6C-A1F6-F8DFC352B79E}"/>
                </a:ext>
              </a:extLst>
            </p:cNvPr>
            <p:cNvSpPr/>
            <p:nvPr/>
          </p:nvSpPr>
          <p:spPr>
            <a:xfrm>
              <a:off x="5522889" y="1604999"/>
              <a:ext cx="37736" cy="11344"/>
            </a:xfrm>
            <a:custGeom>
              <a:avLst/>
              <a:gdLst/>
              <a:ahLst/>
              <a:cxnLst/>
              <a:rect l="l" t="t" r="r" b="b"/>
              <a:pathLst>
                <a:path w="1437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1149" y="431"/>
                  </a:lnTo>
                  <a:cubicBezTo>
                    <a:pt x="1436" y="431"/>
                    <a:pt x="1436" y="0"/>
                    <a:pt x="114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12259;p72">
              <a:extLst>
                <a:ext uri="{FF2B5EF4-FFF2-40B4-BE49-F238E27FC236}">
                  <a16:creationId xmlns:a16="http://schemas.microsoft.com/office/drawing/2014/main" id="{51ACCEB4-E9CD-4A34-A0AB-8F430E79F006}"/>
                </a:ext>
              </a:extLst>
            </p:cNvPr>
            <p:cNvSpPr/>
            <p:nvPr/>
          </p:nvSpPr>
          <p:spPr>
            <a:xfrm>
              <a:off x="5445501" y="1582389"/>
              <a:ext cx="34191" cy="33954"/>
            </a:xfrm>
            <a:custGeom>
              <a:avLst/>
              <a:gdLst/>
              <a:ahLst/>
              <a:cxnLst/>
              <a:rect l="l" t="t" r="r" b="b"/>
              <a:pathLst>
                <a:path w="1302" h="1293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081"/>
                  </a:lnTo>
                  <a:cubicBezTo>
                    <a:pt x="0" y="1196"/>
                    <a:pt x="96" y="1292"/>
                    <a:pt x="220" y="1292"/>
                  </a:cubicBezTo>
                  <a:lnTo>
                    <a:pt x="1082" y="1292"/>
                  </a:lnTo>
                  <a:cubicBezTo>
                    <a:pt x="1196" y="1292"/>
                    <a:pt x="1302" y="1196"/>
                    <a:pt x="1302" y="1081"/>
                  </a:cubicBezTo>
                  <a:lnTo>
                    <a:pt x="1302" y="220"/>
                  </a:lnTo>
                  <a:cubicBezTo>
                    <a:pt x="1302" y="96"/>
                    <a:pt x="1196" y="0"/>
                    <a:pt x="10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12260;p72">
              <a:extLst>
                <a:ext uri="{FF2B5EF4-FFF2-40B4-BE49-F238E27FC236}">
                  <a16:creationId xmlns:a16="http://schemas.microsoft.com/office/drawing/2014/main" id="{FDE79F96-0D40-45C6-89C4-097A883ED123}"/>
                </a:ext>
              </a:extLst>
            </p:cNvPr>
            <p:cNvSpPr/>
            <p:nvPr/>
          </p:nvSpPr>
          <p:spPr>
            <a:xfrm>
              <a:off x="5468347" y="1553976"/>
              <a:ext cx="101810" cy="11581"/>
            </a:xfrm>
            <a:custGeom>
              <a:avLst/>
              <a:gdLst/>
              <a:ahLst/>
              <a:cxnLst/>
              <a:rect l="l" t="t" r="r" b="b"/>
              <a:pathLst>
                <a:path w="3877" h="441" extrusionOk="0">
                  <a:moveTo>
                    <a:pt x="212" y="1"/>
                  </a:moveTo>
                  <a:cubicBezTo>
                    <a:pt x="97" y="1"/>
                    <a:pt x="1" y="106"/>
                    <a:pt x="1" y="221"/>
                  </a:cubicBezTo>
                  <a:cubicBezTo>
                    <a:pt x="1" y="336"/>
                    <a:pt x="97" y="441"/>
                    <a:pt x="212" y="441"/>
                  </a:cubicBezTo>
                  <a:lnTo>
                    <a:pt x="3657" y="441"/>
                  </a:lnTo>
                  <a:cubicBezTo>
                    <a:pt x="3781" y="441"/>
                    <a:pt x="3877" y="345"/>
                    <a:pt x="3877" y="221"/>
                  </a:cubicBezTo>
                  <a:cubicBezTo>
                    <a:pt x="3877" y="106"/>
                    <a:pt x="3781" y="10"/>
                    <a:pt x="366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12261;p72">
              <a:extLst>
                <a:ext uri="{FF2B5EF4-FFF2-40B4-BE49-F238E27FC236}">
                  <a16:creationId xmlns:a16="http://schemas.microsoft.com/office/drawing/2014/main" id="{59184BDE-95B9-4AF9-A31A-3C2507EF09F8}"/>
                </a:ext>
              </a:extLst>
            </p:cNvPr>
            <p:cNvSpPr/>
            <p:nvPr/>
          </p:nvSpPr>
          <p:spPr>
            <a:xfrm>
              <a:off x="5454036" y="1590924"/>
              <a:ext cx="16859" cy="16859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6" y="0"/>
                  </a:moveTo>
                  <a:cubicBezTo>
                    <a:pt x="144" y="0"/>
                    <a:pt x="0" y="144"/>
                    <a:pt x="0" y="326"/>
                  </a:cubicBezTo>
                  <a:cubicBezTo>
                    <a:pt x="0" y="498"/>
                    <a:pt x="144" y="642"/>
                    <a:pt x="326" y="642"/>
                  </a:cubicBezTo>
                  <a:cubicBezTo>
                    <a:pt x="498" y="642"/>
                    <a:pt x="642" y="498"/>
                    <a:pt x="642" y="326"/>
                  </a:cubicBezTo>
                  <a:cubicBezTo>
                    <a:pt x="642" y="144"/>
                    <a:pt x="498" y="0"/>
                    <a:pt x="3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oogle Shape;11566;p72">
            <a:extLst>
              <a:ext uri="{FF2B5EF4-FFF2-40B4-BE49-F238E27FC236}">
                <a16:creationId xmlns:a16="http://schemas.microsoft.com/office/drawing/2014/main" id="{76B173A0-0677-4CD9-B0BB-A7382368D9F9}"/>
              </a:ext>
            </a:extLst>
          </p:cNvPr>
          <p:cNvGrpSpPr/>
          <p:nvPr/>
        </p:nvGrpSpPr>
        <p:grpSpPr>
          <a:xfrm>
            <a:off x="10602480" y="5475331"/>
            <a:ext cx="763916" cy="929647"/>
            <a:chOff x="4023785" y="1970407"/>
            <a:chExt cx="288807" cy="355377"/>
          </a:xfrm>
        </p:grpSpPr>
        <p:sp>
          <p:nvSpPr>
            <p:cNvPr id="30" name="Google Shape;11567;p72">
              <a:extLst>
                <a:ext uri="{FF2B5EF4-FFF2-40B4-BE49-F238E27FC236}">
                  <a16:creationId xmlns:a16="http://schemas.microsoft.com/office/drawing/2014/main" id="{5FB2902A-FD92-4E38-810C-9B2E345F1D35}"/>
                </a:ext>
              </a:extLst>
            </p:cNvPr>
            <p:cNvSpPr/>
            <p:nvPr/>
          </p:nvSpPr>
          <p:spPr>
            <a:xfrm>
              <a:off x="4062492" y="2036766"/>
              <a:ext cx="31197" cy="34191"/>
            </a:xfrm>
            <a:custGeom>
              <a:avLst/>
              <a:gdLst/>
              <a:ahLst/>
              <a:cxnLst/>
              <a:rect l="l" t="t" r="r" b="b"/>
              <a:pathLst>
                <a:path w="1188" h="1302" extrusionOk="0">
                  <a:moveTo>
                    <a:pt x="565" y="0"/>
                  </a:moveTo>
                  <a:lnTo>
                    <a:pt x="1" y="421"/>
                  </a:lnTo>
                  <a:lnTo>
                    <a:pt x="613" y="1302"/>
                  </a:lnTo>
                  <a:cubicBezTo>
                    <a:pt x="795" y="1158"/>
                    <a:pt x="986" y="1015"/>
                    <a:pt x="1187" y="890"/>
                  </a:cubicBezTo>
                  <a:lnTo>
                    <a:pt x="565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11568;p72">
              <a:extLst>
                <a:ext uri="{FF2B5EF4-FFF2-40B4-BE49-F238E27FC236}">
                  <a16:creationId xmlns:a16="http://schemas.microsoft.com/office/drawing/2014/main" id="{D0DC3DA9-E8B1-4294-BBAC-71FB854EBA8D}"/>
                </a:ext>
              </a:extLst>
            </p:cNvPr>
            <p:cNvSpPr/>
            <p:nvPr/>
          </p:nvSpPr>
          <p:spPr>
            <a:xfrm>
              <a:off x="4242452" y="2036766"/>
              <a:ext cx="31433" cy="34191"/>
            </a:xfrm>
            <a:custGeom>
              <a:avLst/>
              <a:gdLst/>
              <a:ahLst/>
              <a:cxnLst/>
              <a:rect l="l" t="t" r="r" b="b"/>
              <a:pathLst>
                <a:path w="1197" h="1302" extrusionOk="0">
                  <a:moveTo>
                    <a:pt x="622" y="0"/>
                  </a:moveTo>
                  <a:lnTo>
                    <a:pt x="0" y="890"/>
                  </a:lnTo>
                  <a:cubicBezTo>
                    <a:pt x="201" y="1015"/>
                    <a:pt x="392" y="1158"/>
                    <a:pt x="574" y="1302"/>
                  </a:cubicBezTo>
                  <a:lnTo>
                    <a:pt x="1196" y="421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11569;p72">
              <a:extLst>
                <a:ext uri="{FF2B5EF4-FFF2-40B4-BE49-F238E27FC236}">
                  <a16:creationId xmlns:a16="http://schemas.microsoft.com/office/drawing/2014/main" id="{44188C40-E4DD-4CEE-8B90-BF93D7E4D039}"/>
                </a:ext>
              </a:extLst>
            </p:cNvPr>
            <p:cNvSpPr/>
            <p:nvPr/>
          </p:nvSpPr>
          <p:spPr>
            <a:xfrm>
              <a:off x="4152222" y="2009613"/>
              <a:ext cx="31932" cy="32457"/>
            </a:xfrm>
            <a:custGeom>
              <a:avLst/>
              <a:gdLst/>
              <a:ahLst/>
              <a:cxnLst/>
              <a:rect l="l" t="t" r="r" b="b"/>
              <a:pathLst>
                <a:path w="1216" h="1236" extrusionOk="0">
                  <a:moveTo>
                    <a:pt x="0" y="0"/>
                  </a:moveTo>
                  <a:lnTo>
                    <a:pt x="0" y="1235"/>
                  </a:lnTo>
                  <a:cubicBezTo>
                    <a:pt x="201" y="1206"/>
                    <a:pt x="405" y="1192"/>
                    <a:pt x="608" y="1192"/>
                  </a:cubicBezTo>
                  <a:cubicBezTo>
                    <a:pt x="811" y="1192"/>
                    <a:pt x="1015" y="1206"/>
                    <a:pt x="1216" y="1235"/>
                  </a:cubicBezTo>
                  <a:lnTo>
                    <a:pt x="1216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11570;p72">
              <a:extLst>
                <a:ext uri="{FF2B5EF4-FFF2-40B4-BE49-F238E27FC236}">
                  <a16:creationId xmlns:a16="http://schemas.microsoft.com/office/drawing/2014/main" id="{86127C30-34D3-41CD-A16B-E7EE467EC541}"/>
                </a:ext>
              </a:extLst>
            </p:cNvPr>
            <p:cNvSpPr/>
            <p:nvPr/>
          </p:nvSpPr>
          <p:spPr>
            <a:xfrm>
              <a:off x="4152222" y="2009613"/>
              <a:ext cx="21376" cy="32457"/>
            </a:xfrm>
            <a:custGeom>
              <a:avLst/>
              <a:gdLst/>
              <a:ahLst/>
              <a:cxnLst/>
              <a:rect l="l" t="t" r="r" b="b"/>
              <a:pathLst>
                <a:path w="814" h="1236" extrusionOk="0">
                  <a:moveTo>
                    <a:pt x="0" y="0"/>
                  </a:moveTo>
                  <a:lnTo>
                    <a:pt x="0" y="1235"/>
                  </a:lnTo>
                  <a:cubicBezTo>
                    <a:pt x="201" y="1206"/>
                    <a:pt x="402" y="1187"/>
                    <a:pt x="603" y="1187"/>
                  </a:cubicBezTo>
                  <a:lnTo>
                    <a:pt x="814" y="1187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11571;p72">
              <a:extLst>
                <a:ext uri="{FF2B5EF4-FFF2-40B4-BE49-F238E27FC236}">
                  <a16:creationId xmlns:a16="http://schemas.microsoft.com/office/drawing/2014/main" id="{E2E9BA86-3827-4E55-B267-98510A785CD7}"/>
                </a:ext>
              </a:extLst>
            </p:cNvPr>
            <p:cNvSpPr/>
            <p:nvPr/>
          </p:nvSpPr>
          <p:spPr>
            <a:xfrm>
              <a:off x="4023785" y="2036766"/>
              <a:ext cx="288807" cy="288781"/>
            </a:xfrm>
            <a:custGeom>
              <a:avLst/>
              <a:gdLst/>
              <a:ahLst/>
              <a:cxnLst/>
              <a:rect l="l" t="t" r="r" b="b"/>
              <a:pathLst>
                <a:path w="10998" h="10997" extrusionOk="0">
                  <a:moveTo>
                    <a:pt x="5494" y="0"/>
                  </a:moveTo>
                  <a:cubicBezTo>
                    <a:pt x="2460" y="0"/>
                    <a:pt x="1" y="2460"/>
                    <a:pt x="1" y="5493"/>
                  </a:cubicBezTo>
                  <a:cubicBezTo>
                    <a:pt x="1" y="8537"/>
                    <a:pt x="2460" y="10996"/>
                    <a:pt x="5494" y="10996"/>
                  </a:cubicBezTo>
                  <a:cubicBezTo>
                    <a:pt x="8538" y="10996"/>
                    <a:pt x="10997" y="8537"/>
                    <a:pt x="10997" y="5493"/>
                  </a:cubicBezTo>
                  <a:cubicBezTo>
                    <a:pt x="10997" y="2460"/>
                    <a:pt x="8538" y="0"/>
                    <a:pt x="5494" y="0"/>
                  </a:cubicBezTo>
                  <a:close/>
                </a:path>
              </a:pathLst>
            </a:custGeom>
            <a:solidFill>
              <a:srgbClr val="ACB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11572;p72">
              <a:extLst>
                <a:ext uri="{FF2B5EF4-FFF2-40B4-BE49-F238E27FC236}">
                  <a16:creationId xmlns:a16="http://schemas.microsoft.com/office/drawing/2014/main" id="{00920CDF-16A0-4FEA-A505-B93809CD50DA}"/>
                </a:ext>
              </a:extLst>
            </p:cNvPr>
            <p:cNvSpPr/>
            <p:nvPr/>
          </p:nvSpPr>
          <p:spPr>
            <a:xfrm>
              <a:off x="4030087" y="2037002"/>
              <a:ext cx="151048" cy="288781"/>
            </a:xfrm>
            <a:custGeom>
              <a:avLst/>
              <a:gdLst/>
              <a:ahLst/>
              <a:cxnLst/>
              <a:rect l="l" t="t" r="r" b="b"/>
              <a:pathLst>
                <a:path w="5752" h="10997" extrusionOk="0">
                  <a:moveTo>
                    <a:pt x="5264" y="1"/>
                  </a:moveTo>
                  <a:cubicBezTo>
                    <a:pt x="2316" y="125"/>
                    <a:pt x="0" y="2546"/>
                    <a:pt x="0" y="5494"/>
                  </a:cubicBezTo>
                  <a:cubicBezTo>
                    <a:pt x="0" y="8442"/>
                    <a:pt x="2316" y="10863"/>
                    <a:pt x="5264" y="10997"/>
                  </a:cubicBezTo>
                  <a:cubicBezTo>
                    <a:pt x="5360" y="10987"/>
                    <a:pt x="5465" y="10987"/>
                    <a:pt x="5560" y="10987"/>
                  </a:cubicBezTo>
                  <a:cubicBezTo>
                    <a:pt x="2728" y="10729"/>
                    <a:pt x="555" y="8355"/>
                    <a:pt x="555" y="5513"/>
                  </a:cubicBezTo>
                  <a:cubicBezTo>
                    <a:pt x="555" y="2594"/>
                    <a:pt x="2833" y="182"/>
                    <a:pt x="5752" y="20"/>
                  </a:cubicBezTo>
                  <a:cubicBezTo>
                    <a:pt x="5589" y="1"/>
                    <a:pt x="5427" y="1"/>
                    <a:pt x="5264" y="1"/>
                  </a:cubicBez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11573;p72">
              <a:extLst>
                <a:ext uri="{FF2B5EF4-FFF2-40B4-BE49-F238E27FC236}">
                  <a16:creationId xmlns:a16="http://schemas.microsoft.com/office/drawing/2014/main" id="{5B5F2E93-A8A2-47B2-ACB3-6FF9213693B7}"/>
                </a:ext>
              </a:extLst>
            </p:cNvPr>
            <p:cNvSpPr/>
            <p:nvPr/>
          </p:nvSpPr>
          <p:spPr>
            <a:xfrm>
              <a:off x="4037624" y="2060111"/>
              <a:ext cx="251597" cy="242065"/>
            </a:xfrm>
            <a:custGeom>
              <a:avLst/>
              <a:gdLst/>
              <a:ahLst/>
              <a:cxnLst/>
              <a:rect l="l" t="t" r="r" b="b"/>
              <a:pathLst>
                <a:path w="9581" h="9218" extrusionOk="0">
                  <a:moveTo>
                    <a:pt x="4968" y="1"/>
                  </a:moveTo>
                  <a:cubicBezTo>
                    <a:pt x="3771" y="1"/>
                    <a:pt x="2595" y="469"/>
                    <a:pt x="1713" y="1351"/>
                  </a:cubicBezTo>
                  <a:cubicBezTo>
                    <a:pt x="393" y="2671"/>
                    <a:pt x="0" y="4652"/>
                    <a:pt x="718" y="6375"/>
                  </a:cubicBezTo>
                  <a:cubicBezTo>
                    <a:pt x="1426" y="8098"/>
                    <a:pt x="3111" y="9217"/>
                    <a:pt x="4967" y="9217"/>
                  </a:cubicBezTo>
                  <a:cubicBezTo>
                    <a:pt x="7513" y="9217"/>
                    <a:pt x="9571" y="7150"/>
                    <a:pt x="9580" y="4614"/>
                  </a:cubicBezTo>
                  <a:cubicBezTo>
                    <a:pt x="9580" y="2748"/>
                    <a:pt x="8451" y="1063"/>
                    <a:pt x="6738" y="355"/>
                  </a:cubicBezTo>
                  <a:cubicBezTo>
                    <a:pt x="6165" y="117"/>
                    <a:pt x="5564" y="1"/>
                    <a:pt x="4968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11574;p72">
              <a:extLst>
                <a:ext uri="{FF2B5EF4-FFF2-40B4-BE49-F238E27FC236}">
                  <a16:creationId xmlns:a16="http://schemas.microsoft.com/office/drawing/2014/main" id="{7C8AB718-96DE-4ABF-AFED-DC792D2D1387}"/>
                </a:ext>
              </a:extLst>
            </p:cNvPr>
            <p:cNvSpPr/>
            <p:nvPr/>
          </p:nvSpPr>
          <p:spPr>
            <a:xfrm>
              <a:off x="4049940" y="2060137"/>
              <a:ext cx="125418" cy="242038"/>
            </a:xfrm>
            <a:custGeom>
              <a:avLst/>
              <a:gdLst/>
              <a:ahLst/>
              <a:cxnLst/>
              <a:rect l="l" t="t" r="r" b="b"/>
              <a:pathLst>
                <a:path w="4776" h="9217" extrusionOk="0">
                  <a:moveTo>
                    <a:pt x="4498" y="0"/>
                  </a:moveTo>
                  <a:cubicBezTo>
                    <a:pt x="2000" y="58"/>
                    <a:pt x="0" y="2106"/>
                    <a:pt x="0" y="4603"/>
                  </a:cubicBezTo>
                  <a:cubicBezTo>
                    <a:pt x="0" y="7111"/>
                    <a:pt x="2000" y="9159"/>
                    <a:pt x="4498" y="9216"/>
                  </a:cubicBezTo>
                  <a:cubicBezTo>
                    <a:pt x="4594" y="9216"/>
                    <a:pt x="4680" y="9216"/>
                    <a:pt x="4776" y="9207"/>
                  </a:cubicBezTo>
                  <a:cubicBezTo>
                    <a:pt x="2345" y="9054"/>
                    <a:pt x="450" y="7044"/>
                    <a:pt x="440" y="4613"/>
                  </a:cubicBezTo>
                  <a:cubicBezTo>
                    <a:pt x="450" y="2173"/>
                    <a:pt x="2345" y="153"/>
                    <a:pt x="4776" y="10"/>
                  </a:cubicBezTo>
                  <a:cubicBezTo>
                    <a:pt x="4680" y="10"/>
                    <a:pt x="4594" y="0"/>
                    <a:pt x="4498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11575;p72">
              <a:extLst>
                <a:ext uri="{FF2B5EF4-FFF2-40B4-BE49-F238E27FC236}">
                  <a16:creationId xmlns:a16="http://schemas.microsoft.com/office/drawing/2014/main" id="{17C40096-772C-4033-B372-9129A8BB54AD}"/>
                </a:ext>
              </a:extLst>
            </p:cNvPr>
            <p:cNvSpPr/>
            <p:nvPr/>
          </p:nvSpPr>
          <p:spPr>
            <a:xfrm>
              <a:off x="4054194" y="2076340"/>
              <a:ext cx="217932" cy="209739"/>
            </a:xfrm>
            <a:custGeom>
              <a:avLst/>
              <a:gdLst/>
              <a:ahLst/>
              <a:cxnLst/>
              <a:rect l="l" t="t" r="r" b="b"/>
              <a:pathLst>
                <a:path w="8299" h="7987" extrusionOk="0">
                  <a:moveTo>
                    <a:pt x="4310" y="0"/>
                  </a:moveTo>
                  <a:cubicBezTo>
                    <a:pt x="3269" y="0"/>
                    <a:pt x="2246" y="404"/>
                    <a:pt x="1484" y="1173"/>
                  </a:cubicBezTo>
                  <a:cubicBezTo>
                    <a:pt x="345" y="2312"/>
                    <a:pt x="1" y="4025"/>
                    <a:pt x="623" y="5518"/>
                  </a:cubicBezTo>
                  <a:cubicBezTo>
                    <a:pt x="1235" y="7011"/>
                    <a:pt x="2690" y="7987"/>
                    <a:pt x="4308" y="7987"/>
                  </a:cubicBezTo>
                  <a:cubicBezTo>
                    <a:pt x="6509" y="7977"/>
                    <a:pt x="8298" y="6197"/>
                    <a:pt x="8298" y="3996"/>
                  </a:cubicBezTo>
                  <a:cubicBezTo>
                    <a:pt x="8298" y="2379"/>
                    <a:pt x="7332" y="924"/>
                    <a:pt x="5839" y="302"/>
                  </a:cubicBezTo>
                  <a:cubicBezTo>
                    <a:pt x="5345" y="99"/>
                    <a:pt x="4825" y="0"/>
                    <a:pt x="4310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11576;p72">
              <a:extLst>
                <a:ext uri="{FF2B5EF4-FFF2-40B4-BE49-F238E27FC236}">
                  <a16:creationId xmlns:a16="http://schemas.microsoft.com/office/drawing/2014/main" id="{61792C2C-15ED-4F23-A5AE-661B7A395239}"/>
                </a:ext>
              </a:extLst>
            </p:cNvPr>
            <p:cNvSpPr/>
            <p:nvPr/>
          </p:nvSpPr>
          <p:spPr>
            <a:xfrm>
              <a:off x="4062492" y="2076340"/>
              <a:ext cx="118144" cy="209607"/>
            </a:xfrm>
            <a:custGeom>
              <a:avLst/>
              <a:gdLst/>
              <a:ahLst/>
              <a:cxnLst/>
              <a:rect l="l" t="t" r="r" b="b"/>
              <a:pathLst>
                <a:path w="4499" h="7982" extrusionOk="0">
                  <a:moveTo>
                    <a:pt x="3984" y="1"/>
                  </a:moveTo>
                  <a:cubicBezTo>
                    <a:pt x="1819" y="1"/>
                    <a:pt x="1" y="1760"/>
                    <a:pt x="1" y="3996"/>
                  </a:cubicBezTo>
                  <a:cubicBezTo>
                    <a:pt x="1" y="6223"/>
                    <a:pt x="1819" y="7982"/>
                    <a:pt x="3983" y="7982"/>
                  </a:cubicBezTo>
                  <a:cubicBezTo>
                    <a:pt x="4153" y="7982"/>
                    <a:pt x="4325" y="7971"/>
                    <a:pt x="4499" y="7948"/>
                  </a:cubicBezTo>
                  <a:cubicBezTo>
                    <a:pt x="2508" y="7700"/>
                    <a:pt x="1015" y="5996"/>
                    <a:pt x="1006" y="3996"/>
                  </a:cubicBezTo>
                  <a:cubicBezTo>
                    <a:pt x="1015" y="1986"/>
                    <a:pt x="2508" y="292"/>
                    <a:pt x="4499" y="34"/>
                  </a:cubicBezTo>
                  <a:cubicBezTo>
                    <a:pt x="4325" y="12"/>
                    <a:pt x="4153" y="1"/>
                    <a:pt x="3984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oogle Shape;11577;p72">
              <a:extLst>
                <a:ext uri="{FF2B5EF4-FFF2-40B4-BE49-F238E27FC236}">
                  <a16:creationId xmlns:a16="http://schemas.microsoft.com/office/drawing/2014/main" id="{6F376FD3-2040-4C75-9CB3-E6DA41B6F7A9}"/>
                </a:ext>
              </a:extLst>
            </p:cNvPr>
            <p:cNvSpPr/>
            <p:nvPr/>
          </p:nvSpPr>
          <p:spPr>
            <a:xfrm>
              <a:off x="4162516" y="2109821"/>
              <a:ext cx="11344" cy="74736"/>
            </a:xfrm>
            <a:custGeom>
              <a:avLst/>
              <a:gdLst/>
              <a:ahLst/>
              <a:cxnLst/>
              <a:rect l="l" t="t" r="r" b="b"/>
              <a:pathLst>
                <a:path w="432" h="2846" extrusionOk="0">
                  <a:moveTo>
                    <a:pt x="216" y="1"/>
                  </a:moveTo>
                  <a:cubicBezTo>
                    <a:pt x="108" y="1"/>
                    <a:pt x="1" y="75"/>
                    <a:pt x="10" y="223"/>
                  </a:cubicBezTo>
                  <a:lnTo>
                    <a:pt x="10" y="2635"/>
                  </a:lnTo>
                  <a:cubicBezTo>
                    <a:pt x="10" y="2750"/>
                    <a:pt x="106" y="2845"/>
                    <a:pt x="211" y="2845"/>
                  </a:cubicBezTo>
                  <a:cubicBezTo>
                    <a:pt x="326" y="2836"/>
                    <a:pt x="422" y="2750"/>
                    <a:pt x="422" y="2635"/>
                  </a:cubicBezTo>
                  <a:lnTo>
                    <a:pt x="422" y="223"/>
                  </a:lnTo>
                  <a:cubicBezTo>
                    <a:pt x="431" y="75"/>
                    <a:pt x="324" y="1"/>
                    <a:pt x="216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oogle Shape;11578;p72">
              <a:extLst>
                <a:ext uri="{FF2B5EF4-FFF2-40B4-BE49-F238E27FC236}">
                  <a16:creationId xmlns:a16="http://schemas.microsoft.com/office/drawing/2014/main" id="{3B1788BD-3428-40D7-9078-018B3C83B961}"/>
                </a:ext>
              </a:extLst>
            </p:cNvPr>
            <p:cNvSpPr/>
            <p:nvPr/>
          </p:nvSpPr>
          <p:spPr>
            <a:xfrm>
              <a:off x="4245970" y="2009561"/>
              <a:ext cx="55803" cy="47294"/>
            </a:xfrm>
            <a:custGeom>
              <a:avLst/>
              <a:gdLst/>
              <a:ahLst/>
              <a:cxnLst/>
              <a:rect l="l" t="t" r="r" b="b"/>
              <a:pathLst>
                <a:path w="2125" h="1801" extrusionOk="0">
                  <a:moveTo>
                    <a:pt x="584" y="1"/>
                  </a:moveTo>
                  <a:cubicBezTo>
                    <a:pt x="494" y="1"/>
                    <a:pt x="403" y="41"/>
                    <a:pt x="345" y="117"/>
                  </a:cubicBezTo>
                  <a:lnTo>
                    <a:pt x="96" y="462"/>
                  </a:lnTo>
                  <a:cubicBezTo>
                    <a:pt x="0" y="596"/>
                    <a:pt x="29" y="778"/>
                    <a:pt x="163" y="864"/>
                  </a:cubicBezTo>
                  <a:lnTo>
                    <a:pt x="1378" y="1744"/>
                  </a:lnTo>
                  <a:cubicBezTo>
                    <a:pt x="1431" y="1782"/>
                    <a:pt x="1490" y="1801"/>
                    <a:pt x="1549" y="1801"/>
                  </a:cubicBezTo>
                  <a:cubicBezTo>
                    <a:pt x="1637" y="1801"/>
                    <a:pt x="1722" y="1758"/>
                    <a:pt x="1780" y="1677"/>
                  </a:cubicBezTo>
                  <a:lnTo>
                    <a:pt x="2029" y="1333"/>
                  </a:lnTo>
                  <a:cubicBezTo>
                    <a:pt x="2125" y="1199"/>
                    <a:pt x="2096" y="1026"/>
                    <a:pt x="1962" y="931"/>
                  </a:cubicBezTo>
                  <a:lnTo>
                    <a:pt x="747" y="50"/>
                  </a:lnTo>
                  <a:cubicBezTo>
                    <a:pt x="698" y="17"/>
                    <a:pt x="641" y="1"/>
                    <a:pt x="584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Google Shape;11579;p72">
              <a:extLst>
                <a:ext uri="{FF2B5EF4-FFF2-40B4-BE49-F238E27FC236}">
                  <a16:creationId xmlns:a16="http://schemas.microsoft.com/office/drawing/2014/main" id="{B7C43333-767F-4733-AFC0-3A0DD8880A29}"/>
                </a:ext>
              </a:extLst>
            </p:cNvPr>
            <p:cNvSpPr/>
            <p:nvPr/>
          </p:nvSpPr>
          <p:spPr>
            <a:xfrm>
              <a:off x="4034604" y="2009561"/>
              <a:ext cx="55829" cy="47294"/>
            </a:xfrm>
            <a:custGeom>
              <a:avLst/>
              <a:gdLst/>
              <a:ahLst/>
              <a:cxnLst/>
              <a:rect l="l" t="t" r="r" b="b"/>
              <a:pathLst>
                <a:path w="2126" h="1801" extrusionOk="0">
                  <a:moveTo>
                    <a:pt x="1545" y="1"/>
                  </a:moveTo>
                  <a:cubicBezTo>
                    <a:pt x="1488" y="1"/>
                    <a:pt x="1430" y="17"/>
                    <a:pt x="1379" y="50"/>
                  </a:cubicBezTo>
                  <a:lnTo>
                    <a:pt x="163" y="931"/>
                  </a:lnTo>
                  <a:cubicBezTo>
                    <a:pt x="29" y="1026"/>
                    <a:pt x="0" y="1199"/>
                    <a:pt x="96" y="1333"/>
                  </a:cubicBezTo>
                  <a:lnTo>
                    <a:pt x="345" y="1677"/>
                  </a:lnTo>
                  <a:cubicBezTo>
                    <a:pt x="403" y="1758"/>
                    <a:pt x="492" y="1801"/>
                    <a:pt x="581" y="1801"/>
                  </a:cubicBezTo>
                  <a:cubicBezTo>
                    <a:pt x="639" y="1801"/>
                    <a:pt x="698" y="1782"/>
                    <a:pt x="747" y="1744"/>
                  </a:cubicBezTo>
                  <a:lnTo>
                    <a:pt x="1962" y="864"/>
                  </a:lnTo>
                  <a:cubicBezTo>
                    <a:pt x="2096" y="778"/>
                    <a:pt x="2125" y="596"/>
                    <a:pt x="2029" y="462"/>
                  </a:cubicBezTo>
                  <a:lnTo>
                    <a:pt x="1780" y="117"/>
                  </a:lnTo>
                  <a:cubicBezTo>
                    <a:pt x="1722" y="41"/>
                    <a:pt x="1635" y="1"/>
                    <a:pt x="1545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Google Shape;11580;p72">
              <a:extLst>
                <a:ext uri="{FF2B5EF4-FFF2-40B4-BE49-F238E27FC236}">
                  <a16:creationId xmlns:a16="http://schemas.microsoft.com/office/drawing/2014/main" id="{E59421AD-31D3-4928-AA4C-B1F6C78FACF1}"/>
                </a:ext>
              </a:extLst>
            </p:cNvPr>
            <p:cNvSpPr/>
            <p:nvPr/>
          </p:nvSpPr>
          <p:spPr>
            <a:xfrm>
              <a:off x="4133368" y="1970407"/>
              <a:ext cx="69642" cy="41753"/>
            </a:xfrm>
            <a:custGeom>
              <a:avLst/>
              <a:gdLst/>
              <a:ahLst/>
              <a:cxnLst/>
              <a:rect l="l" t="t" r="r" b="b"/>
              <a:pathLst>
                <a:path w="2652" h="1590" extrusionOk="0">
                  <a:moveTo>
                    <a:pt x="336" y="1"/>
                  </a:moveTo>
                  <a:cubicBezTo>
                    <a:pt x="154" y="1"/>
                    <a:pt x="1" y="144"/>
                    <a:pt x="1" y="335"/>
                  </a:cubicBezTo>
                  <a:lnTo>
                    <a:pt x="1" y="1254"/>
                  </a:lnTo>
                  <a:cubicBezTo>
                    <a:pt x="1" y="1446"/>
                    <a:pt x="154" y="1589"/>
                    <a:pt x="336" y="1589"/>
                  </a:cubicBezTo>
                  <a:lnTo>
                    <a:pt x="2317" y="1589"/>
                  </a:lnTo>
                  <a:cubicBezTo>
                    <a:pt x="2498" y="1589"/>
                    <a:pt x="2652" y="1446"/>
                    <a:pt x="2652" y="1254"/>
                  </a:cubicBezTo>
                  <a:lnTo>
                    <a:pt x="2652" y="335"/>
                  </a:lnTo>
                  <a:cubicBezTo>
                    <a:pt x="2652" y="144"/>
                    <a:pt x="2498" y="1"/>
                    <a:pt x="231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11581;p72">
              <a:extLst>
                <a:ext uri="{FF2B5EF4-FFF2-40B4-BE49-F238E27FC236}">
                  <a16:creationId xmlns:a16="http://schemas.microsoft.com/office/drawing/2014/main" id="{A3BDF4B2-5943-4C30-981D-4FC5FAE2D723}"/>
                </a:ext>
              </a:extLst>
            </p:cNvPr>
            <p:cNvSpPr/>
            <p:nvPr/>
          </p:nvSpPr>
          <p:spPr>
            <a:xfrm>
              <a:off x="4245970" y="2009561"/>
              <a:ext cx="49526" cy="47294"/>
            </a:xfrm>
            <a:custGeom>
              <a:avLst/>
              <a:gdLst/>
              <a:ahLst/>
              <a:cxnLst/>
              <a:rect l="l" t="t" r="r" b="b"/>
              <a:pathLst>
                <a:path w="1886" h="1801" extrusionOk="0">
                  <a:moveTo>
                    <a:pt x="580" y="1"/>
                  </a:moveTo>
                  <a:cubicBezTo>
                    <a:pt x="491" y="1"/>
                    <a:pt x="403" y="41"/>
                    <a:pt x="345" y="117"/>
                  </a:cubicBezTo>
                  <a:lnTo>
                    <a:pt x="96" y="462"/>
                  </a:lnTo>
                  <a:cubicBezTo>
                    <a:pt x="0" y="596"/>
                    <a:pt x="29" y="778"/>
                    <a:pt x="163" y="873"/>
                  </a:cubicBezTo>
                  <a:lnTo>
                    <a:pt x="1378" y="1744"/>
                  </a:lnTo>
                  <a:cubicBezTo>
                    <a:pt x="1428" y="1782"/>
                    <a:pt x="1486" y="1801"/>
                    <a:pt x="1544" y="1801"/>
                  </a:cubicBezTo>
                  <a:cubicBezTo>
                    <a:pt x="1633" y="1801"/>
                    <a:pt x="1722" y="1758"/>
                    <a:pt x="1780" y="1677"/>
                  </a:cubicBezTo>
                  <a:lnTo>
                    <a:pt x="1885" y="1524"/>
                  </a:lnTo>
                  <a:lnTo>
                    <a:pt x="976" y="873"/>
                  </a:lnTo>
                  <a:cubicBezTo>
                    <a:pt x="842" y="778"/>
                    <a:pt x="814" y="596"/>
                    <a:pt x="909" y="462"/>
                  </a:cubicBezTo>
                  <a:lnTo>
                    <a:pt x="1053" y="270"/>
                  </a:lnTo>
                  <a:lnTo>
                    <a:pt x="747" y="50"/>
                  </a:lnTo>
                  <a:cubicBezTo>
                    <a:pt x="695" y="17"/>
                    <a:pt x="637" y="1"/>
                    <a:pt x="580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11582;p72">
              <a:extLst>
                <a:ext uri="{FF2B5EF4-FFF2-40B4-BE49-F238E27FC236}">
                  <a16:creationId xmlns:a16="http://schemas.microsoft.com/office/drawing/2014/main" id="{14BBE78A-5BA5-43A8-B36D-FBFFDC9CC2DC}"/>
                </a:ext>
              </a:extLst>
            </p:cNvPr>
            <p:cNvSpPr/>
            <p:nvPr/>
          </p:nvSpPr>
          <p:spPr>
            <a:xfrm>
              <a:off x="4034604" y="2009561"/>
              <a:ext cx="49789" cy="47294"/>
            </a:xfrm>
            <a:custGeom>
              <a:avLst/>
              <a:gdLst/>
              <a:ahLst/>
              <a:cxnLst/>
              <a:rect l="l" t="t" r="r" b="b"/>
              <a:pathLst>
                <a:path w="1896" h="1801" extrusionOk="0">
                  <a:moveTo>
                    <a:pt x="1541" y="1"/>
                  </a:moveTo>
                  <a:cubicBezTo>
                    <a:pt x="1484" y="1"/>
                    <a:pt x="1427" y="17"/>
                    <a:pt x="1379" y="50"/>
                  </a:cubicBezTo>
                  <a:lnTo>
                    <a:pt x="163" y="931"/>
                  </a:lnTo>
                  <a:cubicBezTo>
                    <a:pt x="29" y="1026"/>
                    <a:pt x="0" y="1208"/>
                    <a:pt x="96" y="1333"/>
                  </a:cubicBezTo>
                  <a:lnTo>
                    <a:pt x="345" y="1677"/>
                  </a:lnTo>
                  <a:cubicBezTo>
                    <a:pt x="403" y="1758"/>
                    <a:pt x="488" y="1801"/>
                    <a:pt x="577" y="1801"/>
                  </a:cubicBezTo>
                  <a:cubicBezTo>
                    <a:pt x="635" y="1801"/>
                    <a:pt x="694" y="1782"/>
                    <a:pt x="747" y="1744"/>
                  </a:cubicBezTo>
                  <a:lnTo>
                    <a:pt x="1053" y="1524"/>
                  </a:lnTo>
                  <a:lnTo>
                    <a:pt x="910" y="1333"/>
                  </a:lnTo>
                  <a:cubicBezTo>
                    <a:pt x="823" y="1208"/>
                    <a:pt x="852" y="1026"/>
                    <a:pt x="977" y="931"/>
                  </a:cubicBezTo>
                  <a:lnTo>
                    <a:pt x="1895" y="270"/>
                  </a:lnTo>
                  <a:lnTo>
                    <a:pt x="1780" y="117"/>
                  </a:lnTo>
                  <a:cubicBezTo>
                    <a:pt x="1722" y="41"/>
                    <a:pt x="1631" y="1"/>
                    <a:pt x="1541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Google Shape;11583;p72">
              <a:extLst>
                <a:ext uri="{FF2B5EF4-FFF2-40B4-BE49-F238E27FC236}">
                  <a16:creationId xmlns:a16="http://schemas.microsoft.com/office/drawing/2014/main" id="{2E86D8F7-694E-497F-B1CE-DD462FCE512E}"/>
                </a:ext>
              </a:extLst>
            </p:cNvPr>
            <p:cNvSpPr/>
            <p:nvPr/>
          </p:nvSpPr>
          <p:spPr>
            <a:xfrm>
              <a:off x="4133368" y="1970407"/>
              <a:ext cx="30435" cy="41990"/>
            </a:xfrm>
            <a:custGeom>
              <a:avLst/>
              <a:gdLst/>
              <a:ahLst/>
              <a:cxnLst/>
              <a:rect l="l" t="t" r="r" b="b"/>
              <a:pathLst>
                <a:path w="1159" h="1599" extrusionOk="0">
                  <a:moveTo>
                    <a:pt x="336" y="1"/>
                  </a:moveTo>
                  <a:cubicBezTo>
                    <a:pt x="154" y="1"/>
                    <a:pt x="1" y="144"/>
                    <a:pt x="1" y="335"/>
                  </a:cubicBezTo>
                  <a:lnTo>
                    <a:pt x="1" y="1254"/>
                  </a:lnTo>
                  <a:cubicBezTo>
                    <a:pt x="1" y="1446"/>
                    <a:pt x="154" y="1589"/>
                    <a:pt x="336" y="1599"/>
                  </a:cubicBezTo>
                  <a:lnTo>
                    <a:pt x="1159" y="1599"/>
                  </a:lnTo>
                  <a:cubicBezTo>
                    <a:pt x="967" y="1589"/>
                    <a:pt x="824" y="1446"/>
                    <a:pt x="814" y="1254"/>
                  </a:cubicBezTo>
                  <a:lnTo>
                    <a:pt x="814" y="335"/>
                  </a:lnTo>
                  <a:cubicBezTo>
                    <a:pt x="824" y="144"/>
                    <a:pt x="967" y="1"/>
                    <a:pt x="1159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Google Shape;11584;p72">
              <a:extLst>
                <a:ext uri="{FF2B5EF4-FFF2-40B4-BE49-F238E27FC236}">
                  <a16:creationId xmlns:a16="http://schemas.microsoft.com/office/drawing/2014/main" id="{43EB02BE-3984-4A3D-9759-EE7859BE9A09}"/>
                </a:ext>
              </a:extLst>
            </p:cNvPr>
            <p:cNvSpPr/>
            <p:nvPr/>
          </p:nvSpPr>
          <p:spPr>
            <a:xfrm>
              <a:off x="4049178" y="2070930"/>
              <a:ext cx="229224" cy="220426"/>
            </a:xfrm>
            <a:custGeom>
              <a:avLst/>
              <a:gdLst/>
              <a:ahLst/>
              <a:cxnLst/>
              <a:rect l="l" t="t" r="r" b="b"/>
              <a:pathLst>
                <a:path w="8729" h="8394" extrusionOk="0">
                  <a:moveTo>
                    <a:pt x="4728" y="403"/>
                  </a:moveTo>
                  <a:cubicBezTo>
                    <a:pt x="5255" y="431"/>
                    <a:pt x="5771" y="575"/>
                    <a:pt x="6240" y="814"/>
                  </a:cubicBezTo>
                  <a:lnTo>
                    <a:pt x="6078" y="1092"/>
                  </a:lnTo>
                  <a:cubicBezTo>
                    <a:pt x="5986" y="1255"/>
                    <a:pt x="6122" y="1400"/>
                    <a:pt x="6263" y="1400"/>
                  </a:cubicBezTo>
                  <a:cubicBezTo>
                    <a:pt x="6329" y="1400"/>
                    <a:pt x="6396" y="1369"/>
                    <a:pt x="6441" y="1293"/>
                  </a:cubicBezTo>
                  <a:lnTo>
                    <a:pt x="6594" y="1015"/>
                  </a:lnTo>
                  <a:cubicBezTo>
                    <a:pt x="7035" y="1302"/>
                    <a:pt x="7417" y="1675"/>
                    <a:pt x="7705" y="2116"/>
                  </a:cubicBezTo>
                  <a:lnTo>
                    <a:pt x="7427" y="2278"/>
                  </a:lnTo>
                  <a:cubicBezTo>
                    <a:pt x="7224" y="2392"/>
                    <a:pt x="7338" y="2671"/>
                    <a:pt x="7523" y="2671"/>
                  </a:cubicBezTo>
                  <a:cubicBezTo>
                    <a:pt x="7556" y="2671"/>
                    <a:pt x="7592" y="2662"/>
                    <a:pt x="7628" y="2642"/>
                  </a:cubicBezTo>
                  <a:lnTo>
                    <a:pt x="7906" y="2479"/>
                  </a:lnTo>
                  <a:cubicBezTo>
                    <a:pt x="8145" y="2948"/>
                    <a:pt x="8288" y="3465"/>
                    <a:pt x="8317" y="3991"/>
                  </a:cubicBezTo>
                  <a:lnTo>
                    <a:pt x="7992" y="3991"/>
                  </a:lnTo>
                  <a:cubicBezTo>
                    <a:pt x="7743" y="4011"/>
                    <a:pt x="7743" y="4374"/>
                    <a:pt x="7992" y="4393"/>
                  </a:cubicBezTo>
                  <a:lnTo>
                    <a:pt x="8317" y="4393"/>
                  </a:lnTo>
                  <a:cubicBezTo>
                    <a:pt x="8288" y="4920"/>
                    <a:pt x="8145" y="5437"/>
                    <a:pt x="7906" y="5905"/>
                  </a:cubicBezTo>
                  <a:lnTo>
                    <a:pt x="7628" y="5743"/>
                  </a:lnTo>
                  <a:cubicBezTo>
                    <a:pt x="7592" y="5722"/>
                    <a:pt x="7556" y="5714"/>
                    <a:pt x="7523" y="5714"/>
                  </a:cubicBezTo>
                  <a:cubicBezTo>
                    <a:pt x="7338" y="5714"/>
                    <a:pt x="7224" y="5993"/>
                    <a:pt x="7427" y="6106"/>
                  </a:cubicBezTo>
                  <a:lnTo>
                    <a:pt x="7705" y="6260"/>
                  </a:lnTo>
                  <a:cubicBezTo>
                    <a:pt x="7417" y="6709"/>
                    <a:pt x="7044" y="7083"/>
                    <a:pt x="6604" y="7370"/>
                  </a:cubicBezTo>
                  <a:lnTo>
                    <a:pt x="6594" y="7370"/>
                  </a:lnTo>
                  <a:lnTo>
                    <a:pt x="6441" y="7092"/>
                  </a:lnTo>
                  <a:cubicBezTo>
                    <a:pt x="6396" y="7016"/>
                    <a:pt x="6329" y="6985"/>
                    <a:pt x="6263" y="6985"/>
                  </a:cubicBezTo>
                  <a:cubicBezTo>
                    <a:pt x="6122" y="6985"/>
                    <a:pt x="5986" y="7130"/>
                    <a:pt x="6078" y="7293"/>
                  </a:cubicBezTo>
                  <a:lnTo>
                    <a:pt x="6240" y="7571"/>
                  </a:lnTo>
                  <a:cubicBezTo>
                    <a:pt x="5771" y="7810"/>
                    <a:pt x="5255" y="7953"/>
                    <a:pt x="4728" y="7982"/>
                  </a:cubicBezTo>
                  <a:lnTo>
                    <a:pt x="4728" y="7657"/>
                  </a:lnTo>
                  <a:cubicBezTo>
                    <a:pt x="4719" y="7532"/>
                    <a:pt x="4623" y="7470"/>
                    <a:pt x="4527" y="7470"/>
                  </a:cubicBezTo>
                  <a:cubicBezTo>
                    <a:pt x="4432" y="7470"/>
                    <a:pt x="4336" y="7532"/>
                    <a:pt x="4326" y="7657"/>
                  </a:cubicBezTo>
                  <a:lnTo>
                    <a:pt x="4326" y="7982"/>
                  </a:lnTo>
                  <a:cubicBezTo>
                    <a:pt x="3800" y="7953"/>
                    <a:pt x="3283" y="7810"/>
                    <a:pt x="2814" y="7571"/>
                  </a:cubicBezTo>
                  <a:lnTo>
                    <a:pt x="2977" y="7293"/>
                  </a:lnTo>
                  <a:cubicBezTo>
                    <a:pt x="3068" y="7130"/>
                    <a:pt x="2928" y="6985"/>
                    <a:pt x="2787" y="6985"/>
                  </a:cubicBezTo>
                  <a:cubicBezTo>
                    <a:pt x="2722" y="6985"/>
                    <a:pt x="2656" y="7016"/>
                    <a:pt x="2613" y="7092"/>
                  </a:cubicBezTo>
                  <a:lnTo>
                    <a:pt x="2460" y="7370"/>
                  </a:lnTo>
                  <a:cubicBezTo>
                    <a:pt x="2010" y="7083"/>
                    <a:pt x="1637" y="6709"/>
                    <a:pt x="1350" y="6260"/>
                  </a:cubicBezTo>
                  <a:lnTo>
                    <a:pt x="1627" y="6106"/>
                  </a:lnTo>
                  <a:cubicBezTo>
                    <a:pt x="1830" y="5993"/>
                    <a:pt x="1716" y="5714"/>
                    <a:pt x="1531" y="5714"/>
                  </a:cubicBezTo>
                  <a:cubicBezTo>
                    <a:pt x="1498" y="5714"/>
                    <a:pt x="1463" y="5722"/>
                    <a:pt x="1426" y="5743"/>
                  </a:cubicBezTo>
                  <a:lnTo>
                    <a:pt x="1149" y="5905"/>
                  </a:lnTo>
                  <a:cubicBezTo>
                    <a:pt x="910" y="5437"/>
                    <a:pt x="766" y="4920"/>
                    <a:pt x="737" y="4393"/>
                  </a:cubicBezTo>
                  <a:lnTo>
                    <a:pt x="1063" y="4393"/>
                  </a:lnTo>
                  <a:cubicBezTo>
                    <a:pt x="1072" y="4394"/>
                    <a:pt x="1081" y="4395"/>
                    <a:pt x="1089" y="4395"/>
                  </a:cubicBezTo>
                  <a:cubicBezTo>
                    <a:pt x="1351" y="4395"/>
                    <a:pt x="1351" y="3990"/>
                    <a:pt x="1089" y="3990"/>
                  </a:cubicBezTo>
                  <a:cubicBezTo>
                    <a:pt x="1081" y="3990"/>
                    <a:pt x="1072" y="3991"/>
                    <a:pt x="1063" y="3991"/>
                  </a:cubicBezTo>
                  <a:lnTo>
                    <a:pt x="737" y="3991"/>
                  </a:lnTo>
                  <a:cubicBezTo>
                    <a:pt x="766" y="3465"/>
                    <a:pt x="910" y="2948"/>
                    <a:pt x="1149" y="2479"/>
                  </a:cubicBezTo>
                  <a:lnTo>
                    <a:pt x="1426" y="2642"/>
                  </a:lnTo>
                  <a:cubicBezTo>
                    <a:pt x="1463" y="2662"/>
                    <a:pt x="1498" y="2671"/>
                    <a:pt x="1531" y="2671"/>
                  </a:cubicBezTo>
                  <a:cubicBezTo>
                    <a:pt x="1716" y="2671"/>
                    <a:pt x="1830" y="2392"/>
                    <a:pt x="1627" y="2278"/>
                  </a:cubicBezTo>
                  <a:lnTo>
                    <a:pt x="1350" y="2116"/>
                  </a:lnTo>
                  <a:cubicBezTo>
                    <a:pt x="1637" y="1675"/>
                    <a:pt x="2010" y="1302"/>
                    <a:pt x="2460" y="1015"/>
                  </a:cubicBezTo>
                  <a:lnTo>
                    <a:pt x="2613" y="1293"/>
                  </a:lnTo>
                  <a:cubicBezTo>
                    <a:pt x="2656" y="1369"/>
                    <a:pt x="2722" y="1400"/>
                    <a:pt x="2787" y="1400"/>
                  </a:cubicBezTo>
                  <a:cubicBezTo>
                    <a:pt x="2928" y="1400"/>
                    <a:pt x="3068" y="1255"/>
                    <a:pt x="2977" y="1092"/>
                  </a:cubicBezTo>
                  <a:lnTo>
                    <a:pt x="2814" y="814"/>
                  </a:lnTo>
                  <a:cubicBezTo>
                    <a:pt x="3283" y="575"/>
                    <a:pt x="3800" y="431"/>
                    <a:pt x="4326" y="403"/>
                  </a:cubicBezTo>
                  <a:lnTo>
                    <a:pt x="4326" y="728"/>
                  </a:lnTo>
                  <a:cubicBezTo>
                    <a:pt x="4312" y="876"/>
                    <a:pt x="4420" y="950"/>
                    <a:pt x="4527" y="950"/>
                  </a:cubicBezTo>
                  <a:cubicBezTo>
                    <a:pt x="4635" y="950"/>
                    <a:pt x="4743" y="876"/>
                    <a:pt x="4728" y="728"/>
                  </a:cubicBezTo>
                  <a:lnTo>
                    <a:pt x="4728" y="403"/>
                  </a:lnTo>
                  <a:close/>
                  <a:moveTo>
                    <a:pt x="4527" y="1"/>
                  </a:moveTo>
                  <a:cubicBezTo>
                    <a:pt x="2833" y="1"/>
                    <a:pt x="1302" y="1025"/>
                    <a:pt x="651" y="2594"/>
                  </a:cubicBezTo>
                  <a:cubicBezTo>
                    <a:pt x="0" y="4164"/>
                    <a:pt x="364" y="5963"/>
                    <a:pt x="1560" y="7169"/>
                  </a:cubicBezTo>
                  <a:cubicBezTo>
                    <a:pt x="2368" y="7970"/>
                    <a:pt x="3441" y="8393"/>
                    <a:pt x="4533" y="8393"/>
                  </a:cubicBezTo>
                  <a:cubicBezTo>
                    <a:pt x="5072" y="8393"/>
                    <a:pt x="5616" y="8290"/>
                    <a:pt x="6135" y="8078"/>
                  </a:cubicBezTo>
                  <a:cubicBezTo>
                    <a:pt x="7705" y="7427"/>
                    <a:pt x="8729" y="5896"/>
                    <a:pt x="8729" y="4192"/>
                  </a:cubicBezTo>
                  <a:cubicBezTo>
                    <a:pt x="8729" y="1876"/>
                    <a:pt x="6843" y="1"/>
                    <a:pt x="4527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Google Shape;11585;p72">
              <a:extLst>
                <a:ext uri="{FF2B5EF4-FFF2-40B4-BE49-F238E27FC236}">
                  <a16:creationId xmlns:a16="http://schemas.microsoft.com/office/drawing/2014/main" id="{1D30F9C7-2689-496D-AE30-F0F96B1398E1}"/>
                </a:ext>
              </a:extLst>
            </p:cNvPr>
            <p:cNvSpPr/>
            <p:nvPr/>
          </p:nvSpPr>
          <p:spPr>
            <a:xfrm>
              <a:off x="4153719" y="2166674"/>
              <a:ext cx="28676" cy="28939"/>
            </a:xfrm>
            <a:custGeom>
              <a:avLst/>
              <a:gdLst/>
              <a:ahLst/>
              <a:cxnLst/>
              <a:rect l="l" t="t" r="r" b="b"/>
              <a:pathLst>
                <a:path w="1092" h="1102" extrusionOk="0">
                  <a:moveTo>
                    <a:pt x="546" y="1"/>
                  </a:moveTo>
                  <a:cubicBezTo>
                    <a:pt x="250" y="1"/>
                    <a:pt x="1" y="250"/>
                    <a:pt x="1" y="546"/>
                  </a:cubicBezTo>
                  <a:cubicBezTo>
                    <a:pt x="1" y="853"/>
                    <a:pt x="250" y="1101"/>
                    <a:pt x="546" y="1101"/>
                  </a:cubicBezTo>
                  <a:cubicBezTo>
                    <a:pt x="852" y="1101"/>
                    <a:pt x="1092" y="853"/>
                    <a:pt x="1092" y="546"/>
                  </a:cubicBezTo>
                  <a:cubicBezTo>
                    <a:pt x="1092" y="250"/>
                    <a:pt x="852" y="1"/>
                    <a:pt x="546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oogle Shape;11586;p72">
              <a:extLst>
                <a:ext uri="{FF2B5EF4-FFF2-40B4-BE49-F238E27FC236}">
                  <a16:creationId xmlns:a16="http://schemas.microsoft.com/office/drawing/2014/main" id="{E06B1852-2EA8-4167-9728-E0E5EFE94481}"/>
                </a:ext>
              </a:extLst>
            </p:cNvPr>
            <p:cNvSpPr/>
            <p:nvPr/>
          </p:nvSpPr>
          <p:spPr>
            <a:xfrm>
              <a:off x="4153982" y="2166832"/>
              <a:ext cx="23398" cy="28833"/>
            </a:xfrm>
            <a:custGeom>
              <a:avLst/>
              <a:gdLst/>
              <a:ahLst/>
              <a:cxnLst/>
              <a:rect l="l" t="t" r="r" b="b"/>
              <a:pathLst>
                <a:path w="891" h="1098" extrusionOk="0">
                  <a:moveTo>
                    <a:pt x="544" y="0"/>
                  </a:moveTo>
                  <a:cubicBezTo>
                    <a:pt x="264" y="0"/>
                    <a:pt x="0" y="221"/>
                    <a:pt x="0" y="550"/>
                  </a:cubicBezTo>
                  <a:cubicBezTo>
                    <a:pt x="0" y="874"/>
                    <a:pt x="267" y="1098"/>
                    <a:pt x="548" y="1098"/>
                  </a:cubicBezTo>
                  <a:cubicBezTo>
                    <a:pt x="666" y="1098"/>
                    <a:pt x="786" y="1059"/>
                    <a:pt x="890" y="971"/>
                  </a:cubicBezTo>
                  <a:cubicBezTo>
                    <a:pt x="766" y="866"/>
                    <a:pt x="699" y="703"/>
                    <a:pt x="699" y="550"/>
                  </a:cubicBezTo>
                  <a:cubicBezTo>
                    <a:pt x="699" y="387"/>
                    <a:pt x="775" y="234"/>
                    <a:pt x="890" y="129"/>
                  </a:cubicBezTo>
                  <a:cubicBezTo>
                    <a:pt x="785" y="40"/>
                    <a:pt x="663" y="0"/>
                    <a:pt x="544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TextBox 26">
            <a:extLst>
              <a:ext uri="{FF2B5EF4-FFF2-40B4-BE49-F238E27FC236}">
                <a16:creationId xmlns:a16="http://schemas.microsoft.com/office/drawing/2014/main" id="{033A2DDE-E040-4377-B6F0-32C984E66950}"/>
              </a:ext>
            </a:extLst>
          </p:cNvPr>
          <p:cNvSpPr txBox="1"/>
          <p:nvPr/>
        </p:nvSpPr>
        <p:spPr>
          <a:xfrm>
            <a:off x="2258393" y="2018018"/>
            <a:ext cx="123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Costi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51" name="TextBox 26">
            <a:extLst>
              <a:ext uri="{FF2B5EF4-FFF2-40B4-BE49-F238E27FC236}">
                <a16:creationId xmlns:a16="http://schemas.microsoft.com/office/drawing/2014/main" id="{205B54B4-0EE0-42F1-8565-D4041EA28C89}"/>
              </a:ext>
            </a:extLst>
          </p:cNvPr>
          <p:cNvSpPr txBox="1"/>
          <p:nvPr/>
        </p:nvSpPr>
        <p:spPr>
          <a:xfrm>
            <a:off x="7366069" y="2065187"/>
            <a:ext cx="324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Riusabilità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52" name="Google Shape;18655;p76">
            <a:extLst>
              <a:ext uri="{FF2B5EF4-FFF2-40B4-BE49-F238E27FC236}">
                <a16:creationId xmlns:a16="http://schemas.microsoft.com/office/drawing/2014/main" id="{832913CC-0E8D-4B99-A473-D82BFC04A7F6}"/>
              </a:ext>
            </a:extLst>
          </p:cNvPr>
          <p:cNvGrpSpPr/>
          <p:nvPr/>
        </p:nvGrpSpPr>
        <p:grpSpPr>
          <a:xfrm>
            <a:off x="10582111" y="1876599"/>
            <a:ext cx="895336" cy="928991"/>
            <a:chOff x="6093907" y="2461832"/>
            <a:chExt cx="364441" cy="339091"/>
          </a:xfrm>
        </p:grpSpPr>
        <p:sp>
          <p:nvSpPr>
            <p:cNvPr id="53" name="Google Shape;18656;p76">
              <a:extLst>
                <a:ext uri="{FF2B5EF4-FFF2-40B4-BE49-F238E27FC236}">
                  <a16:creationId xmlns:a16="http://schemas.microsoft.com/office/drawing/2014/main" id="{ADD5444A-CBED-4709-BF64-16B13DCB4FDC}"/>
                </a:ext>
              </a:extLst>
            </p:cNvPr>
            <p:cNvSpPr/>
            <p:nvPr/>
          </p:nvSpPr>
          <p:spPr>
            <a:xfrm>
              <a:off x="6094668" y="2515573"/>
              <a:ext cx="283070" cy="233890"/>
            </a:xfrm>
            <a:custGeom>
              <a:avLst/>
              <a:gdLst/>
              <a:ahLst/>
              <a:cxnLst/>
              <a:rect l="l" t="t" r="r" b="b"/>
              <a:pathLst>
                <a:path w="10798" h="8922" extrusionOk="0">
                  <a:moveTo>
                    <a:pt x="0" y="1"/>
                  </a:moveTo>
                  <a:lnTo>
                    <a:pt x="0" y="6857"/>
                  </a:lnTo>
                  <a:cubicBezTo>
                    <a:pt x="0" y="7998"/>
                    <a:pt x="2411" y="8922"/>
                    <a:pt x="5399" y="8922"/>
                  </a:cubicBezTo>
                  <a:lnTo>
                    <a:pt x="5875" y="8922"/>
                  </a:lnTo>
                  <a:cubicBezTo>
                    <a:pt x="8633" y="8821"/>
                    <a:pt x="10798" y="7940"/>
                    <a:pt x="10798" y="6872"/>
                  </a:cubicBezTo>
                  <a:lnTo>
                    <a:pt x="10798" y="1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" name="Google Shape;18657;p76">
              <a:extLst>
                <a:ext uri="{FF2B5EF4-FFF2-40B4-BE49-F238E27FC236}">
                  <a16:creationId xmlns:a16="http://schemas.microsoft.com/office/drawing/2014/main" id="{D0034042-A329-41A6-AC4B-39466852F3EF}"/>
                </a:ext>
              </a:extLst>
            </p:cNvPr>
            <p:cNvSpPr/>
            <p:nvPr/>
          </p:nvSpPr>
          <p:spPr>
            <a:xfrm>
              <a:off x="6234682" y="2576497"/>
              <a:ext cx="143055" cy="172967"/>
            </a:xfrm>
            <a:custGeom>
              <a:avLst/>
              <a:gdLst/>
              <a:ahLst/>
              <a:cxnLst/>
              <a:rect l="l" t="t" r="r" b="b"/>
              <a:pathLst>
                <a:path w="5457" h="6598" extrusionOk="0">
                  <a:moveTo>
                    <a:pt x="3580" y="1"/>
                  </a:moveTo>
                  <a:cubicBezTo>
                    <a:pt x="3248" y="1"/>
                    <a:pt x="2974" y="275"/>
                    <a:pt x="2974" y="621"/>
                  </a:cubicBezTo>
                  <a:lnTo>
                    <a:pt x="2974" y="1127"/>
                  </a:lnTo>
                  <a:cubicBezTo>
                    <a:pt x="2757" y="1228"/>
                    <a:pt x="2555" y="1358"/>
                    <a:pt x="2353" y="1487"/>
                  </a:cubicBezTo>
                  <a:lnTo>
                    <a:pt x="1906" y="1228"/>
                  </a:lnTo>
                  <a:cubicBezTo>
                    <a:pt x="1809" y="1177"/>
                    <a:pt x="1706" y="1153"/>
                    <a:pt x="1605" y="1153"/>
                  </a:cubicBezTo>
                  <a:cubicBezTo>
                    <a:pt x="1391" y="1153"/>
                    <a:pt x="1186" y="1262"/>
                    <a:pt x="1069" y="1459"/>
                  </a:cubicBezTo>
                  <a:lnTo>
                    <a:pt x="159" y="3032"/>
                  </a:lnTo>
                  <a:cubicBezTo>
                    <a:pt x="0" y="3321"/>
                    <a:pt x="101" y="3696"/>
                    <a:pt x="390" y="3869"/>
                  </a:cubicBezTo>
                  <a:lnTo>
                    <a:pt x="852" y="4129"/>
                  </a:lnTo>
                  <a:cubicBezTo>
                    <a:pt x="823" y="4245"/>
                    <a:pt x="823" y="4375"/>
                    <a:pt x="823" y="4490"/>
                  </a:cubicBezTo>
                  <a:cubicBezTo>
                    <a:pt x="823" y="4606"/>
                    <a:pt x="838" y="4735"/>
                    <a:pt x="852" y="4851"/>
                  </a:cubicBezTo>
                  <a:lnTo>
                    <a:pt x="390" y="5111"/>
                  </a:lnTo>
                  <a:cubicBezTo>
                    <a:pt x="101" y="5284"/>
                    <a:pt x="0" y="5659"/>
                    <a:pt x="159" y="5948"/>
                  </a:cubicBezTo>
                  <a:lnTo>
                    <a:pt x="534" y="6598"/>
                  </a:lnTo>
                  <a:cubicBezTo>
                    <a:pt x="3292" y="6497"/>
                    <a:pt x="5457" y="5616"/>
                    <a:pt x="5457" y="4548"/>
                  </a:cubicBezTo>
                  <a:lnTo>
                    <a:pt x="5457" y="1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" name="Google Shape;18658;p76">
              <a:extLst>
                <a:ext uri="{FF2B5EF4-FFF2-40B4-BE49-F238E27FC236}">
                  <a16:creationId xmlns:a16="http://schemas.microsoft.com/office/drawing/2014/main" id="{58D43AE6-42B2-43F1-B3BC-E8BDD0425EA5}"/>
                </a:ext>
              </a:extLst>
            </p:cNvPr>
            <p:cNvSpPr/>
            <p:nvPr/>
          </p:nvSpPr>
          <p:spPr>
            <a:xfrm>
              <a:off x="6094274" y="2515573"/>
              <a:ext cx="283463" cy="65118"/>
            </a:xfrm>
            <a:custGeom>
              <a:avLst/>
              <a:gdLst/>
              <a:ahLst/>
              <a:cxnLst/>
              <a:rect l="l" t="t" r="r" b="b"/>
              <a:pathLst>
                <a:path w="10813" h="2484" extrusionOk="0">
                  <a:moveTo>
                    <a:pt x="1" y="1"/>
                  </a:moveTo>
                  <a:lnTo>
                    <a:pt x="1" y="982"/>
                  </a:lnTo>
                  <a:cubicBezTo>
                    <a:pt x="419" y="1372"/>
                    <a:pt x="896" y="1675"/>
                    <a:pt x="1444" y="1863"/>
                  </a:cubicBezTo>
                  <a:cubicBezTo>
                    <a:pt x="2513" y="2267"/>
                    <a:pt x="3913" y="2483"/>
                    <a:pt x="5414" y="2483"/>
                  </a:cubicBezTo>
                  <a:cubicBezTo>
                    <a:pt x="6901" y="2483"/>
                    <a:pt x="8316" y="2267"/>
                    <a:pt x="9384" y="1863"/>
                  </a:cubicBezTo>
                  <a:cubicBezTo>
                    <a:pt x="9918" y="1675"/>
                    <a:pt x="10409" y="1372"/>
                    <a:pt x="10813" y="982"/>
                  </a:cubicBezTo>
                  <a:lnTo>
                    <a:pt x="10813" y="1"/>
                  </a:ln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Google Shape;18659;p76">
              <a:extLst>
                <a:ext uri="{FF2B5EF4-FFF2-40B4-BE49-F238E27FC236}">
                  <a16:creationId xmlns:a16="http://schemas.microsoft.com/office/drawing/2014/main" id="{9C7A377F-0757-475C-9B46-2591DDCFDE0E}"/>
                </a:ext>
              </a:extLst>
            </p:cNvPr>
            <p:cNvSpPr/>
            <p:nvPr/>
          </p:nvSpPr>
          <p:spPr>
            <a:xfrm>
              <a:off x="6094668" y="2612070"/>
              <a:ext cx="283070" cy="137393"/>
            </a:xfrm>
            <a:custGeom>
              <a:avLst/>
              <a:gdLst/>
              <a:ahLst/>
              <a:cxnLst/>
              <a:rect l="l" t="t" r="r" b="b"/>
              <a:pathLst>
                <a:path w="10798" h="5241" extrusionOk="0">
                  <a:moveTo>
                    <a:pt x="0" y="1"/>
                  </a:moveTo>
                  <a:lnTo>
                    <a:pt x="0" y="3176"/>
                  </a:lnTo>
                  <a:cubicBezTo>
                    <a:pt x="0" y="4317"/>
                    <a:pt x="2411" y="5241"/>
                    <a:pt x="5399" y="5241"/>
                  </a:cubicBezTo>
                  <a:lnTo>
                    <a:pt x="5875" y="5241"/>
                  </a:lnTo>
                  <a:cubicBezTo>
                    <a:pt x="8633" y="5140"/>
                    <a:pt x="10798" y="4259"/>
                    <a:pt x="10798" y="3191"/>
                  </a:cubicBezTo>
                  <a:lnTo>
                    <a:pt x="10798" y="1"/>
                  </a:lnTo>
                  <a:cubicBezTo>
                    <a:pt x="10798" y="1127"/>
                    <a:pt x="8402" y="2050"/>
                    <a:pt x="5428" y="2050"/>
                  </a:cubicBezTo>
                  <a:lnTo>
                    <a:pt x="5399" y="2050"/>
                  </a:ln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solidFill>
              <a:srgbClr val="F6F7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Google Shape;18660;p76">
              <a:extLst>
                <a:ext uri="{FF2B5EF4-FFF2-40B4-BE49-F238E27FC236}">
                  <a16:creationId xmlns:a16="http://schemas.microsoft.com/office/drawing/2014/main" id="{32899A05-FC32-4305-9AB9-092CABE2E6AC}"/>
                </a:ext>
              </a:extLst>
            </p:cNvPr>
            <p:cNvSpPr/>
            <p:nvPr/>
          </p:nvSpPr>
          <p:spPr>
            <a:xfrm>
              <a:off x="6234682" y="2612070"/>
              <a:ext cx="143055" cy="137393"/>
            </a:xfrm>
            <a:custGeom>
              <a:avLst/>
              <a:gdLst/>
              <a:ahLst/>
              <a:cxnLst/>
              <a:rect l="l" t="t" r="r" b="b"/>
              <a:pathLst>
                <a:path w="5457" h="5241" extrusionOk="0">
                  <a:moveTo>
                    <a:pt x="5457" y="1"/>
                  </a:moveTo>
                  <a:cubicBezTo>
                    <a:pt x="5457" y="1127"/>
                    <a:pt x="3061" y="2050"/>
                    <a:pt x="87" y="2050"/>
                  </a:cubicBezTo>
                  <a:cubicBezTo>
                    <a:pt x="116" y="2238"/>
                    <a:pt x="217" y="2411"/>
                    <a:pt x="390" y="2512"/>
                  </a:cubicBezTo>
                  <a:lnTo>
                    <a:pt x="852" y="2772"/>
                  </a:lnTo>
                  <a:cubicBezTo>
                    <a:pt x="823" y="2888"/>
                    <a:pt x="823" y="3003"/>
                    <a:pt x="823" y="3133"/>
                  </a:cubicBezTo>
                  <a:cubicBezTo>
                    <a:pt x="823" y="3249"/>
                    <a:pt x="838" y="3378"/>
                    <a:pt x="852" y="3494"/>
                  </a:cubicBezTo>
                  <a:lnTo>
                    <a:pt x="390" y="3754"/>
                  </a:lnTo>
                  <a:cubicBezTo>
                    <a:pt x="101" y="3927"/>
                    <a:pt x="0" y="4302"/>
                    <a:pt x="159" y="4591"/>
                  </a:cubicBezTo>
                  <a:lnTo>
                    <a:pt x="534" y="5241"/>
                  </a:lnTo>
                  <a:cubicBezTo>
                    <a:pt x="3292" y="5140"/>
                    <a:pt x="5457" y="4259"/>
                    <a:pt x="5457" y="3191"/>
                  </a:cubicBezTo>
                  <a:lnTo>
                    <a:pt x="5457" y="1"/>
                  </a:ln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" name="Google Shape;18661;p76">
              <a:extLst>
                <a:ext uri="{FF2B5EF4-FFF2-40B4-BE49-F238E27FC236}">
                  <a16:creationId xmlns:a16="http://schemas.microsoft.com/office/drawing/2014/main" id="{1AAD2B0B-8288-42A8-A09B-5F5031E9B7E2}"/>
                </a:ext>
              </a:extLst>
            </p:cNvPr>
            <p:cNvSpPr/>
            <p:nvPr/>
          </p:nvSpPr>
          <p:spPr>
            <a:xfrm>
              <a:off x="6093907" y="2612070"/>
              <a:ext cx="283830" cy="66245"/>
            </a:xfrm>
            <a:custGeom>
              <a:avLst/>
              <a:gdLst/>
              <a:ahLst/>
              <a:cxnLst/>
              <a:rect l="l" t="t" r="r" b="b"/>
              <a:pathLst>
                <a:path w="10827" h="2527" extrusionOk="0">
                  <a:moveTo>
                    <a:pt x="0" y="1"/>
                  </a:moveTo>
                  <a:lnTo>
                    <a:pt x="0" y="1011"/>
                  </a:lnTo>
                  <a:cubicBezTo>
                    <a:pt x="405" y="1415"/>
                    <a:pt x="895" y="1718"/>
                    <a:pt x="1444" y="1892"/>
                  </a:cubicBezTo>
                  <a:cubicBezTo>
                    <a:pt x="2512" y="2296"/>
                    <a:pt x="3912" y="2527"/>
                    <a:pt x="5414" y="2527"/>
                  </a:cubicBezTo>
                  <a:cubicBezTo>
                    <a:pt x="6900" y="2527"/>
                    <a:pt x="8315" y="2296"/>
                    <a:pt x="9383" y="1892"/>
                  </a:cubicBezTo>
                  <a:cubicBezTo>
                    <a:pt x="9917" y="1718"/>
                    <a:pt x="10408" y="1415"/>
                    <a:pt x="10827" y="1011"/>
                  </a:cubicBezTo>
                  <a:lnTo>
                    <a:pt x="10827" y="1"/>
                  </a:lnTo>
                  <a:cubicBezTo>
                    <a:pt x="10827" y="1141"/>
                    <a:pt x="8373" y="2050"/>
                    <a:pt x="5399" y="2050"/>
                  </a:cubicBez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" name="Google Shape;18662;p76">
              <a:extLst>
                <a:ext uri="{FF2B5EF4-FFF2-40B4-BE49-F238E27FC236}">
                  <a16:creationId xmlns:a16="http://schemas.microsoft.com/office/drawing/2014/main" id="{42069E6B-15BB-4EBA-A40F-102F8BF5ACFE}"/>
                </a:ext>
              </a:extLst>
            </p:cNvPr>
            <p:cNvSpPr/>
            <p:nvPr/>
          </p:nvSpPr>
          <p:spPr>
            <a:xfrm>
              <a:off x="6094668" y="2461832"/>
              <a:ext cx="283070" cy="107875"/>
            </a:xfrm>
            <a:custGeom>
              <a:avLst/>
              <a:gdLst/>
              <a:ahLst/>
              <a:cxnLst/>
              <a:rect l="l" t="t" r="r" b="b"/>
              <a:pathLst>
                <a:path w="10798" h="4115" extrusionOk="0">
                  <a:moveTo>
                    <a:pt x="5399" y="1"/>
                  </a:moveTo>
                  <a:cubicBezTo>
                    <a:pt x="2411" y="1"/>
                    <a:pt x="0" y="925"/>
                    <a:pt x="0" y="2051"/>
                  </a:cubicBezTo>
                  <a:cubicBezTo>
                    <a:pt x="0" y="3191"/>
                    <a:pt x="2411" y="4115"/>
                    <a:pt x="5399" y="4115"/>
                  </a:cubicBezTo>
                  <a:cubicBezTo>
                    <a:pt x="8373" y="4115"/>
                    <a:pt x="10798" y="3191"/>
                    <a:pt x="10798" y="2051"/>
                  </a:cubicBezTo>
                  <a:cubicBezTo>
                    <a:pt x="10798" y="925"/>
                    <a:pt x="8373" y="1"/>
                    <a:pt x="5399" y="1"/>
                  </a:cubicBezTo>
                  <a:close/>
                </a:path>
              </a:pathLst>
            </a:custGeom>
            <a:solidFill>
              <a:srgbClr val="8094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" name="Google Shape;18663;p76">
              <a:extLst>
                <a:ext uri="{FF2B5EF4-FFF2-40B4-BE49-F238E27FC236}">
                  <a16:creationId xmlns:a16="http://schemas.microsoft.com/office/drawing/2014/main" id="{A2D89D30-DCB7-4F70-B84E-555C4101829A}"/>
                </a:ext>
              </a:extLst>
            </p:cNvPr>
            <p:cNvSpPr/>
            <p:nvPr/>
          </p:nvSpPr>
          <p:spPr>
            <a:xfrm>
              <a:off x="6247160" y="2587848"/>
              <a:ext cx="211188" cy="213076"/>
            </a:xfrm>
            <a:custGeom>
              <a:avLst/>
              <a:gdLst/>
              <a:ahLst/>
              <a:cxnLst/>
              <a:rect l="l" t="t" r="r" b="b"/>
              <a:pathLst>
                <a:path w="8056" h="8128" extrusionOk="0">
                  <a:moveTo>
                    <a:pt x="3119" y="1"/>
                  </a:moveTo>
                  <a:cubicBezTo>
                    <a:pt x="3018" y="1"/>
                    <a:pt x="2946" y="87"/>
                    <a:pt x="2946" y="188"/>
                  </a:cubicBezTo>
                  <a:lnTo>
                    <a:pt x="2946" y="997"/>
                  </a:lnTo>
                  <a:cubicBezTo>
                    <a:pt x="2570" y="1127"/>
                    <a:pt x="2224" y="1314"/>
                    <a:pt x="1935" y="1574"/>
                  </a:cubicBezTo>
                  <a:lnTo>
                    <a:pt x="1228" y="1170"/>
                  </a:lnTo>
                  <a:cubicBezTo>
                    <a:pt x="1198" y="1150"/>
                    <a:pt x="1165" y="1141"/>
                    <a:pt x="1132" y="1141"/>
                  </a:cubicBezTo>
                  <a:cubicBezTo>
                    <a:pt x="1069" y="1141"/>
                    <a:pt x="1006" y="1176"/>
                    <a:pt x="968" y="1242"/>
                  </a:cubicBezTo>
                  <a:lnTo>
                    <a:pt x="73" y="2816"/>
                  </a:lnTo>
                  <a:cubicBezTo>
                    <a:pt x="15" y="2902"/>
                    <a:pt x="44" y="3018"/>
                    <a:pt x="145" y="3061"/>
                  </a:cubicBezTo>
                  <a:lnTo>
                    <a:pt x="838" y="3465"/>
                  </a:lnTo>
                  <a:cubicBezTo>
                    <a:pt x="766" y="3855"/>
                    <a:pt x="766" y="4259"/>
                    <a:pt x="838" y="4634"/>
                  </a:cubicBezTo>
                  <a:lnTo>
                    <a:pt x="131" y="5053"/>
                  </a:lnTo>
                  <a:cubicBezTo>
                    <a:pt x="30" y="5096"/>
                    <a:pt x="1" y="5212"/>
                    <a:pt x="58" y="5313"/>
                  </a:cubicBezTo>
                  <a:lnTo>
                    <a:pt x="953" y="6886"/>
                  </a:lnTo>
                  <a:cubicBezTo>
                    <a:pt x="993" y="6946"/>
                    <a:pt x="1061" y="6978"/>
                    <a:pt x="1127" y="6978"/>
                  </a:cubicBezTo>
                  <a:cubicBezTo>
                    <a:pt x="1157" y="6978"/>
                    <a:pt x="1186" y="6972"/>
                    <a:pt x="1213" y="6959"/>
                  </a:cubicBezTo>
                  <a:lnTo>
                    <a:pt x="1921" y="6540"/>
                  </a:lnTo>
                  <a:cubicBezTo>
                    <a:pt x="2209" y="6800"/>
                    <a:pt x="2556" y="7002"/>
                    <a:pt x="2931" y="7132"/>
                  </a:cubicBezTo>
                  <a:lnTo>
                    <a:pt x="2931" y="7940"/>
                  </a:lnTo>
                  <a:cubicBezTo>
                    <a:pt x="2931" y="8041"/>
                    <a:pt x="3003" y="8128"/>
                    <a:pt x="3104" y="8128"/>
                  </a:cubicBezTo>
                  <a:lnTo>
                    <a:pt x="4923" y="8128"/>
                  </a:lnTo>
                  <a:cubicBezTo>
                    <a:pt x="5024" y="8128"/>
                    <a:pt x="5111" y="8041"/>
                    <a:pt x="5111" y="7940"/>
                  </a:cubicBezTo>
                  <a:lnTo>
                    <a:pt x="5111" y="7132"/>
                  </a:lnTo>
                  <a:cubicBezTo>
                    <a:pt x="5472" y="7002"/>
                    <a:pt x="5818" y="6800"/>
                    <a:pt x="6107" y="6540"/>
                  </a:cubicBezTo>
                  <a:lnTo>
                    <a:pt x="6814" y="6959"/>
                  </a:lnTo>
                  <a:cubicBezTo>
                    <a:pt x="6841" y="6972"/>
                    <a:pt x="6871" y="6978"/>
                    <a:pt x="6900" y="6978"/>
                  </a:cubicBezTo>
                  <a:cubicBezTo>
                    <a:pt x="6967" y="6978"/>
                    <a:pt x="7034" y="6946"/>
                    <a:pt x="7074" y="6886"/>
                  </a:cubicBezTo>
                  <a:lnTo>
                    <a:pt x="7969" y="5313"/>
                  </a:lnTo>
                  <a:cubicBezTo>
                    <a:pt x="8027" y="5226"/>
                    <a:pt x="7998" y="5111"/>
                    <a:pt x="7911" y="5053"/>
                  </a:cubicBezTo>
                  <a:lnTo>
                    <a:pt x="7204" y="4649"/>
                  </a:lnTo>
                  <a:cubicBezTo>
                    <a:pt x="7247" y="4461"/>
                    <a:pt x="7276" y="4259"/>
                    <a:pt x="7276" y="4057"/>
                  </a:cubicBezTo>
                  <a:cubicBezTo>
                    <a:pt x="7276" y="3869"/>
                    <a:pt x="7262" y="3667"/>
                    <a:pt x="7233" y="3480"/>
                  </a:cubicBezTo>
                  <a:lnTo>
                    <a:pt x="7926" y="3075"/>
                  </a:lnTo>
                  <a:cubicBezTo>
                    <a:pt x="8027" y="3018"/>
                    <a:pt x="8056" y="2902"/>
                    <a:pt x="7998" y="2816"/>
                  </a:cubicBezTo>
                  <a:lnTo>
                    <a:pt x="7103" y="1242"/>
                  </a:lnTo>
                  <a:cubicBezTo>
                    <a:pt x="7065" y="1176"/>
                    <a:pt x="7002" y="1141"/>
                    <a:pt x="6939" y="1141"/>
                  </a:cubicBezTo>
                  <a:cubicBezTo>
                    <a:pt x="6906" y="1141"/>
                    <a:pt x="6873" y="1150"/>
                    <a:pt x="6843" y="1170"/>
                  </a:cubicBezTo>
                  <a:lnTo>
                    <a:pt x="6136" y="1574"/>
                  </a:lnTo>
                  <a:cubicBezTo>
                    <a:pt x="5847" y="1329"/>
                    <a:pt x="5501" y="1127"/>
                    <a:pt x="5125" y="997"/>
                  </a:cubicBezTo>
                  <a:lnTo>
                    <a:pt x="5125" y="188"/>
                  </a:lnTo>
                  <a:cubicBezTo>
                    <a:pt x="5125" y="87"/>
                    <a:pt x="5053" y="1"/>
                    <a:pt x="495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" name="Google Shape;18664;p76">
              <a:extLst>
                <a:ext uri="{FF2B5EF4-FFF2-40B4-BE49-F238E27FC236}">
                  <a16:creationId xmlns:a16="http://schemas.microsoft.com/office/drawing/2014/main" id="{12F9F5D8-F6E5-45E1-B582-F76B2EDDB40D}"/>
                </a:ext>
              </a:extLst>
            </p:cNvPr>
            <p:cNvSpPr/>
            <p:nvPr/>
          </p:nvSpPr>
          <p:spPr>
            <a:xfrm>
              <a:off x="6300141" y="2654670"/>
              <a:ext cx="91988" cy="78907"/>
            </a:xfrm>
            <a:custGeom>
              <a:avLst/>
              <a:gdLst/>
              <a:ahLst/>
              <a:cxnLst/>
              <a:rect l="l" t="t" r="r" b="b"/>
              <a:pathLst>
                <a:path w="3509" h="3010" extrusionOk="0">
                  <a:moveTo>
                    <a:pt x="1993" y="1"/>
                  </a:moveTo>
                  <a:cubicBezTo>
                    <a:pt x="1623" y="1"/>
                    <a:pt x="1247" y="137"/>
                    <a:pt x="939" y="440"/>
                  </a:cubicBezTo>
                  <a:cubicBezTo>
                    <a:pt x="1" y="1393"/>
                    <a:pt x="665" y="3009"/>
                    <a:pt x="2007" y="3009"/>
                  </a:cubicBezTo>
                  <a:cubicBezTo>
                    <a:pt x="2844" y="3009"/>
                    <a:pt x="3508" y="2345"/>
                    <a:pt x="3508" y="1508"/>
                  </a:cubicBezTo>
                  <a:cubicBezTo>
                    <a:pt x="3508" y="599"/>
                    <a:pt x="2767" y="1"/>
                    <a:pt x="1993" y="1"/>
                  </a:cubicBezTo>
                  <a:close/>
                </a:path>
              </a:pathLst>
            </a:custGeom>
            <a:solidFill>
              <a:srgbClr val="98A9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" name="Google Shape;18665;p76">
              <a:extLst>
                <a:ext uri="{FF2B5EF4-FFF2-40B4-BE49-F238E27FC236}">
                  <a16:creationId xmlns:a16="http://schemas.microsoft.com/office/drawing/2014/main" id="{0A94C5E2-43B5-49F2-8E85-5CF310D9C727}"/>
                </a:ext>
              </a:extLst>
            </p:cNvPr>
            <p:cNvSpPr/>
            <p:nvPr/>
          </p:nvSpPr>
          <p:spPr>
            <a:xfrm>
              <a:off x="6324730" y="2666571"/>
              <a:ext cx="55654" cy="55654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69" y="0"/>
                  </a:moveTo>
                  <a:cubicBezTo>
                    <a:pt x="477" y="0"/>
                    <a:pt x="1" y="477"/>
                    <a:pt x="1" y="1054"/>
                  </a:cubicBezTo>
                  <a:cubicBezTo>
                    <a:pt x="1" y="1646"/>
                    <a:pt x="477" y="2122"/>
                    <a:pt x="1069" y="2122"/>
                  </a:cubicBezTo>
                  <a:cubicBezTo>
                    <a:pt x="1661" y="2122"/>
                    <a:pt x="2123" y="1646"/>
                    <a:pt x="2123" y="1054"/>
                  </a:cubicBezTo>
                  <a:cubicBezTo>
                    <a:pt x="2123" y="477"/>
                    <a:pt x="1661" y="0"/>
                    <a:pt x="1069" y="0"/>
                  </a:cubicBezTo>
                  <a:close/>
                </a:path>
              </a:pathLst>
            </a:custGeom>
            <a:solidFill>
              <a:srgbClr val="7A8F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63" name="TextBox 26">
            <a:extLst>
              <a:ext uri="{FF2B5EF4-FFF2-40B4-BE49-F238E27FC236}">
                <a16:creationId xmlns:a16="http://schemas.microsoft.com/office/drawing/2014/main" id="{002AC262-906A-4A68-8541-EEDB3ABE287F}"/>
              </a:ext>
            </a:extLst>
          </p:cNvPr>
          <p:cNvSpPr txBox="1"/>
          <p:nvPr/>
        </p:nvSpPr>
        <p:spPr>
          <a:xfrm>
            <a:off x="2257585" y="3546120"/>
            <a:ext cx="1849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Tempo di </a:t>
            </a: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risposta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64" name="TextBox 26">
            <a:extLst>
              <a:ext uri="{FF2B5EF4-FFF2-40B4-BE49-F238E27FC236}">
                <a16:creationId xmlns:a16="http://schemas.microsoft.com/office/drawing/2014/main" id="{9FE92FFB-379D-4321-8A37-944BE73E12BC}"/>
              </a:ext>
            </a:extLst>
          </p:cNvPr>
          <p:cNvSpPr txBox="1"/>
          <p:nvPr/>
        </p:nvSpPr>
        <p:spPr>
          <a:xfrm>
            <a:off x="7866325" y="3887606"/>
            <a:ext cx="2157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Affidabilità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65" name="Google Shape;12818;p72">
            <a:extLst>
              <a:ext uri="{FF2B5EF4-FFF2-40B4-BE49-F238E27FC236}">
                <a16:creationId xmlns:a16="http://schemas.microsoft.com/office/drawing/2014/main" id="{BF1FCC9D-497F-4C13-981C-93DE503FEE0C}"/>
              </a:ext>
            </a:extLst>
          </p:cNvPr>
          <p:cNvGrpSpPr/>
          <p:nvPr/>
        </p:nvGrpSpPr>
        <p:grpSpPr>
          <a:xfrm>
            <a:off x="10443154" y="3738288"/>
            <a:ext cx="1008737" cy="951664"/>
            <a:chOff x="6657846" y="2007591"/>
            <a:chExt cx="348103" cy="295714"/>
          </a:xfrm>
        </p:grpSpPr>
        <p:sp>
          <p:nvSpPr>
            <p:cNvPr id="66" name="Google Shape;12819;p72">
              <a:extLst>
                <a:ext uri="{FF2B5EF4-FFF2-40B4-BE49-F238E27FC236}">
                  <a16:creationId xmlns:a16="http://schemas.microsoft.com/office/drawing/2014/main" id="{77646951-E8EA-4CA6-84A6-F45886E31B09}"/>
                </a:ext>
              </a:extLst>
            </p:cNvPr>
            <p:cNvSpPr/>
            <p:nvPr/>
          </p:nvSpPr>
          <p:spPr>
            <a:xfrm>
              <a:off x="6820186" y="2082984"/>
              <a:ext cx="179224" cy="163153"/>
            </a:xfrm>
            <a:custGeom>
              <a:avLst/>
              <a:gdLst/>
              <a:ahLst/>
              <a:cxnLst/>
              <a:rect l="l" t="t" r="r" b="b"/>
              <a:pathLst>
                <a:path w="6825" h="6213" extrusionOk="0">
                  <a:moveTo>
                    <a:pt x="4298" y="1"/>
                  </a:moveTo>
                  <a:lnTo>
                    <a:pt x="2987" y="1006"/>
                  </a:lnTo>
                  <a:lnTo>
                    <a:pt x="1896" y="642"/>
                  </a:lnTo>
                  <a:lnTo>
                    <a:pt x="1" y="2183"/>
                  </a:lnTo>
                  <a:lnTo>
                    <a:pt x="2920" y="6212"/>
                  </a:lnTo>
                  <a:lnTo>
                    <a:pt x="6824" y="3437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" name="Google Shape;12820;p72">
              <a:extLst>
                <a:ext uri="{FF2B5EF4-FFF2-40B4-BE49-F238E27FC236}">
                  <a16:creationId xmlns:a16="http://schemas.microsoft.com/office/drawing/2014/main" id="{0E25010A-FF8B-449E-9C53-041D25DDF969}"/>
                </a:ext>
              </a:extLst>
            </p:cNvPr>
            <p:cNvSpPr/>
            <p:nvPr/>
          </p:nvSpPr>
          <p:spPr>
            <a:xfrm>
              <a:off x="6900620" y="2007591"/>
              <a:ext cx="105329" cy="193431"/>
            </a:xfrm>
            <a:custGeom>
              <a:avLst/>
              <a:gdLst/>
              <a:ahLst/>
              <a:cxnLst/>
              <a:rect l="l" t="t" r="r" b="b"/>
              <a:pathLst>
                <a:path w="4011" h="7366" extrusionOk="0">
                  <a:moveTo>
                    <a:pt x="4010" y="1"/>
                  </a:moveTo>
                  <a:lnTo>
                    <a:pt x="115" y="2767"/>
                  </a:lnTo>
                  <a:cubicBezTo>
                    <a:pt x="19" y="2834"/>
                    <a:pt x="0" y="2968"/>
                    <a:pt x="67" y="3063"/>
                  </a:cubicBezTo>
                  <a:lnTo>
                    <a:pt x="3340" y="7284"/>
                  </a:lnTo>
                  <a:cubicBezTo>
                    <a:pt x="3384" y="7339"/>
                    <a:pt x="3444" y="7365"/>
                    <a:pt x="3505" y="7365"/>
                  </a:cubicBezTo>
                  <a:cubicBezTo>
                    <a:pt x="3550" y="7365"/>
                    <a:pt x="3596" y="7351"/>
                    <a:pt x="3637" y="7322"/>
                  </a:cubicBezTo>
                  <a:lnTo>
                    <a:pt x="4010" y="7025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" name="Google Shape;12821;p72">
              <a:extLst>
                <a:ext uri="{FF2B5EF4-FFF2-40B4-BE49-F238E27FC236}">
                  <a16:creationId xmlns:a16="http://schemas.microsoft.com/office/drawing/2014/main" id="{094CB90B-69F8-4650-8632-99C1036A3EB8}"/>
                </a:ext>
              </a:extLst>
            </p:cNvPr>
            <p:cNvSpPr/>
            <p:nvPr/>
          </p:nvSpPr>
          <p:spPr>
            <a:xfrm>
              <a:off x="6972494" y="2152862"/>
              <a:ext cx="32930" cy="48292"/>
            </a:xfrm>
            <a:custGeom>
              <a:avLst/>
              <a:gdLst/>
              <a:ahLst/>
              <a:cxnLst/>
              <a:rect l="l" t="t" r="r" b="b"/>
              <a:pathLst>
                <a:path w="1254" h="1839" extrusionOk="0">
                  <a:moveTo>
                    <a:pt x="1254" y="1"/>
                  </a:moveTo>
                  <a:lnTo>
                    <a:pt x="0" y="977"/>
                  </a:lnTo>
                  <a:lnTo>
                    <a:pt x="594" y="1761"/>
                  </a:lnTo>
                  <a:cubicBezTo>
                    <a:pt x="632" y="1811"/>
                    <a:pt x="692" y="1838"/>
                    <a:pt x="755" y="1838"/>
                  </a:cubicBezTo>
                  <a:cubicBezTo>
                    <a:pt x="801" y="1838"/>
                    <a:pt x="849" y="1823"/>
                    <a:pt x="890" y="1790"/>
                  </a:cubicBezTo>
                  <a:lnTo>
                    <a:pt x="1254" y="1503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" name="Google Shape;12822;p72">
              <a:extLst>
                <a:ext uri="{FF2B5EF4-FFF2-40B4-BE49-F238E27FC236}">
                  <a16:creationId xmlns:a16="http://schemas.microsoft.com/office/drawing/2014/main" id="{0414FB58-2374-4286-86FE-58CD4D39446A}"/>
                </a:ext>
              </a:extLst>
            </p:cNvPr>
            <p:cNvSpPr/>
            <p:nvPr/>
          </p:nvSpPr>
          <p:spPr>
            <a:xfrm>
              <a:off x="6832003" y="2137027"/>
              <a:ext cx="136237" cy="90439"/>
            </a:xfrm>
            <a:custGeom>
              <a:avLst/>
              <a:gdLst/>
              <a:ahLst/>
              <a:cxnLst/>
              <a:rect l="l" t="t" r="r" b="b"/>
              <a:pathLst>
                <a:path w="5188" h="3444" extrusionOk="0">
                  <a:moveTo>
                    <a:pt x="594" y="1"/>
                  </a:moveTo>
                  <a:lnTo>
                    <a:pt x="0" y="1092"/>
                  </a:lnTo>
                  <a:lnTo>
                    <a:pt x="4183" y="3369"/>
                  </a:lnTo>
                  <a:cubicBezTo>
                    <a:pt x="4274" y="3419"/>
                    <a:pt x="4373" y="3443"/>
                    <a:pt x="4472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8" y="2814"/>
                    <a:pt x="5073" y="2441"/>
                    <a:pt x="4776" y="2278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" name="Google Shape;12823;p72">
              <a:extLst>
                <a:ext uri="{FF2B5EF4-FFF2-40B4-BE49-F238E27FC236}">
                  <a16:creationId xmlns:a16="http://schemas.microsoft.com/office/drawing/2014/main" id="{7A08A62B-EF11-477A-8EF0-71B13AD2653E}"/>
                </a:ext>
              </a:extLst>
            </p:cNvPr>
            <p:cNvSpPr/>
            <p:nvPr/>
          </p:nvSpPr>
          <p:spPr>
            <a:xfrm>
              <a:off x="6885284" y="2182509"/>
              <a:ext cx="79935" cy="44957"/>
            </a:xfrm>
            <a:custGeom>
              <a:avLst/>
              <a:gdLst/>
              <a:ahLst/>
              <a:cxnLst/>
              <a:rect l="l" t="t" r="r" b="b"/>
              <a:pathLst>
                <a:path w="3044" h="1712" extrusionOk="0">
                  <a:moveTo>
                    <a:pt x="268" y="1"/>
                  </a:moveTo>
                  <a:lnTo>
                    <a:pt x="0" y="460"/>
                  </a:lnTo>
                  <a:lnTo>
                    <a:pt x="2154" y="1637"/>
                  </a:lnTo>
                  <a:cubicBezTo>
                    <a:pt x="2250" y="1688"/>
                    <a:pt x="2352" y="1712"/>
                    <a:pt x="2452" y="1712"/>
                  </a:cubicBezTo>
                  <a:cubicBezTo>
                    <a:pt x="2710" y="1712"/>
                    <a:pt x="2954" y="1552"/>
                    <a:pt x="3044" y="1283"/>
                  </a:cubicBezTo>
                  <a:lnTo>
                    <a:pt x="3044" y="1283"/>
                  </a:lnTo>
                  <a:cubicBezTo>
                    <a:pt x="2976" y="1307"/>
                    <a:pt x="2905" y="1319"/>
                    <a:pt x="2834" y="1319"/>
                  </a:cubicBezTo>
                  <a:cubicBezTo>
                    <a:pt x="2735" y="1319"/>
                    <a:pt x="2635" y="1295"/>
                    <a:pt x="2546" y="124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" name="Google Shape;12824;p72">
              <a:extLst>
                <a:ext uri="{FF2B5EF4-FFF2-40B4-BE49-F238E27FC236}">
                  <a16:creationId xmlns:a16="http://schemas.microsoft.com/office/drawing/2014/main" id="{B7B01F68-D0FA-4362-91DB-3CA2D7516212}"/>
                </a:ext>
              </a:extLst>
            </p:cNvPr>
            <p:cNvSpPr/>
            <p:nvPr/>
          </p:nvSpPr>
          <p:spPr>
            <a:xfrm>
              <a:off x="6806872" y="2160661"/>
              <a:ext cx="136237" cy="90229"/>
            </a:xfrm>
            <a:custGeom>
              <a:avLst/>
              <a:gdLst/>
              <a:ahLst/>
              <a:cxnLst/>
              <a:rect l="l" t="t" r="r" b="b"/>
              <a:pathLst>
                <a:path w="5188" h="3436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6" y="3411"/>
                    <a:pt x="4379" y="3435"/>
                    <a:pt x="4480" y="3435"/>
                  </a:cubicBezTo>
                  <a:cubicBezTo>
                    <a:pt x="4699" y="3435"/>
                    <a:pt x="4914" y="3320"/>
                    <a:pt x="5025" y="3111"/>
                  </a:cubicBezTo>
                  <a:cubicBezTo>
                    <a:pt x="5187" y="2804"/>
                    <a:pt x="5073" y="243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" name="Google Shape;12825;p72">
              <a:extLst>
                <a:ext uri="{FF2B5EF4-FFF2-40B4-BE49-F238E27FC236}">
                  <a16:creationId xmlns:a16="http://schemas.microsoft.com/office/drawing/2014/main" id="{9BDA629B-0EDF-4E82-A69B-E39C78CA166B}"/>
                </a:ext>
              </a:extLst>
            </p:cNvPr>
            <p:cNvSpPr/>
            <p:nvPr/>
          </p:nvSpPr>
          <p:spPr>
            <a:xfrm>
              <a:off x="6868688" y="2211920"/>
              <a:ext cx="71165" cy="38944"/>
            </a:xfrm>
            <a:custGeom>
              <a:avLst/>
              <a:gdLst/>
              <a:ahLst/>
              <a:cxnLst/>
              <a:rect l="l" t="t" r="r" b="b"/>
              <a:pathLst>
                <a:path w="2710" h="1483" extrusionOk="0">
                  <a:moveTo>
                    <a:pt x="240" y="1"/>
                  </a:moveTo>
                  <a:lnTo>
                    <a:pt x="1" y="422"/>
                  </a:lnTo>
                  <a:lnTo>
                    <a:pt x="1819" y="1407"/>
                  </a:lnTo>
                  <a:cubicBezTo>
                    <a:pt x="1913" y="1458"/>
                    <a:pt x="2014" y="1482"/>
                    <a:pt x="2114" y="1482"/>
                  </a:cubicBezTo>
                  <a:cubicBezTo>
                    <a:pt x="2371" y="1482"/>
                    <a:pt x="2620" y="1325"/>
                    <a:pt x="2709" y="1063"/>
                  </a:cubicBezTo>
                  <a:lnTo>
                    <a:pt x="2709" y="1063"/>
                  </a:lnTo>
                  <a:cubicBezTo>
                    <a:pt x="2623" y="1099"/>
                    <a:pt x="2533" y="1118"/>
                    <a:pt x="2444" y="1118"/>
                  </a:cubicBezTo>
                  <a:cubicBezTo>
                    <a:pt x="2344" y="1118"/>
                    <a:pt x="2245" y="1094"/>
                    <a:pt x="2154" y="1044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" name="Google Shape;12826;p72">
              <a:extLst>
                <a:ext uri="{FF2B5EF4-FFF2-40B4-BE49-F238E27FC236}">
                  <a16:creationId xmlns:a16="http://schemas.microsoft.com/office/drawing/2014/main" id="{7C93631F-3FE1-4183-A8B9-F82EADF5F030}"/>
                </a:ext>
              </a:extLst>
            </p:cNvPr>
            <p:cNvSpPr/>
            <p:nvPr/>
          </p:nvSpPr>
          <p:spPr>
            <a:xfrm>
              <a:off x="6781741" y="2184032"/>
              <a:ext cx="136237" cy="90334"/>
            </a:xfrm>
            <a:custGeom>
              <a:avLst/>
              <a:gdLst/>
              <a:ahLst/>
              <a:cxnLst/>
              <a:rect l="l" t="t" r="r" b="b"/>
              <a:pathLst>
                <a:path w="5188" h="3440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7" y="3414"/>
                    <a:pt x="4379" y="3440"/>
                    <a:pt x="4481" y="3440"/>
                  </a:cubicBezTo>
                  <a:cubicBezTo>
                    <a:pt x="4700" y="3440"/>
                    <a:pt x="4914" y="3320"/>
                    <a:pt x="5025" y="3111"/>
                  </a:cubicBezTo>
                  <a:cubicBezTo>
                    <a:pt x="5187" y="2814"/>
                    <a:pt x="5073" y="244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" name="Google Shape;12827;p72">
              <a:extLst>
                <a:ext uri="{FF2B5EF4-FFF2-40B4-BE49-F238E27FC236}">
                  <a16:creationId xmlns:a16="http://schemas.microsoft.com/office/drawing/2014/main" id="{6AA2BB5C-35F8-429B-9730-AC005BF9D9F0}"/>
                </a:ext>
              </a:extLst>
            </p:cNvPr>
            <p:cNvSpPr/>
            <p:nvPr/>
          </p:nvSpPr>
          <p:spPr>
            <a:xfrm>
              <a:off x="6852354" y="2240570"/>
              <a:ext cx="61842" cy="33770"/>
            </a:xfrm>
            <a:custGeom>
              <a:avLst/>
              <a:gdLst/>
              <a:ahLst/>
              <a:cxnLst/>
              <a:rect l="l" t="t" r="r" b="b"/>
              <a:pathLst>
                <a:path w="2355" h="1286" extrusionOk="0">
                  <a:moveTo>
                    <a:pt x="240" y="1"/>
                  </a:moveTo>
                  <a:lnTo>
                    <a:pt x="1" y="402"/>
                  </a:lnTo>
                  <a:lnTo>
                    <a:pt x="1484" y="1206"/>
                  </a:lnTo>
                  <a:cubicBezTo>
                    <a:pt x="1580" y="1260"/>
                    <a:pt x="1684" y="1286"/>
                    <a:pt x="1786" y="1286"/>
                  </a:cubicBezTo>
                  <a:cubicBezTo>
                    <a:pt x="2029" y="1286"/>
                    <a:pt x="2261" y="1143"/>
                    <a:pt x="2355" y="900"/>
                  </a:cubicBezTo>
                  <a:lnTo>
                    <a:pt x="2355" y="900"/>
                  </a:lnTo>
                  <a:cubicBezTo>
                    <a:pt x="2280" y="929"/>
                    <a:pt x="2201" y="944"/>
                    <a:pt x="2122" y="944"/>
                  </a:cubicBezTo>
                  <a:cubicBezTo>
                    <a:pt x="2021" y="944"/>
                    <a:pt x="1920" y="920"/>
                    <a:pt x="1829" y="871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" name="Google Shape;12828;p72">
              <a:extLst>
                <a:ext uri="{FF2B5EF4-FFF2-40B4-BE49-F238E27FC236}">
                  <a16:creationId xmlns:a16="http://schemas.microsoft.com/office/drawing/2014/main" id="{AA7AE67D-44BD-4252-A1B0-6AD979B1D8EE}"/>
                </a:ext>
              </a:extLst>
            </p:cNvPr>
            <p:cNvSpPr/>
            <p:nvPr/>
          </p:nvSpPr>
          <p:spPr>
            <a:xfrm>
              <a:off x="6756610" y="2207404"/>
              <a:ext cx="136237" cy="90413"/>
            </a:xfrm>
            <a:custGeom>
              <a:avLst/>
              <a:gdLst/>
              <a:ahLst/>
              <a:cxnLst/>
              <a:rect l="l" t="t" r="r" b="b"/>
              <a:pathLst>
                <a:path w="5188" h="3443" extrusionOk="0">
                  <a:moveTo>
                    <a:pt x="594" y="0"/>
                  </a:moveTo>
                  <a:lnTo>
                    <a:pt x="0" y="1091"/>
                  </a:lnTo>
                  <a:lnTo>
                    <a:pt x="4173" y="3369"/>
                  </a:lnTo>
                  <a:cubicBezTo>
                    <a:pt x="4267" y="3419"/>
                    <a:pt x="4369" y="3443"/>
                    <a:pt x="4469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7" y="2814"/>
                    <a:pt x="5073" y="2441"/>
                    <a:pt x="4776" y="227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" name="Google Shape;12829;p72">
              <a:extLst>
                <a:ext uri="{FF2B5EF4-FFF2-40B4-BE49-F238E27FC236}">
                  <a16:creationId xmlns:a16="http://schemas.microsoft.com/office/drawing/2014/main" id="{355FC9C1-D4BA-4E0B-A048-A4D22F72C68B}"/>
                </a:ext>
              </a:extLst>
            </p:cNvPr>
            <p:cNvSpPr/>
            <p:nvPr/>
          </p:nvSpPr>
          <p:spPr>
            <a:xfrm>
              <a:off x="6836021" y="2267723"/>
              <a:ext cx="53308" cy="29989"/>
            </a:xfrm>
            <a:custGeom>
              <a:avLst/>
              <a:gdLst/>
              <a:ahLst/>
              <a:cxnLst/>
              <a:rect l="l" t="t" r="r" b="b"/>
              <a:pathLst>
                <a:path w="2030" h="1142" extrusionOk="0">
                  <a:moveTo>
                    <a:pt x="259" y="0"/>
                  </a:moveTo>
                  <a:lnTo>
                    <a:pt x="1" y="440"/>
                  </a:lnTo>
                  <a:lnTo>
                    <a:pt x="1149" y="1072"/>
                  </a:lnTo>
                  <a:cubicBezTo>
                    <a:pt x="1243" y="1119"/>
                    <a:pt x="1344" y="1142"/>
                    <a:pt x="1444" y="1142"/>
                  </a:cubicBezTo>
                  <a:cubicBezTo>
                    <a:pt x="1666" y="1142"/>
                    <a:pt x="1879" y="1028"/>
                    <a:pt x="1991" y="823"/>
                  </a:cubicBezTo>
                  <a:cubicBezTo>
                    <a:pt x="2001" y="794"/>
                    <a:pt x="2020" y="766"/>
                    <a:pt x="2029" y="737"/>
                  </a:cubicBezTo>
                  <a:lnTo>
                    <a:pt x="2029" y="737"/>
                  </a:lnTo>
                  <a:cubicBezTo>
                    <a:pt x="1965" y="760"/>
                    <a:pt x="1898" y="770"/>
                    <a:pt x="1831" y="770"/>
                  </a:cubicBezTo>
                  <a:cubicBezTo>
                    <a:pt x="1728" y="770"/>
                    <a:pt x="1625" y="745"/>
                    <a:pt x="1532" y="69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" name="Google Shape;12830;p72">
              <a:extLst>
                <a:ext uri="{FF2B5EF4-FFF2-40B4-BE49-F238E27FC236}">
                  <a16:creationId xmlns:a16="http://schemas.microsoft.com/office/drawing/2014/main" id="{FE15FEA6-0A6E-450B-A9B4-ED99C6DC0BB3}"/>
                </a:ext>
              </a:extLst>
            </p:cNvPr>
            <p:cNvSpPr/>
            <p:nvPr/>
          </p:nvSpPr>
          <p:spPr>
            <a:xfrm>
              <a:off x="6674180" y="2094564"/>
              <a:ext cx="173421" cy="157087"/>
            </a:xfrm>
            <a:custGeom>
              <a:avLst/>
              <a:gdLst/>
              <a:ahLst/>
              <a:cxnLst/>
              <a:rect l="l" t="t" r="r" b="b"/>
              <a:pathLst>
                <a:path w="6604" h="5982" extrusionOk="0">
                  <a:moveTo>
                    <a:pt x="2067" y="0"/>
                  </a:moveTo>
                  <a:lnTo>
                    <a:pt x="0" y="3723"/>
                  </a:lnTo>
                  <a:lnTo>
                    <a:pt x="4230" y="5982"/>
                  </a:lnTo>
                  <a:lnTo>
                    <a:pt x="6604" y="1618"/>
                  </a:lnTo>
                  <a:lnTo>
                    <a:pt x="4508" y="737"/>
                  </a:lnTo>
                  <a:cubicBezTo>
                    <a:pt x="4479" y="718"/>
                    <a:pt x="4441" y="718"/>
                    <a:pt x="4403" y="718"/>
                  </a:cubicBezTo>
                  <a:lnTo>
                    <a:pt x="3570" y="814"/>
                  </a:lnTo>
                  <a:cubicBezTo>
                    <a:pt x="3557" y="816"/>
                    <a:pt x="3544" y="817"/>
                    <a:pt x="3532" y="817"/>
                  </a:cubicBezTo>
                  <a:cubicBezTo>
                    <a:pt x="3497" y="817"/>
                    <a:pt x="3464" y="809"/>
                    <a:pt x="3436" y="795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8" name="Google Shape;12831;p72">
              <a:extLst>
                <a:ext uri="{FF2B5EF4-FFF2-40B4-BE49-F238E27FC236}">
                  <a16:creationId xmlns:a16="http://schemas.microsoft.com/office/drawing/2014/main" id="{CFD75E90-6F31-4111-A203-AF6515AF74EE}"/>
                </a:ext>
              </a:extLst>
            </p:cNvPr>
            <p:cNvSpPr/>
            <p:nvPr/>
          </p:nvSpPr>
          <p:spPr>
            <a:xfrm>
              <a:off x="6657846" y="2031488"/>
              <a:ext cx="107587" cy="185606"/>
            </a:xfrm>
            <a:custGeom>
              <a:avLst/>
              <a:gdLst/>
              <a:ahLst/>
              <a:cxnLst/>
              <a:rect l="l" t="t" r="r" b="b"/>
              <a:pathLst>
                <a:path w="4097" h="7068" extrusionOk="0">
                  <a:moveTo>
                    <a:pt x="0" y="0"/>
                  </a:moveTo>
                  <a:lnTo>
                    <a:pt x="0" y="6336"/>
                  </a:lnTo>
                  <a:lnTo>
                    <a:pt x="1196" y="7034"/>
                  </a:lnTo>
                  <a:cubicBezTo>
                    <a:pt x="1235" y="7057"/>
                    <a:pt x="1278" y="7068"/>
                    <a:pt x="1319" y="7068"/>
                  </a:cubicBezTo>
                  <a:cubicBezTo>
                    <a:pt x="1400" y="7068"/>
                    <a:pt x="1478" y="7027"/>
                    <a:pt x="1522" y="6958"/>
                  </a:cubicBezTo>
                  <a:lnTo>
                    <a:pt x="4029" y="2603"/>
                  </a:lnTo>
                  <a:cubicBezTo>
                    <a:pt x="4096" y="2488"/>
                    <a:pt x="4048" y="2345"/>
                    <a:pt x="3943" y="22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" name="Google Shape;12832;p72">
              <a:extLst>
                <a:ext uri="{FF2B5EF4-FFF2-40B4-BE49-F238E27FC236}">
                  <a16:creationId xmlns:a16="http://schemas.microsoft.com/office/drawing/2014/main" id="{8BB86823-AD53-44B1-A1AD-403DCFAE486A}"/>
                </a:ext>
              </a:extLst>
            </p:cNvPr>
            <p:cNvSpPr/>
            <p:nvPr/>
          </p:nvSpPr>
          <p:spPr>
            <a:xfrm>
              <a:off x="6657846" y="2031488"/>
              <a:ext cx="82693" cy="173684"/>
            </a:xfrm>
            <a:custGeom>
              <a:avLst/>
              <a:gdLst/>
              <a:ahLst/>
              <a:cxnLst/>
              <a:rect l="l" t="t" r="r" b="b"/>
              <a:pathLst>
                <a:path w="3149" h="6614" extrusionOk="0">
                  <a:moveTo>
                    <a:pt x="0" y="0"/>
                  </a:moveTo>
                  <a:lnTo>
                    <a:pt x="0" y="6336"/>
                  </a:lnTo>
                  <a:lnTo>
                    <a:pt x="469" y="6613"/>
                  </a:lnTo>
                  <a:lnTo>
                    <a:pt x="3149" y="1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" name="Google Shape;12833;p72">
              <a:extLst>
                <a:ext uri="{FF2B5EF4-FFF2-40B4-BE49-F238E27FC236}">
                  <a16:creationId xmlns:a16="http://schemas.microsoft.com/office/drawing/2014/main" id="{F3C1F54C-1BB0-4F55-A575-A7FEC38F43AA}"/>
                </a:ext>
              </a:extLst>
            </p:cNvPr>
            <p:cNvSpPr/>
            <p:nvPr/>
          </p:nvSpPr>
          <p:spPr>
            <a:xfrm>
              <a:off x="6657846" y="2162158"/>
              <a:ext cx="51785" cy="54752"/>
            </a:xfrm>
            <a:custGeom>
              <a:avLst/>
              <a:gdLst/>
              <a:ahLst/>
              <a:cxnLst/>
              <a:rect l="l" t="t" r="r" b="b"/>
              <a:pathLst>
                <a:path w="1972" h="2085" extrusionOk="0">
                  <a:moveTo>
                    <a:pt x="0" y="1"/>
                  </a:moveTo>
                  <a:lnTo>
                    <a:pt x="0" y="1360"/>
                  </a:lnTo>
                  <a:lnTo>
                    <a:pt x="1196" y="2058"/>
                  </a:lnTo>
                  <a:cubicBezTo>
                    <a:pt x="1233" y="2076"/>
                    <a:pt x="1272" y="2085"/>
                    <a:pt x="1310" y="2085"/>
                  </a:cubicBezTo>
                  <a:cubicBezTo>
                    <a:pt x="1394" y="2085"/>
                    <a:pt x="1476" y="2044"/>
                    <a:pt x="1522" y="1972"/>
                  </a:cubicBezTo>
                  <a:lnTo>
                    <a:pt x="1972" y="1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" name="Google Shape;12834;p72">
              <a:extLst>
                <a:ext uri="{FF2B5EF4-FFF2-40B4-BE49-F238E27FC236}">
                  <a16:creationId xmlns:a16="http://schemas.microsoft.com/office/drawing/2014/main" id="{C74165D3-5A0E-48FB-907E-F588DFB60628}"/>
                </a:ext>
              </a:extLst>
            </p:cNvPr>
            <p:cNvSpPr/>
            <p:nvPr/>
          </p:nvSpPr>
          <p:spPr>
            <a:xfrm>
              <a:off x="6657846" y="2162158"/>
              <a:ext cx="27153" cy="43014"/>
            </a:xfrm>
            <a:custGeom>
              <a:avLst/>
              <a:gdLst/>
              <a:ahLst/>
              <a:cxnLst/>
              <a:rect l="l" t="t" r="r" b="b"/>
              <a:pathLst>
                <a:path w="1034" h="1638" extrusionOk="0">
                  <a:moveTo>
                    <a:pt x="0" y="1"/>
                  </a:moveTo>
                  <a:lnTo>
                    <a:pt x="0" y="1360"/>
                  </a:lnTo>
                  <a:lnTo>
                    <a:pt x="469" y="1637"/>
                  </a:lnTo>
                  <a:lnTo>
                    <a:pt x="1034" y="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" name="Google Shape;12835;p72">
              <a:extLst>
                <a:ext uri="{FF2B5EF4-FFF2-40B4-BE49-F238E27FC236}">
                  <a16:creationId xmlns:a16="http://schemas.microsoft.com/office/drawing/2014/main" id="{5067AA0F-3706-49DF-B720-B782312428BC}"/>
                </a:ext>
              </a:extLst>
            </p:cNvPr>
            <p:cNvSpPr/>
            <p:nvPr/>
          </p:nvSpPr>
          <p:spPr>
            <a:xfrm>
              <a:off x="6710104" y="2184557"/>
              <a:ext cx="73160" cy="58665"/>
            </a:xfrm>
            <a:custGeom>
              <a:avLst/>
              <a:gdLst/>
              <a:ahLst/>
              <a:cxnLst/>
              <a:rect l="l" t="t" r="r" b="b"/>
              <a:pathLst>
                <a:path w="2786" h="2234" extrusionOk="0">
                  <a:moveTo>
                    <a:pt x="2085" y="0"/>
                  </a:moveTo>
                  <a:cubicBezTo>
                    <a:pt x="1955" y="0"/>
                    <a:pt x="1825" y="41"/>
                    <a:pt x="1714" y="124"/>
                  </a:cubicBezTo>
                  <a:lnTo>
                    <a:pt x="345" y="1110"/>
                  </a:lnTo>
                  <a:cubicBezTo>
                    <a:pt x="58" y="1310"/>
                    <a:pt x="1" y="1703"/>
                    <a:pt x="202" y="1980"/>
                  </a:cubicBezTo>
                  <a:cubicBezTo>
                    <a:pt x="322" y="2147"/>
                    <a:pt x="511" y="2234"/>
                    <a:pt x="703" y="2234"/>
                  </a:cubicBezTo>
                  <a:cubicBezTo>
                    <a:pt x="832" y="2234"/>
                    <a:pt x="961" y="2195"/>
                    <a:pt x="1073" y="2114"/>
                  </a:cubicBezTo>
                  <a:lnTo>
                    <a:pt x="2441" y="1129"/>
                  </a:lnTo>
                  <a:cubicBezTo>
                    <a:pt x="2728" y="918"/>
                    <a:pt x="2786" y="516"/>
                    <a:pt x="2566" y="239"/>
                  </a:cubicBezTo>
                  <a:lnTo>
                    <a:pt x="2575" y="239"/>
                  </a:lnTo>
                  <a:cubicBezTo>
                    <a:pt x="2452" y="82"/>
                    <a:pt x="2269" y="0"/>
                    <a:pt x="20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3" name="Google Shape;12836;p72">
              <a:extLst>
                <a:ext uri="{FF2B5EF4-FFF2-40B4-BE49-F238E27FC236}">
                  <a16:creationId xmlns:a16="http://schemas.microsoft.com/office/drawing/2014/main" id="{A9E46346-1395-4546-8CAE-03698F04ED12}"/>
                </a:ext>
              </a:extLst>
            </p:cNvPr>
            <p:cNvSpPr/>
            <p:nvPr/>
          </p:nvSpPr>
          <p:spPr>
            <a:xfrm>
              <a:off x="6713386" y="2185529"/>
              <a:ext cx="69878" cy="57536"/>
            </a:xfrm>
            <a:custGeom>
              <a:avLst/>
              <a:gdLst/>
              <a:ahLst/>
              <a:cxnLst/>
              <a:rect l="l" t="t" r="r" b="b"/>
              <a:pathLst>
                <a:path w="2661" h="2191" extrusionOk="0">
                  <a:moveTo>
                    <a:pt x="2182" y="1"/>
                  </a:moveTo>
                  <a:lnTo>
                    <a:pt x="2182" y="1"/>
                  </a:lnTo>
                  <a:cubicBezTo>
                    <a:pt x="2288" y="269"/>
                    <a:pt x="2201" y="565"/>
                    <a:pt x="1972" y="738"/>
                  </a:cubicBezTo>
                  <a:lnTo>
                    <a:pt x="594" y="1733"/>
                  </a:lnTo>
                  <a:cubicBezTo>
                    <a:pt x="488" y="1809"/>
                    <a:pt x="365" y="1849"/>
                    <a:pt x="239" y="1849"/>
                  </a:cubicBezTo>
                  <a:cubicBezTo>
                    <a:pt x="159" y="1849"/>
                    <a:pt x="78" y="1833"/>
                    <a:pt x="0" y="1800"/>
                  </a:cubicBezTo>
                  <a:lnTo>
                    <a:pt x="0" y="1800"/>
                  </a:lnTo>
                  <a:cubicBezTo>
                    <a:pt x="102" y="2048"/>
                    <a:pt x="339" y="2190"/>
                    <a:pt x="583" y="2190"/>
                  </a:cubicBezTo>
                  <a:cubicBezTo>
                    <a:pt x="705" y="2190"/>
                    <a:pt x="829" y="2154"/>
                    <a:pt x="938" y="2077"/>
                  </a:cubicBezTo>
                  <a:lnTo>
                    <a:pt x="2316" y="1082"/>
                  </a:lnTo>
                  <a:cubicBezTo>
                    <a:pt x="2594" y="881"/>
                    <a:pt x="2661" y="479"/>
                    <a:pt x="2450" y="202"/>
                  </a:cubicBezTo>
                  <a:cubicBezTo>
                    <a:pt x="2374" y="115"/>
                    <a:pt x="2288" y="49"/>
                    <a:pt x="2182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4" name="Google Shape;12837;p72">
              <a:extLst>
                <a:ext uri="{FF2B5EF4-FFF2-40B4-BE49-F238E27FC236}">
                  <a16:creationId xmlns:a16="http://schemas.microsoft.com/office/drawing/2014/main" id="{9AEA8B61-7A9A-43B7-ABF6-5C10C839E672}"/>
                </a:ext>
              </a:extLst>
            </p:cNvPr>
            <p:cNvSpPr/>
            <p:nvPr/>
          </p:nvSpPr>
          <p:spPr>
            <a:xfrm>
              <a:off x="6738018" y="2210266"/>
              <a:ext cx="65099" cy="52888"/>
            </a:xfrm>
            <a:custGeom>
              <a:avLst/>
              <a:gdLst/>
              <a:ahLst/>
              <a:cxnLst/>
              <a:rect l="l" t="t" r="r" b="b"/>
              <a:pathLst>
                <a:path w="2479" h="2014" extrusionOk="0">
                  <a:moveTo>
                    <a:pt x="1768" y="1"/>
                  </a:moveTo>
                  <a:cubicBezTo>
                    <a:pt x="1642" y="1"/>
                    <a:pt x="1515" y="40"/>
                    <a:pt x="1407" y="121"/>
                  </a:cubicBezTo>
                  <a:lnTo>
                    <a:pt x="354" y="887"/>
                  </a:lnTo>
                  <a:cubicBezTo>
                    <a:pt x="67" y="1088"/>
                    <a:pt x="0" y="1489"/>
                    <a:pt x="211" y="1767"/>
                  </a:cubicBezTo>
                  <a:cubicBezTo>
                    <a:pt x="332" y="1929"/>
                    <a:pt x="519" y="2014"/>
                    <a:pt x="710" y="2014"/>
                  </a:cubicBezTo>
                  <a:cubicBezTo>
                    <a:pt x="835" y="2014"/>
                    <a:pt x="962" y="1977"/>
                    <a:pt x="1072" y="1901"/>
                  </a:cubicBezTo>
                  <a:lnTo>
                    <a:pt x="2134" y="1126"/>
                  </a:lnTo>
                  <a:cubicBezTo>
                    <a:pt x="2421" y="925"/>
                    <a:pt x="2479" y="523"/>
                    <a:pt x="2259" y="245"/>
                  </a:cubicBezTo>
                  <a:cubicBezTo>
                    <a:pt x="2139" y="86"/>
                    <a:pt x="1955" y="1"/>
                    <a:pt x="17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5" name="Google Shape;12838;p72">
              <a:extLst>
                <a:ext uri="{FF2B5EF4-FFF2-40B4-BE49-F238E27FC236}">
                  <a16:creationId xmlns:a16="http://schemas.microsoft.com/office/drawing/2014/main" id="{DD841ACC-3DBD-4CB4-8006-1B1C5DF2E93C}"/>
                </a:ext>
              </a:extLst>
            </p:cNvPr>
            <p:cNvSpPr/>
            <p:nvPr/>
          </p:nvSpPr>
          <p:spPr>
            <a:xfrm>
              <a:off x="6741274" y="2211421"/>
              <a:ext cx="61842" cy="51732"/>
            </a:xfrm>
            <a:custGeom>
              <a:avLst/>
              <a:gdLst/>
              <a:ahLst/>
              <a:cxnLst/>
              <a:rect l="l" t="t" r="r" b="b"/>
              <a:pathLst>
                <a:path w="2355" h="1970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982" y="268"/>
                    <a:pt x="1895" y="575"/>
                    <a:pt x="1666" y="737"/>
                  </a:cubicBezTo>
                  <a:lnTo>
                    <a:pt x="603" y="1512"/>
                  </a:lnTo>
                  <a:cubicBezTo>
                    <a:pt x="495" y="1591"/>
                    <a:pt x="364" y="1631"/>
                    <a:pt x="231" y="1631"/>
                  </a:cubicBezTo>
                  <a:cubicBezTo>
                    <a:pt x="153" y="1631"/>
                    <a:pt x="75" y="1617"/>
                    <a:pt x="1" y="1589"/>
                  </a:cubicBezTo>
                  <a:lnTo>
                    <a:pt x="1" y="1589"/>
                  </a:lnTo>
                  <a:cubicBezTo>
                    <a:pt x="20" y="1637"/>
                    <a:pt x="48" y="1685"/>
                    <a:pt x="77" y="1723"/>
                  </a:cubicBezTo>
                  <a:cubicBezTo>
                    <a:pt x="204" y="1885"/>
                    <a:pt x="394" y="1970"/>
                    <a:pt x="583" y="1970"/>
                  </a:cubicBezTo>
                  <a:cubicBezTo>
                    <a:pt x="708" y="1970"/>
                    <a:pt x="832" y="1933"/>
                    <a:pt x="938" y="1857"/>
                  </a:cubicBezTo>
                  <a:lnTo>
                    <a:pt x="2010" y="1082"/>
                  </a:lnTo>
                  <a:cubicBezTo>
                    <a:pt x="2288" y="881"/>
                    <a:pt x="2355" y="479"/>
                    <a:pt x="2135" y="201"/>
                  </a:cubicBezTo>
                  <a:cubicBezTo>
                    <a:pt x="2068" y="115"/>
                    <a:pt x="1982" y="48"/>
                    <a:pt x="187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" name="Google Shape;12839;p72">
              <a:extLst>
                <a:ext uri="{FF2B5EF4-FFF2-40B4-BE49-F238E27FC236}">
                  <a16:creationId xmlns:a16="http://schemas.microsoft.com/office/drawing/2014/main" id="{5C32B79D-2C19-43EA-A717-FACE6F15FC3D}"/>
                </a:ext>
              </a:extLst>
            </p:cNvPr>
            <p:cNvSpPr/>
            <p:nvPr/>
          </p:nvSpPr>
          <p:spPr>
            <a:xfrm>
              <a:off x="6765906" y="2236263"/>
              <a:ext cx="57063" cy="47084"/>
            </a:xfrm>
            <a:custGeom>
              <a:avLst/>
              <a:gdLst/>
              <a:ahLst/>
              <a:cxnLst/>
              <a:rect l="l" t="t" r="r" b="b"/>
              <a:pathLst>
                <a:path w="2173" h="1793" extrusionOk="0">
                  <a:moveTo>
                    <a:pt x="1466" y="1"/>
                  </a:moveTo>
                  <a:cubicBezTo>
                    <a:pt x="1338" y="1"/>
                    <a:pt x="1210" y="39"/>
                    <a:pt x="1101" y="117"/>
                  </a:cubicBezTo>
                  <a:lnTo>
                    <a:pt x="345" y="662"/>
                  </a:lnTo>
                  <a:cubicBezTo>
                    <a:pt x="67" y="863"/>
                    <a:pt x="0" y="1256"/>
                    <a:pt x="201" y="1533"/>
                  </a:cubicBezTo>
                  <a:cubicBezTo>
                    <a:pt x="324" y="1702"/>
                    <a:pt x="517" y="1793"/>
                    <a:pt x="712" y="1793"/>
                  </a:cubicBezTo>
                  <a:cubicBezTo>
                    <a:pt x="837" y="1793"/>
                    <a:pt x="964" y="1755"/>
                    <a:pt x="1072" y="1677"/>
                  </a:cubicBezTo>
                  <a:lnTo>
                    <a:pt x="1828" y="1122"/>
                  </a:lnTo>
                  <a:cubicBezTo>
                    <a:pt x="2115" y="921"/>
                    <a:pt x="2173" y="519"/>
                    <a:pt x="1962" y="241"/>
                  </a:cubicBezTo>
                  <a:cubicBezTo>
                    <a:pt x="1837" y="82"/>
                    <a:pt x="1652" y="1"/>
                    <a:pt x="14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" name="Google Shape;12840;p72">
              <a:extLst>
                <a:ext uri="{FF2B5EF4-FFF2-40B4-BE49-F238E27FC236}">
                  <a16:creationId xmlns:a16="http://schemas.microsoft.com/office/drawing/2014/main" id="{41295A1C-7B46-4355-A5E2-0E8D54DF0621}"/>
                </a:ext>
              </a:extLst>
            </p:cNvPr>
            <p:cNvSpPr/>
            <p:nvPr/>
          </p:nvSpPr>
          <p:spPr>
            <a:xfrm>
              <a:off x="6769163" y="2237051"/>
              <a:ext cx="53807" cy="46296"/>
            </a:xfrm>
            <a:custGeom>
              <a:avLst/>
              <a:gdLst/>
              <a:ahLst/>
              <a:cxnLst/>
              <a:rect l="l" t="t" r="r" b="b"/>
              <a:pathLst>
                <a:path w="2049" h="176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37" y="259"/>
                    <a:pt x="1551" y="556"/>
                    <a:pt x="1331" y="718"/>
                  </a:cubicBezTo>
                  <a:lnTo>
                    <a:pt x="565" y="1264"/>
                  </a:lnTo>
                  <a:cubicBezTo>
                    <a:pt x="457" y="1340"/>
                    <a:pt x="327" y="1383"/>
                    <a:pt x="196" y="1383"/>
                  </a:cubicBezTo>
                  <a:cubicBezTo>
                    <a:pt x="131" y="1383"/>
                    <a:pt x="65" y="1372"/>
                    <a:pt x="1" y="1350"/>
                  </a:cubicBezTo>
                  <a:lnTo>
                    <a:pt x="1" y="1350"/>
                  </a:lnTo>
                  <a:cubicBezTo>
                    <a:pt x="20" y="1398"/>
                    <a:pt x="39" y="1455"/>
                    <a:pt x="77" y="1503"/>
                  </a:cubicBezTo>
                  <a:cubicBezTo>
                    <a:pt x="200" y="1672"/>
                    <a:pt x="393" y="1763"/>
                    <a:pt x="588" y="1763"/>
                  </a:cubicBezTo>
                  <a:cubicBezTo>
                    <a:pt x="713" y="1763"/>
                    <a:pt x="840" y="1725"/>
                    <a:pt x="948" y="1647"/>
                  </a:cubicBezTo>
                  <a:lnTo>
                    <a:pt x="1704" y="1092"/>
                  </a:lnTo>
                  <a:cubicBezTo>
                    <a:pt x="1991" y="891"/>
                    <a:pt x="2049" y="489"/>
                    <a:pt x="1838" y="211"/>
                  </a:cubicBezTo>
                  <a:cubicBezTo>
                    <a:pt x="1762" y="115"/>
                    <a:pt x="1657" y="48"/>
                    <a:pt x="155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" name="Google Shape;12841;p72">
              <a:extLst>
                <a:ext uri="{FF2B5EF4-FFF2-40B4-BE49-F238E27FC236}">
                  <a16:creationId xmlns:a16="http://schemas.microsoft.com/office/drawing/2014/main" id="{1AA9A2AF-62E2-4FC2-A39B-729A282D39DE}"/>
                </a:ext>
              </a:extLst>
            </p:cNvPr>
            <p:cNvSpPr/>
            <p:nvPr/>
          </p:nvSpPr>
          <p:spPr>
            <a:xfrm>
              <a:off x="6793794" y="2262156"/>
              <a:ext cx="49027" cy="41149"/>
            </a:xfrm>
            <a:custGeom>
              <a:avLst/>
              <a:gdLst/>
              <a:ahLst/>
              <a:cxnLst/>
              <a:rect l="l" t="t" r="r" b="b"/>
              <a:pathLst>
                <a:path w="1867" h="1567" extrusionOk="0">
                  <a:moveTo>
                    <a:pt x="1159" y="0"/>
                  </a:moveTo>
                  <a:cubicBezTo>
                    <a:pt x="1032" y="0"/>
                    <a:pt x="904" y="39"/>
                    <a:pt x="795" y="116"/>
                  </a:cubicBezTo>
                  <a:lnTo>
                    <a:pt x="345" y="442"/>
                  </a:lnTo>
                  <a:cubicBezTo>
                    <a:pt x="58" y="643"/>
                    <a:pt x="1" y="1035"/>
                    <a:pt x="202" y="1313"/>
                  </a:cubicBezTo>
                  <a:cubicBezTo>
                    <a:pt x="322" y="1479"/>
                    <a:pt x="511" y="1566"/>
                    <a:pt x="703" y="1566"/>
                  </a:cubicBezTo>
                  <a:cubicBezTo>
                    <a:pt x="832" y="1566"/>
                    <a:pt x="961" y="1527"/>
                    <a:pt x="1073" y="1447"/>
                  </a:cubicBezTo>
                  <a:lnTo>
                    <a:pt x="1522" y="1121"/>
                  </a:lnTo>
                  <a:cubicBezTo>
                    <a:pt x="1810" y="920"/>
                    <a:pt x="1867" y="518"/>
                    <a:pt x="1647" y="241"/>
                  </a:cubicBezTo>
                  <a:cubicBezTo>
                    <a:pt x="1528" y="82"/>
                    <a:pt x="1344" y="0"/>
                    <a:pt x="115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" name="Google Shape;12842;p72">
              <a:extLst>
                <a:ext uri="{FF2B5EF4-FFF2-40B4-BE49-F238E27FC236}">
                  <a16:creationId xmlns:a16="http://schemas.microsoft.com/office/drawing/2014/main" id="{DE81CDEC-7839-43A9-AB48-6205E5F47E9E}"/>
                </a:ext>
              </a:extLst>
            </p:cNvPr>
            <p:cNvSpPr/>
            <p:nvPr/>
          </p:nvSpPr>
          <p:spPr>
            <a:xfrm>
              <a:off x="6797313" y="2263180"/>
              <a:ext cx="45509" cy="40125"/>
            </a:xfrm>
            <a:custGeom>
              <a:avLst/>
              <a:gdLst/>
              <a:ahLst/>
              <a:cxnLst/>
              <a:rect l="l" t="t" r="r" b="b"/>
              <a:pathLst>
                <a:path w="1733" h="1528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1360" y="269"/>
                    <a:pt x="1264" y="566"/>
                    <a:pt x="1044" y="728"/>
                  </a:cubicBezTo>
                  <a:lnTo>
                    <a:pt x="585" y="1054"/>
                  </a:lnTo>
                  <a:cubicBezTo>
                    <a:pt x="476" y="1132"/>
                    <a:pt x="348" y="1172"/>
                    <a:pt x="221" y="1172"/>
                  </a:cubicBezTo>
                  <a:cubicBezTo>
                    <a:pt x="146" y="1172"/>
                    <a:pt x="72" y="1158"/>
                    <a:pt x="1" y="1130"/>
                  </a:cubicBezTo>
                  <a:lnTo>
                    <a:pt x="1" y="1130"/>
                  </a:lnTo>
                  <a:cubicBezTo>
                    <a:pt x="95" y="1383"/>
                    <a:pt x="332" y="1527"/>
                    <a:pt x="576" y="1527"/>
                  </a:cubicBezTo>
                  <a:cubicBezTo>
                    <a:pt x="701" y="1527"/>
                    <a:pt x="828" y="1489"/>
                    <a:pt x="939" y="1408"/>
                  </a:cubicBezTo>
                  <a:lnTo>
                    <a:pt x="1398" y="1082"/>
                  </a:lnTo>
                  <a:cubicBezTo>
                    <a:pt x="1676" y="881"/>
                    <a:pt x="1733" y="479"/>
                    <a:pt x="1522" y="202"/>
                  </a:cubicBezTo>
                  <a:cubicBezTo>
                    <a:pt x="1455" y="116"/>
                    <a:pt x="1360" y="39"/>
                    <a:pt x="125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" name="Google Shape;12843;p72">
              <a:extLst>
                <a:ext uri="{FF2B5EF4-FFF2-40B4-BE49-F238E27FC236}">
                  <a16:creationId xmlns:a16="http://schemas.microsoft.com/office/drawing/2014/main" id="{8FB571DB-60F9-4353-B74B-9B892AFAF2BD}"/>
                </a:ext>
              </a:extLst>
            </p:cNvPr>
            <p:cNvSpPr/>
            <p:nvPr/>
          </p:nvSpPr>
          <p:spPr>
            <a:xfrm>
              <a:off x="6799335" y="2099843"/>
              <a:ext cx="70639" cy="108848"/>
            </a:xfrm>
            <a:custGeom>
              <a:avLst/>
              <a:gdLst/>
              <a:ahLst/>
              <a:cxnLst/>
              <a:rect l="l" t="t" r="r" b="b"/>
              <a:pathLst>
                <a:path w="2690" h="4145" extrusionOk="0">
                  <a:moveTo>
                    <a:pt x="574" y="0"/>
                  </a:moveTo>
                  <a:cubicBezTo>
                    <a:pt x="479" y="0"/>
                    <a:pt x="393" y="67"/>
                    <a:pt x="374" y="163"/>
                  </a:cubicBezTo>
                  <a:lnTo>
                    <a:pt x="0" y="1665"/>
                  </a:lnTo>
                  <a:lnTo>
                    <a:pt x="0" y="3321"/>
                  </a:lnTo>
                  <a:cubicBezTo>
                    <a:pt x="0" y="3771"/>
                    <a:pt x="364" y="4144"/>
                    <a:pt x="823" y="4144"/>
                  </a:cubicBezTo>
                  <a:cubicBezTo>
                    <a:pt x="1283" y="4144"/>
                    <a:pt x="1656" y="3771"/>
                    <a:pt x="1656" y="3321"/>
                  </a:cubicBezTo>
                  <a:lnTo>
                    <a:pt x="1656" y="2077"/>
                  </a:lnTo>
                  <a:lnTo>
                    <a:pt x="2690" y="1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" name="Google Shape;12844;p72">
              <a:extLst>
                <a:ext uri="{FF2B5EF4-FFF2-40B4-BE49-F238E27FC236}">
                  <a16:creationId xmlns:a16="http://schemas.microsoft.com/office/drawing/2014/main" id="{CD5831DB-D828-4F0A-ACA0-FA91D29D6577}"/>
                </a:ext>
              </a:extLst>
            </p:cNvPr>
            <p:cNvSpPr/>
            <p:nvPr/>
          </p:nvSpPr>
          <p:spPr>
            <a:xfrm>
              <a:off x="6799335" y="2100053"/>
              <a:ext cx="29936" cy="108638"/>
            </a:xfrm>
            <a:custGeom>
              <a:avLst/>
              <a:gdLst/>
              <a:ahLst/>
              <a:cxnLst/>
              <a:rect l="l" t="t" r="r" b="b"/>
              <a:pathLst>
                <a:path w="1140" h="4137" extrusionOk="0">
                  <a:moveTo>
                    <a:pt x="556" y="1"/>
                  </a:moveTo>
                  <a:cubicBezTo>
                    <a:pt x="468" y="1"/>
                    <a:pt x="391" y="65"/>
                    <a:pt x="374" y="155"/>
                  </a:cubicBezTo>
                  <a:lnTo>
                    <a:pt x="0" y="1657"/>
                  </a:lnTo>
                  <a:lnTo>
                    <a:pt x="0" y="3313"/>
                  </a:lnTo>
                  <a:cubicBezTo>
                    <a:pt x="0" y="3763"/>
                    <a:pt x="364" y="4136"/>
                    <a:pt x="823" y="4136"/>
                  </a:cubicBezTo>
                  <a:cubicBezTo>
                    <a:pt x="929" y="4136"/>
                    <a:pt x="1034" y="4117"/>
                    <a:pt x="1139" y="4079"/>
                  </a:cubicBezTo>
                  <a:cubicBezTo>
                    <a:pt x="823" y="3945"/>
                    <a:pt x="622" y="3648"/>
                    <a:pt x="622" y="3313"/>
                  </a:cubicBezTo>
                  <a:lnTo>
                    <a:pt x="622" y="1657"/>
                  </a:lnTo>
                  <a:lnTo>
                    <a:pt x="1034" y="2"/>
                  </a:lnTo>
                  <a:lnTo>
                    <a:pt x="574" y="2"/>
                  </a:lnTo>
                  <a:cubicBezTo>
                    <a:pt x="568" y="1"/>
                    <a:pt x="562" y="1"/>
                    <a:pt x="55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92" name="Google Shape;12097;p72">
            <a:extLst>
              <a:ext uri="{FF2B5EF4-FFF2-40B4-BE49-F238E27FC236}">
                <a16:creationId xmlns:a16="http://schemas.microsoft.com/office/drawing/2014/main" id="{5BE6CA2F-2839-4E9C-9D7D-DC0A39C7BCB3}"/>
              </a:ext>
            </a:extLst>
          </p:cNvPr>
          <p:cNvGrpSpPr/>
          <p:nvPr/>
        </p:nvGrpSpPr>
        <p:grpSpPr>
          <a:xfrm>
            <a:off x="858136" y="3750293"/>
            <a:ext cx="803644" cy="859399"/>
            <a:chOff x="2231907" y="1520731"/>
            <a:chExt cx="311627" cy="326569"/>
          </a:xfrm>
        </p:grpSpPr>
        <p:sp>
          <p:nvSpPr>
            <p:cNvPr id="93" name="Google Shape;12098;p72">
              <a:extLst>
                <a:ext uri="{FF2B5EF4-FFF2-40B4-BE49-F238E27FC236}">
                  <a16:creationId xmlns:a16="http://schemas.microsoft.com/office/drawing/2014/main" id="{52F36FBF-90E8-4AE1-85CD-E1BB7FCD3ECE}"/>
                </a:ext>
              </a:extLst>
            </p:cNvPr>
            <p:cNvSpPr/>
            <p:nvPr/>
          </p:nvSpPr>
          <p:spPr>
            <a:xfrm>
              <a:off x="2382456" y="1520731"/>
              <a:ext cx="161079" cy="135790"/>
            </a:xfrm>
            <a:custGeom>
              <a:avLst/>
              <a:gdLst/>
              <a:ahLst/>
              <a:cxnLst/>
              <a:rect l="l" t="t" r="r" b="b"/>
              <a:pathLst>
                <a:path w="6134" h="5171" extrusionOk="0">
                  <a:moveTo>
                    <a:pt x="3098" y="1"/>
                  </a:moveTo>
                  <a:cubicBezTo>
                    <a:pt x="3061" y="1"/>
                    <a:pt x="3024" y="2"/>
                    <a:pt x="2986" y="3"/>
                  </a:cubicBezTo>
                  <a:cubicBezTo>
                    <a:pt x="1043" y="80"/>
                    <a:pt x="0" y="2338"/>
                    <a:pt x="1216" y="3860"/>
                  </a:cubicBezTo>
                  <a:lnTo>
                    <a:pt x="1168" y="4989"/>
                  </a:lnTo>
                  <a:cubicBezTo>
                    <a:pt x="1160" y="5095"/>
                    <a:pt x="1241" y="5170"/>
                    <a:pt x="1332" y="5170"/>
                  </a:cubicBezTo>
                  <a:cubicBezTo>
                    <a:pt x="1357" y="5170"/>
                    <a:pt x="1382" y="5165"/>
                    <a:pt x="1407" y="5152"/>
                  </a:cubicBezTo>
                  <a:lnTo>
                    <a:pt x="2431" y="4674"/>
                  </a:lnTo>
                  <a:cubicBezTo>
                    <a:pt x="2649" y="4736"/>
                    <a:pt x="2870" y="4767"/>
                    <a:pt x="3088" y="4767"/>
                  </a:cubicBezTo>
                  <a:cubicBezTo>
                    <a:pt x="3868" y="4767"/>
                    <a:pt x="4616" y="4380"/>
                    <a:pt x="5073" y="3707"/>
                  </a:cubicBezTo>
                  <a:cubicBezTo>
                    <a:pt x="6133" y="2121"/>
                    <a:pt x="4985" y="1"/>
                    <a:pt x="3098" y="1"/>
                  </a:cubicBezTo>
                  <a:close/>
                </a:path>
              </a:pathLst>
            </a:custGeom>
            <a:solidFill>
              <a:srgbClr val="E9EE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4" name="Google Shape;12099;p72">
              <a:extLst>
                <a:ext uri="{FF2B5EF4-FFF2-40B4-BE49-F238E27FC236}">
                  <a16:creationId xmlns:a16="http://schemas.microsoft.com/office/drawing/2014/main" id="{9799E101-3524-4A38-8098-8247D7167642}"/>
                </a:ext>
              </a:extLst>
            </p:cNvPr>
            <p:cNvSpPr/>
            <p:nvPr/>
          </p:nvSpPr>
          <p:spPr>
            <a:xfrm>
              <a:off x="2423421" y="1551140"/>
              <a:ext cx="74920" cy="65335"/>
            </a:xfrm>
            <a:custGeom>
              <a:avLst/>
              <a:gdLst/>
              <a:ahLst/>
              <a:cxnLst/>
              <a:rect l="l" t="t" r="r" b="b"/>
              <a:pathLst>
                <a:path w="2853" h="2488" extrusionOk="0">
                  <a:moveTo>
                    <a:pt x="1391" y="1"/>
                  </a:moveTo>
                  <a:cubicBezTo>
                    <a:pt x="1381" y="1"/>
                    <a:pt x="1370" y="2"/>
                    <a:pt x="1359" y="3"/>
                  </a:cubicBezTo>
                  <a:cubicBezTo>
                    <a:pt x="373" y="204"/>
                    <a:pt x="0" y="1410"/>
                    <a:pt x="708" y="2118"/>
                  </a:cubicBezTo>
                  <a:cubicBezTo>
                    <a:pt x="961" y="2371"/>
                    <a:pt x="1279" y="2487"/>
                    <a:pt x="1591" y="2487"/>
                  </a:cubicBezTo>
                  <a:cubicBezTo>
                    <a:pt x="2154" y="2487"/>
                    <a:pt x="2700" y="2111"/>
                    <a:pt x="2823" y="1477"/>
                  </a:cubicBezTo>
                  <a:cubicBezTo>
                    <a:pt x="2852" y="1353"/>
                    <a:pt x="2756" y="1238"/>
                    <a:pt x="2632" y="1238"/>
                  </a:cubicBezTo>
                  <a:lnTo>
                    <a:pt x="1799" y="1238"/>
                  </a:lnTo>
                  <a:cubicBezTo>
                    <a:pt x="1685" y="1238"/>
                    <a:pt x="1598" y="1152"/>
                    <a:pt x="1598" y="1046"/>
                  </a:cubicBezTo>
                  <a:lnTo>
                    <a:pt x="1598" y="204"/>
                  </a:lnTo>
                  <a:cubicBezTo>
                    <a:pt x="1598" y="91"/>
                    <a:pt x="1503" y="1"/>
                    <a:pt x="1391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" name="Google Shape;12100;p72">
              <a:extLst>
                <a:ext uri="{FF2B5EF4-FFF2-40B4-BE49-F238E27FC236}">
                  <a16:creationId xmlns:a16="http://schemas.microsoft.com/office/drawing/2014/main" id="{947BDA4D-5039-4748-BBCD-BDE1DB7F7775}"/>
                </a:ext>
              </a:extLst>
            </p:cNvPr>
            <p:cNvSpPr/>
            <p:nvPr/>
          </p:nvSpPr>
          <p:spPr>
            <a:xfrm>
              <a:off x="2248241" y="1565530"/>
              <a:ext cx="266171" cy="266171"/>
            </a:xfrm>
            <a:custGeom>
              <a:avLst/>
              <a:gdLst/>
              <a:ahLst/>
              <a:cxnLst/>
              <a:rect l="l" t="t" r="r" b="b"/>
              <a:pathLst>
                <a:path w="10136" h="10136" extrusionOk="0">
                  <a:moveTo>
                    <a:pt x="3283" y="1"/>
                  </a:moveTo>
                  <a:lnTo>
                    <a:pt x="1" y="3283"/>
                  </a:lnTo>
                  <a:lnTo>
                    <a:pt x="1637" y="4920"/>
                  </a:lnTo>
                  <a:cubicBezTo>
                    <a:pt x="2085" y="5368"/>
                    <a:pt x="2678" y="5601"/>
                    <a:pt x="3277" y="5601"/>
                  </a:cubicBezTo>
                  <a:cubicBezTo>
                    <a:pt x="3690" y="5601"/>
                    <a:pt x="4105" y="5491"/>
                    <a:pt x="4480" y="5264"/>
                  </a:cubicBezTo>
                  <a:lnTo>
                    <a:pt x="4862" y="5647"/>
                  </a:lnTo>
                  <a:cubicBezTo>
                    <a:pt x="4307" y="6566"/>
                    <a:pt x="4451" y="7734"/>
                    <a:pt x="5207" y="8490"/>
                  </a:cubicBezTo>
                  <a:lnTo>
                    <a:pt x="6853" y="10136"/>
                  </a:lnTo>
                  <a:lnTo>
                    <a:pt x="10136" y="6853"/>
                  </a:lnTo>
                  <a:lnTo>
                    <a:pt x="8490" y="5207"/>
                  </a:lnTo>
                  <a:cubicBezTo>
                    <a:pt x="8042" y="4760"/>
                    <a:pt x="7451" y="4530"/>
                    <a:pt x="6853" y="4530"/>
                  </a:cubicBezTo>
                  <a:cubicBezTo>
                    <a:pt x="6439" y="4530"/>
                    <a:pt x="6022" y="4640"/>
                    <a:pt x="5647" y="4863"/>
                  </a:cubicBezTo>
                  <a:lnTo>
                    <a:pt x="5264" y="4480"/>
                  </a:lnTo>
                  <a:cubicBezTo>
                    <a:pt x="5819" y="3571"/>
                    <a:pt x="5676" y="2393"/>
                    <a:pt x="4920" y="163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rgbClr val="EAEF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6" name="Google Shape;12101;p72">
              <a:extLst>
                <a:ext uri="{FF2B5EF4-FFF2-40B4-BE49-F238E27FC236}">
                  <a16:creationId xmlns:a16="http://schemas.microsoft.com/office/drawing/2014/main" id="{DE8CD28E-26B4-4C17-BC26-C5131E6444D6}"/>
                </a:ext>
              </a:extLst>
            </p:cNvPr>
            <p:cNvSpPr/>
            <p:nvPr/>
          </p:nvSpPr>
          <p:spPr>
            <a:xfrm>
              <a:off x="2321375" y="1565530"/>
              <a:ext cx="192801" cy="192801"/>
            </a:xfrm>
            <a:custGeom>
              <a:avLst/>
              <a:gdLst/>
              <a:ahLst/>
              <a:cxnLst/>
              <a:rect l="l" t="t" r="r" b="b"/>
              <a:pathLst>
                <a:path w="7342" h="7342" extrusionOk="0">
                  <a:moveTo>
                    <a:pt x="498" y="1"/>
                  </a:moveTo>
                  <a:lnTo>
                    <a:pt x="1" y="498"/>
                  </a:lnTo>
                  <a:lnTo>
                    <a:pt x="1647" y="2135"/>
                  </a:lnTo>
                  <a:cubicBezTo>
                    <a:pt x="2336" y="2824"/>
                    <a:pt x="2518" y="3867"/>
                    <a:pt x="2106" y="4748"/>
                  </a:cubicBezTo>
                  <a:cubicBezTo>
                    <a:pt x="2049" y="4891"/>
                    <a:pt x="2077" y="5054"/>
                    <a:pt x="2183" y="5159"/>
                  </a:cubicBezTo>
                  <a:cubicBezTo>
                    <a:pt x="2252" y="5229"/>
                    <a:pt x="2347" y="5265"/>
                    <a:pt x="2444" y="5265"/>
                  </a:cubicBezTo>
                  <a:cubicBezTo>
                    <a:pt x="2494" y="5265"/>
                    <a:pt x="2545" y="5255"/>
                    <a:pt x="2594" y="5236"/>
                  </a:cubicBezTo>
                  <a:cubicBezTo>
                    <a:pt x="2904" y="5091"/>
                    <a:pt x="3234" y="5021"/>
                    <a:pt x="3562" y="5021"/>
                  </a:cubicBezTo>
                  <a:cubicBezTo>
                    <a:pt x="4165" y="5021"/>
                    <a:pt x="4760" y="5258"/>
                    <a:pt x="5207" y="5705"/>
                  </a:cubicBezTo>
                  <a:lnTo>
                    <a:pt x="6853" y="7341"/>
                  </a:lnTo>
                  <a:lnTo>
                    <a:pt x="7341" y="6853"/>
                  </a:lnTo>
                  <a:lnTo>
                    <a:pt x="5705" y="5207"/>
                  </a:lnTo>
                  <a:cubicBezTo>
                    <a:pt x="5257" y="4760"/>
                    <a:pt x="4666" y="4530"/>
                    <a:pt x="4068" y="4530"/>
                  </a:cubicBezTo>
                  <a:cubicBezTo>
                    <a:pt x="3654" y="4530"/>
                    <a:pt x="3237" y="4640"/>
                    <a:pt x="2862" y="4863"/>
                  </a:cubicBezTo>
                  <a:lnTo>
                    <a:pt x="2479" y="4480"/>
                  </a:lnTo>
                  <a:cubicBezTo>
                    <a:pt x="3034" y="3571"/>
                    <a:pt x="2891" y="2393"/>
                    <a:pt x="2135" y="1637"/>
                  </a:cubicBezTo>
                  <a:lnTo>
                    <a:pt x="498" y="1"/>
                  </a:lnTo>
                  <a:close/>
                </a:path>
              </a:pathLst>
            </a:custGeom>
            <a:solidFill>
              <a:srgbClr val="ACB9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" name="Google Shape;12102;p72">
              <a:extLst>
                <a:ext uri="{FF2B5EF4-FFF2-40B4-BE49-F238E27FC236}">
                  <a16:creationId xmlns:a16="http://schemas.microsoft.com/office/drawing/2014/main" id="{51656B97-149D-45FB-9675-8E3DEB5C45F6}"/>
                </a:ext>
              </a:extLst>
            </p:cNvPr>
            <p:cNvSpPr/>
            <p:nvPr/>
          </p:nvSpPr>
          <p:spPr>
            <a:xfrm>
              <a:off x="2231907" y="1549748"/>
              <a:ext cx="118643" cy="117592"/>
            </a:xfrm>
            <a:custGeom>
              <a:avLst/>
              <a:gdLst/>
              <a:ahLst/>
              <a:cxnLst/>
              <a:rect l="l" t="t" r="r" b="b"/>
              <a:pathLst>
                <a:path w="4518" h="4478" extrusionOk="0">
                  <a:moveTo>
                    <a:pt x="3906" y="0"/>
                  </a:moveTo>
                  <a:cubicBezTo>
                    <a:pt x="3857" y="0"/>
                    <a:pt x="3809" y="19"/>
                    <a:pt x="3771" y="56"/>
                  </a:cubicBezTo>
                  <a:lnTo>
                    <a:pt x="87" y="3750"/>
                  </a:lnTo>
                  <a:cubicBezTo>
                    <a:pt x="1" y="3827"/>
                    <a:pt x="1" y="3951"/>
                    <a:pt x="87" y="4028"/>
                  </a:cubicBezTo>
                  <a:lnTo>
                    <a:pt x="470" y="4420"/>
                  </a:lnTo>
                  <a:cubicBezTo>
                    <a:pt x="508" y="4459"/>
                    <a:pt x="561" y="4478"/>
                    <a:pt x="613" y="4478"/>
                  </a:cubicBezTo>
                  <a:cubicBezTo>
                    <a:pt x="666" y="4478"/>
                    <a:pt x="718" y="4459"/>
                    <a:pt x="757" y="4420"/>
                  </a:cubicBezTo>
                  <a:lnTo>
                    <a:pt x="4441" y="736"/>
                  </a:lnTo>
                  <a:cubicBezTo>
                    <a:pt x="4518" y="659"/>
                    <a:pt x="4518" y="525"/>
                    <a:pt x="4441" y="449"/>
                  </a:cubicBezTo>
                  <a:lnTo>
                    <a:pt x="4049" y="66"/>
                  </a:lnTo>
                  <a:cubicBezTo>
                    <a:pt x="4009" y="22"/>
                    <a:pt x="3957" y="0"/>
                    <a:pt x="3906" y="0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8" name="Google Shape;12103;p72">
              <a:extLst>
                <a:ext uri="{FF2B5EF4-FFF2-40B4-BE49-F238E27FC236}">
                  <a16:creationId xmlns:a16="http://schemas.microsoft.com/office/drawing/2014/main" id="{2F749BE7-06D9-4AD5-905D-1185DE097B55}"/>
                </a:ext>
              </a:extLst>
            </p:cNvPr>
            <p:cNvSpPr/>
            <p:nvPr/>
          </p:nvSpPr>
          <p:spPr>
            <a:xfrm>
              <a:off x="2239208" y="1556497"/>
              <a:ext cx="111342" cy="110843"/>
            </a:xfrm>
            <a:custGeom>
              <a:avLst/>
              <a:gdLst/>
              <a:ahLst/>
              <a:cxnLst/>
              <a:rect l="l" t="t" r="r" b="b"/>
              <a:pathLst>
                <a:path w="4240" h="4221" extrusionOk="0">
                  <a:moveTo>
                    <a:pt x="3972" y="0"/>
                  </a:moveTo>
                  <a:lnTo>
                    <a:pt x="0" y="3972"/>
                  </a:lnTo>
                  <a:lnTo>
                    <a:pt x="192" y="4163"/>
                  </a:lnTo>
                  <a:cubicBezTo>
                    <a:pt x="230" y="4202"/>
                    <a:pt x="283" y="4221"/>
                    <a:pt x="335" y="4221"/>
                  </a:cubicBezTo>
                  <a:cubicBezTo>
                    <a:pt x="388" y="4221"/>
                    <a:pt x="440" y="4202"/>
                    <a:pt x="479" y="4163"/>
                  </a:cubicBezTo>
                  <a:lnTo>
                    <a:pt x="4163" y="469"/>
                  </a:lnTo>
                  <a:cubicBezTo>
                    <a:pt x="4240" y="393"/>
                    <a:pt x="4240" y="268"/>
                    <a:pt x="4163" y="192"/>
                  </a:cubicBezTo>
                  <a:lnTo>
                    <a:pt x="3972" y="0"/>
                  </a:ln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9" name="Google Shape;12104;p72">
              <a:extLst>
                <a:ext uri="{FF2B5EF4-FFF2-40B4-BE49-F238E27FC236}">
                  <a16:creationId xmlns:a16="http://schemas.microsoft.com/office/drawing/2014/main" id="{A5FE5499-A3A0-4B99-8BF9-6A194B086047}"/>
                </a:ext>
              </a:extLst>
            </p:cNvPr>
            <p:cNvSpPr/>
            <p:nvPr/>
          </p:nvSpPr>
          <p:spPr>
            <a:xfrm>
              <a:off x="2412103" y="1729892"/>
              <a:ext cx="118406" cy="117408"/>
            </a:xfrm>
            <a:custGeom>
              <a:avLst/>
              <a:gdLst/>
              <a:ahLst/>
              <a:cxnLst/>
              <a:rect l="l" t="t" r="r" b="b"/>
              <a:pathLst>
                <a:path w="4509" h="4471" extrusionOk="0">
                  <a:moveTo>
                    <a:pt x="3900" y="1"/>
                  </a:moveTo>
                  <a:cubicBezTo>
                    <a:pt x="3850" y="1"/>
                    <a:pt x="3800" y="20"/>
                    <a:pt x="3762" y="58"/>
                  </a:cubicBezTo>
                  <a:lnTo>
                    <a:pt x="77" y="3743"/>
                  </a:lnTo>
                  <a:cubicBezTo>
                    <a:pt x="1" y="3819"/>
                    <a:pt x="1" y="3944"/>
                    <a:pt x="77" y="4030"/>
                  </a:cubicBezTo>
                  <a:lnTo>
                    <a:pt x="460" y="4413"/>
                  </a:lnTo>
                  <a:cubicBezTo>
                    <a:pt x="498" y="4451"/>
                    <a:pt x="551" y="4470"/>
                    <a:pt x="603" y="4470"/>
                  </a:cubicBezTo>
                  <a:cubicBezTo>
                    <a:pt x="656" y="4470"/>
                    <a:pt x="709" y="4451"/>
                    <a:pt x="747" y="4413"/>
                  </a:cubicBezTo>
                  <a:lnTo>
                    <a:pt x="4432" y="728"/>
                  </a:lnTo>
                  <a:cubicBezTo>
                    <a:pt x="4508" y="652"/>
                    <a:pt x="4508" y="518"/>
                    <a:pt x="4432" y="441"/>
                  </a:cubicBezTo>
                  <a:lnTo>
                    <a:pt x="4039" y="58"/>
                  </a:lnTo>
                  <a:cubicBezTo>
                    <a:pt x="4001" y="20"/>
                    <a:pt x="3951" y="1"/>
                    <a:pt x="3900" y="1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" name="Google Shape;12105;p72">
              <a:extLst>
                <a:ext uri="{FF2B5EF4-FFF2-40B4-BE49-F238E27FC236}">
                  <a16:creationId xmlns:a16="http://schemas.microsoft.com/office/drawing/2014/main" id="{C3669769-1D84-488C-8734-B21297FBC605}"/>
                </a:ext>
              </a:extLst>
            </p:cNvPr>
            <p:cNvSpPr/>
            <p:nvPr/>
          </p:nvSpPr>
          <p:spPr>
            <a:xfrm>
              <a:off x="2419141" y="1736430"/>
              <a:ext cx="111369" cy="110870"/>
            </a:xfrm>
            <a:custGeom>
              <a:avLst/>
              <a:gdLst/>
              <a:ahLst/>
              <a:cxnLst/>
              <a:rect l="l" t="t" r="r" b="b"/>
              <a:pathLst>
                <a:path w="4241" h="4222" extrusionOk="0">
                  <a:moveTo>
                    <a:pt x="3972" y="1"/>
                  </a:moveTo>
                  <a:lnTo>
                    <a:pt x="1" y="3972"/>
                  </a:lnTo>
                  <a:lnTo>
                    <a:pt x="192" y="4164"/>
                  </a:lnTo>
                  <a:cubicBezTo>
                    <a:pt x="230" y="4202"/>
                    <a:pt x="283" y="4221"/>
                    <a:pt x="335" y="4221"/>
                  </a:cubicBezTo>
                  <a:cubicBezTo>
                    <a:pt x="388" y="4221"/>
                    <a:pt x="441" y="4202"/>
                    <a:pt x="479" y="4164"/>
                  </a:cubicBezTo>
                  <a:lnTo>
                    <a:pt x="4164" y="479"/>
                  </a:lnTo>
                  <a:cubicBezTo>
                    <a:pt x="4240" y="403"/>
                    <a:pt x="4240" y="269"/>
                    <a:pt x="4164" y="192"/>
                  </a:cubicBezTo>
                  <a:lnTo>
                    <a:pt x="3972" y="1"/>
                  </a:ln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1" name="Google Shape;12106;p72">
              <a:extLst>
                <a:ext uri="{FF2B5EF4-FFF2-40B4-BE49-F238E27FC236}">
                  <a16:creationId xmlns:a16="http://schemas.microsoft.com/office/drawing/2014/main" id="{72D3BEF1-FA4F-4840-9507-945B0246CCA9}"/>
                </a:ext>
              </a:extLst>
            </p:cNvPr>
            <p:cNvSpPr/>
            <p:nvPr/>
          </p:nvSpPr>
          <p:spPr>
            <a:xfrm>
              <a:off x="2291964" y="1669572"/>
              <a:ext cx="78701" cy="29175"/>
            </a:xfrm>
            <a:custGeom>
              <a:avLst/>
              <a:gdLst/>
              <a:ahLst/>
              <a:cxnLst/>
              <a:rect l="l" t="t" r="r" b="b"/>
              <a:pathLst>
                <a:path w="2997" h="1111" extrusionOk="0">
                  <a:moveTo>
                    <a:pt x="259" y="1"/>
                  </a:moveTo>
                  <a:cubicBezTo>
                    <a:pt x="97" y="1"/>
                    <a:pt x="1" y="192"/>
                    <a:pt x="106" y="326"/>
                  </a:cubicBezTo>
                  <a:lnTo>
                    <a:pt x="250" y="499"/>
                  </a:lnTo>
                  <a:cubicBezTo>
                    <a:pt x="596" y="909"/>
                    <a:pt x="1044" y="1111"/>
                    <a:pt x="1494" y="1111"/>
                  </a:cubicBezTo>
                  <a:cubicBezTo>
                    <a:pt x="1977" y="1111"/>
                    <a:pt x="2462" y="878"/>
                    <a:pt x="2824" y="422"/>
                  </a:cubicBezTo>
                  <a:lnTo>
                    <a:pt x="2901" y="326"/>
                  </a:lnTo>
                  <a:cubicBezTo>
                    <a:pt x="2996" y="192"/>
                    <a:pt x="2910" y="1"/>
                    <a:pt x="2738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" name="Google Shape;12107;p72">
              <a:extLst>
                <a:ext uri="{FF2B5EF4-FFF2-40B4-BE49-F238E27FC236}">
                  <a16:creationId xmlns:a16="http://schemas.microsoft.com/office/drawing/2014/main" id="{EEF91FBB-3990-4A9E-9DFD-905B018C3392}"/>
                </a:ext>
              </a:extLst>
            </p:cNvPr>
            <p:cNvSpPr/>
            <p:nvPr/>
          </p:nvSpPr>
          <p:spPr>
            <a:xfrm>
              <a:off x="2381694" y="1751005"/>
              <a:ext cx="82456" cy="46769"/>
            </a:xfrm>
            <a:custGeom>
              <a:avLst/>
              <a:gdLst/>
              <a:ahLst/>
              <a:cxnLst/>
              <a:rect l="l" t="t" r="r" b="b"/>
              <a:pathLst>
                <a:path w="3140" h="1781" extrusionOk="0">
                  <a:moveTo>
                    <a:pt x="1" y="1"/>
                  </a:moveTo>
                  <a:cubicBezTo>
                    <a:pt x="10" y="240"/>
                    <a:pt x="106" y="479"/>
                    <a:pt x="278" y="661"/>
                  </a:cubicBezTo>
                  <a:lnTo>
                    <a:pt x="1350" y="1723"/>
                  </a:lnTo>
                  <a:cubicBezTo>
                    <a:pt x="1388" y="1762"/>
                    <a:pt x="1438" y="1781"/>
                    <a:pt x="1489" y="1781"/>
                  </a:cubicBezTo>
                  <a:cubicBezTo>
                    <a:pt x="1539" y="1781"/>
                    <a:pt x="1589" y="1762"/>
                    <a:pt x="1628" y="1723"/>
                  </a:cubicBezTo>
                  <a:lnTo>
                    <a:pt x="3015" y="345"/>
                  </a:lnTo>
                  <a:cubicBezTo>
                    <a:pt x="3140" y="211"/>
                    <a:pt x="3053" y="1"/>
                    <a:pt x="2872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03" name="Google Shape;9646;p70">
            <a:extLst>
              <a:ext uri="{FF2B5EF4-FFF2-40B4-BE49-F238E27FC236}">
                <a16:creationId xmlns:a16="http://schemas.microsoft.com/office/drawing/2014/main" id="{31AF4DA8-8B49-4B4D-96E9-64A050A52AC1}"/>
              </a:ext>
            </a:extLst>
          </p:cNvPr>
          <p:cNvGrpSpPr/>
          <p:nvPr/>
        </p:nvGrpSpPr>
        <p:grpSpPr>
          <a:xfrm>
            <a:off x="821786" y="1983694"/>
            <a:ext cx="861701" cy="714255"/>
            <a:chOff x="6871342" y="3740044"/>
            <a:chExt cx="371966" cy="256420"/>
          </a:xfrm>
        </p:grpSpPr>
        <p:sp>
          <p:nvSpPr>
            <p:cNvPr id="104" name="Google Shape;9647;p70">
              <a:extLst>
                <a:ext uri="{FF2B5EF4-FFF2-40B4-BE49-F238E27FC236}">
                  <a16:creationId xmlns:a16="http://schemas.microsoft.com/office/drawing/2014/main" id="{681EDEA8-5D7D-44A9-A81D-0CE82F14CDF8}"/>
                </a:ext>
              </a:extLst>
            </p:cNvPr>
            <p:cNvSpPr/>
            <p:nvPr/>
          </p:nvSpPr>
          <p:spPr>
            <a:xfrm>
              <a:off x="6871342" y="38169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CB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Google Shape;9648;p70">
              <a:extLst>
                <a:ext uri="{FF2B5EF4-FFF2-40B4-BE49-F238E27FC236}">
                  <a16:creationId xmlns:a16="http://schemas.microsoft.com/office/drawing/2014/main" id="{AF780937-043C-46F7-9F83-132F3EC5C399}"/>
                </a:ext>
              </a:extLst>
            </p:cNvPr>
            <p:cNvSpPr/>
            <p:nvPr/>
          </p:nvSpPr>
          <p:spPr>
            <a:xfrm>
              <a:off x="6871342" y="37400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Google Shape;9649;p70">
              <a:extLst>
                <a:ext uri="{FF2B5EF4-FFF2-40B4-BE49-F238E27FC236}">
                  <a16:creationId xmlns:a16="http://schemas.microsoft.com/office/drawing/2014/main" id="{7232D378-9417-49B0-8009-42B77B360C86}"/>
                </a:ext>
              </a:extLst>
            </p:cNvPr>
            <p:cNvSpPr/>
            <p:nvPr/>
          </p:nvSpPr>
          <p:spPr>
            <a:xfrm>
              <a:off x="6890652" y="3759355"/>
              <a:ext cx="333319" cy="140899"/>
            </a:xfrm>
            <a:custGeom>
              <a:avLst/>
              <a:gdLst/>
              <a:ahLst/>
              <a:cxnLst/>
              <a:rect l="l" t="t" r="r" b="b"/>
              <a:pathLst>
                <a:path w="12687" h="5363" extrusionOk="0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Google Shape;9650;p70">
              <a:extLst>
                <a:ext uri="{FF2B5EF4-FFF2-40B4-BE49-F238E27FC236}">
                  <a16:creationId xmlns:a16="http://schemas.microsoft.com/office/drawing/2014/main" id="{6A8D17B2-5113-4523-A7BF-69CF319B7009}"/>
                </a:ext>
              </a:extLst>
            </p:cNvPr>
            <p:cNvSpPr/>
            <p:nvPr/>
          </p:nvSpPr>
          <p:spPr>
            <a:xfrm>
              <a:off x="6986862" y="3759355"/>
              <a:ext cx="140899" cy="141083"/>
            </a:xfrm>
            <a:custGeom>
              <a:avLst/>
              <a:gdLst/>
              <a:ahLst/>
              <a:cxnLst/>
              <a:rect l="l" t="t" r="r" b="b"/>
              <a:pathLst>
                <a:path w="5363" h="5370" extrusionOk="0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80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Google Shape;9651;p70">
              <a:extLst>
                <a:ext uri="{FF2B5EF4-FFF2-40B4-BE49-F238E27FC236}">
                  <a16:creationId xmlns:a16="http://schemas.microsoft.com/office/drawing/2014/main" id="{25C9A3F7-BDA8-4694-8006-E90F6DA8A829}"/>
                </a:ext>
              </a:extLst>
            </p:cNvPr>
            <p:cNvSpPr/>
            <p:nvPr/>
          </p:nvSpPr>
          <p:spPr>
            <a:xfrm>
              <a:off x="7025141" y="3785023"/>
              <a:ext cx="64184" cy="89773"/>
            </a:xfrm>
            <a:custGeom>
              <a:avLst/>
              <a:gdLst/>
              <a:ahLst/>
              <a:cxnLst/>
              <a:rect l="l" t="t" r="r" b="b"/>
              <a:pathLst>
                <a:path w="2443" h="3417" extrusionOk="0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Google Shape;9652;p70">
              <a:extLst>
                <a:ext uri="{FF2B5EF4-FFF2-40B4-BE49-F238E27FC236}">
                  <a16:creationId xmlns:a16="http://schemas.microsoft.com/office/drawing/2014/main" id="{0778B7BB-C18C-486B-A5CD-6934BC279D6B}"/>
                </a:ext>
              </a:extLst>
            </p:cNvPr>
            <p:cNvSpPr/>
            <p:nvPr/>
          </p:nvSpPr>
          <p:spPr>
            <a:xfrm>
              <a:off x="6890652" y="3759355"/>
              <a:ext cx="12795" cy="12795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Google Shape;9653;p70">
              <a:extLst>
                <a:ext uri="{FF2B5EF4-FFF2-40B4-BE49-F238E27FC236}">
                  <a16:creationId xmlns:a16="http://schemas.microsoft.com/office/drawing/2014/main" id="{ECC3717F-8986-4743-8F37-DF78DBFB3B9E}"/>
                </a:ext>
              </a:extLst>
            </p:cNvPr>
            <p:cNvSpPr/>
            <p:nvPr/>
          </p:nvSpPr>
          <p:spPr>
            <a:xfrm>
              <a:off x="7211203" y="3759355"/>
              <a:ext cx="12768" cy="12795"/>
            </a:xfrm>
            <a:custGeom>
              <a:avLst/>
              <a:gdLst/>
              <a:ahLst/>
              <a:cxnLst/>
              <a:rect l="l" t="t" r="r" b="b"/>
              <a:pathLst>
                <a:path w="486" h="487" extrusionOk="0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Google Shape;9654;p70">
              <a:extLst>
                <a:ext uri="{FF2B5EF4-FFF2-40B4-BE49-F238E27FC236}">
                  <a16:creationId xmlns:a16="http://schemas.microsoft.com/office/drawing/2014/main" id="{62AB8FC2-E28A-479E-9BB8-D9EB355729A7}"/>
                </a:ext>
              </a:extLst>
            </p:cNvPr>
            <p:cNvSpPr/>
            <p:nvPr/>
          </p:nvSpPr>
          <p:spPr>
            <a:xfrm>
              <a:off x="6890652" y="3887486"/>
              <a:ext cx="12795" cy="12768"/>
            </a:xfrm>
            <a:custGeom>
              <a:avLst/>
              <a:gdLst/>
              <a:ahLst/>
              <a:cxnLst/>
              <a:rect l="l" t="t" r="r" b="b"/>
              <a:pathLst>
                <a:path w="487" h="486" extrusionOk="0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Google Shape;9655;p70">
              <a:extLst>
                <a:ext uri="{FF2B5EF4-FFF2-40B4-BE49-F238E27FC236}">
                  <a16:creationId xmlns:a16="http://schemas.microsoft.com/office/drawing/2014/main" id="{519EE0AA-8EF4-42FC-9C1E-E9118C40D46D}"/>
                </a:ext>
              </a:extLst>
            </p:cNvPr>
            <p:cNvSpPr/>
            <p:nvPr/>
          </p:nvSpPr>
          <p:spPr>
            <a:xfrm>
              <a:off x="7211203" y="3887486"/>
              <a:ext cx="12768" cy="12768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Google Shape;9656;p70">
              <a:extLst>
                <a:ext uri="{FF2B5EF4-FFF2-40B4-BE49-F238E27FC236}">
                  <a16:creationId xmlns:a16="http://schemas.microsoft.com/office/drawing/2014/main" id="{EB0252ED-0FA8-4C0C-A61F-9B69A0A2ACB9}"/>
                </a:ext>
              </a:extLst>
            </p:cNvPr>
            <p:cNvSpPr/>
            <p:nvPr/>
          </p:nvSpPr>
          <p:spPr>
            <a:xfrm>
              <a:off x="6871342" y="3932306"/>
              <a:ext cx="371966" cy="12952"/>
            </a:xfrm>
            <a:custGeom>
              <a:avLst/>
              <a:gdLst/>
              <a:ahLst/>
              <a:cxnLst/>
              <a:rect l="l" t="t" r="r" b="b"/>
              <a:pathLst>
                <a:path w="14158" h="493" extrusionOk="0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Google Shape;9657;p70">
              <a:extLst>
                <a:ext uri="{FF2B5EF4-FFF2-40B4-BE49-F238E27FC236}">
                  <a16:creationId xmlns:a16="http://schemas.microsoft.com/office/drawing/2014/main" id="{317CF35E-53D5-4765-BB73-BD81CE0148F4}"/>
                </a:ext>
              </a:extLst>
            </p:cNvPr>
            <p:cNvSpPr/>
            <p:nvPr/>
          </p:nvSpPr>
          <p:spPr>
            <a:xfrm>
              <a:off x="6871342" y="3958001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Google Shape;9658;p70">
              <a:extLst>
                <a:ext uri="{FF2B5EF4-FFF2-40B4-BE49-F238E27FC236}">
                  <a16:creationId xmlns:a16="http://schemas.microsoft.com/office/drawing/2014/main" id="{FF212478-4167-46ED-A760-2D65BC9F44C4}"/>
                </a:ext>
              </a:extLst>
            </p:cNvPr>
            <p:cNvSpPr/>
            <p:nvPr/>
          </p:nvSpPr>
          <p:spPr>
            <a:xfrm>
              <a:off x="6871342" y="3983695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90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6" grpId="0"/>
      <p:bldP spid="7" grpId="0"/>
      <p:bldP spid="50" grpId="0"/>
      <p:bldP spid="51" grpId="0"/>
      <p:bldP spid="63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>
                <a:latin typeface="Arial Rounded MT Bold" panose="020F0704030504030204" pitchFamily="34" charset="0"/>
              </a:rPr>
              <a:t>Team</a:t>
            </a:r>
            <a:endParaRPr lang="it-IT" sz="5400" dirty="0">
              <a:latin typeface="Arial Rounded MT Bold" panose="020F07040305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1DB7DE4-784F-4644-950A-14B42E45B7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204864"/>
            <a:ext cx="1368152" cy="13929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EB5E5B1-DA6B-4012-8F4A-7395C05E9C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7768" y="2218198"/>
            <a:ext cx="1368152" cy="13662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EBF1384-ABB1-43A5-8C80-E57C0B92DE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8048" y="2217247"/>
            <a:ext cx="1368152" cy="13681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922C52C-9388-4D4D-A625-FF550322FA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48328" y="2216773"/>
            <a:ext cx="1368152" cy="1369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10E33A6-56E3-43F4-97BA-9CAD8EE9B440}"/>
              </a:ext>
            </a:extLst>
          </p:cNvPr>
          <p:cNvSpPr txBox="1"/>
          <p:nvPr/>
        </p:nvSpPr>
        <p:spPr>
          <a:xfrm>
            <a:off x="1127448" y="386104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Hermann Senatore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21FC30-714D-4A76-BC08-27502742B6BB}"/>
              </a:ext>
            </a:extLst>
          </p:cNvPr>
          <p:cNvSpPr txBox="1"/>
          <p:nvPr/>
        </p:nvSpPr>
        <p:spPr>
          <a:xfrm>
            <a:off x="3647728" y="388502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Ivan Carmine</a:t>
            </a:r>
          </a:p>
          <a:p>
            <a:pPr algn="ctr"/>
            <a:r>
              <a:rPr lang="it-IT" dirty="0"/>
              <a:t>Adamo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D4DB966-4174-4F89-BFD4-430DE33DB05D}"/>
              </a:ext>
            </a:extLst>
          </p:cNvPr>
          <p:cNvSpPr txBox="1"/>
          <p:nvPr/>
        </p:nvSpPr>
        <p:spPr>
          <a:xfrm>
            <a:off x="6169301" y="388502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Lorenzo Criscuolo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F2FEEE7-72A5-4353-8F46-13D89A4E37C6}"/>
              </a:ext>
            </a:extLst>
          </p:cNvPr>
          <p:cNvSpPr txBox="1"/>
          <p:nvPr/>
        </p:nvSpPr>
        <p:spPr>
          <a:xfrm>
            <a:off x="8690874" y="386104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Orazio Cesarano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F95662A-A6ED-4267-A710-AEB40602056A}"/>
              </a:ext>
            </a:extLst>
          </p:cNvPr>
          <p:cNvSpPr txBox="1"/>
          <p:nvPr/>
        </p:nvSpPr>
        <p:spPr>
          <a:xfrm>
            <a:off x="1451484" y="47648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05743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20CA7F9-DDFE-46ED-B664-7476558A4383}"/>
              </a:ext>
            </a:extLst>
          </p:cNvPr>
          <p:cNvSpPr txBox="1"/>
          <p:nvPr/>
        </p:nvSpPr>
        <p:spPr>
          <a:xfrm>
            <a:off x="3971764" y="47648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05755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330EA44-8F2D-4411-98EF-550940A12FC2}"/>
              </a:ext>
            </a:extLst>
          </p:cNvPr>
          <p:cNvSpPr txBox="1"/>
          <p:nvPr/>
        </p:nvSpPr>
        <p:spPr>
          <a:xfrm>
            <a:off x="6492044" y="47648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05737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7BA8D2-1DB2-451A-A5DB-51487FA78859}"/>
              </a:ext>
            </a:extLst>
          </p:cNvPr>
          <p:cNvSpPr txBox="1"/>
          <p:nvPr/>
        </p:nvSpPr>
        <p:spPr>
          <a:xfrm>
            <a:off x="9006960" y="47648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05929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8EE65CA-A079-474E-8677-5BB65E4BB02B}"/>
              </a:ext>
            </a:extLst>
          </p:cNvPr>
          <p:cNvSpPr txBox="1"/>
          <p:nvPr/>
        </p:nvSpPr>
        <p:spPr>
          <a:xfrm>
            <a:off x="1919536" y="5517232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09C5A8"/>
                </a:solidFill>
              </a:rPr>
              <a:t>H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45523A7-D07B-47C8-BD99-931DF01BE910}"/>
              </a:ext>
            </a:extLst>
          </p:cNvPr>
          <p:cNvSpPr txBox="1"/>
          <p:nvPr/>
        </p:nvSpPr>
        <p:spPr>
          <a:xfrm>
            <a:off x="4448491" y="5517232"/>
            <a:ext cx="486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09C5A8"/>
                </a:solidFill>
              </a:rPr>
              <a:t>I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722FF0C-BBCF-4643-B510-FB2C0072A8F6}"/>
              </a:ext>
            </a:extLst>
          </p:cNvPr>
          <p:cNvSpPr txBox="1"/>
          <p:nvPr/>
        </p:nvSpPr>
        <p:spPr>
          <a:xfrm>
            <a:off x="6960096" y="5517232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09C5A8"/>
                </a:solidFill>
              </a:rPr>
              <a:t>L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A28ECFD-5D5A-42EA-89D5-CC9FC96B39D6}"/>
              </a:ext>
            </a:extLst>
          </p:cNvPr>
          <p:cNvSpPr txBox="1"/>
          <p:nvPr/>
        </p:nvSpPr>
        <p:spPr>
          <a:xfrm>
            <a:off x="9489051" y="5537221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09C5A8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0580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3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13A6E77-F9F9-49EC-9E9C-AA3A28242D6F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Sistema Corrente VS proposto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F3F3B99-94AC-43CD-ADA7-51486B2A5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84" y="1415423"/>
            <a:ext cx="3779648" cy="247567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5BA5D1D-1D0F-46FC-BB27-175DDA632C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67" y="3455571"/>
            <a:ext cx="2043189" cy="204318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8800F0-FECA-4374-9094-7DB23B7E646F}"/>
              </a:ext>
            </a:extLst>
          </p:cNvPr>
          <p:cNvSpPr txBox="1"/>
          <p:nvPr/>
        </p:nvSpPr>
        <p:spPr>
          <a:xfrm>
            <a:off x="2368446" y="1903751"/>
            <a:ext cx="2683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 Corrente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79E7839-40A5-44BF-9E92-8F99DEABDD43}"/>
              </a:ext>
            </a:extLst>
          </p:cNvPr>
          <p:cNvSpPr txBox="1"/>
          <p:nvPr/>
        </p:nvSpPr>
        <p:spPr>
          <a:xfrm>
            <a:off x="6580682" y="4646951"/>
            <a:ext cx="238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 Proposto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547DAE2-99CF-4414-B30A-431A894C5CF2}"/>
              </a:ext>
            </a:extLst>
          </p:cNvPr>
          <p:cNvSpPr txBox="1"/>
          <p:nvPr/>
        </p:nvSpPr>
        <p:spPr>
          <a:xfrm>
            <a:off x="6781986" y="5832898"/>
            <a:ext cx="178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Scheduling Efficiente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343078-8F1E-4D79-AAB0-3C4E663AFD69}"/>
              </a:ext>
            </a:extLst>
          </p:cNvPr>
          <p:cNvSpPr txBox="1"/>
          <p:nvPr/>
        </p:nvSpPr>
        <p:spPr>
          <a:xfrm>
            <a:off x="8565815" y="5798662"/>
            <a:ext cx="2053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Comunicazione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Puntuale</a:t>
            </a:r>
            <a:endParaRPr kumimoji="0" lang="it-IT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62794A0-8305-463C-A009-0716FCCA3670}"/>
              </a:ext>
            </a:extLst>
          </p:cNvPr>
          <p:cNvSpPr txBox="1"/>
          <p:nvPr/>
        </p:nvSpPr>
        <p:spPr>
          <a:xfrm>
            <a:off x="1349115" y="5802122"/>
            <a:ext cx="5034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Cosa deve fare Hilo?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47B392-6AB5-4038-A373-1F8748CC9C4B}"/>
              </a:ext>
            </a:extLst>
          </p:cNvPr>
          <p:cNvSpPr txBox="1"/>
          <p:nvPr/>
        </p:nvSpPr>
        <p:spPr>
          <a:xfrm>
            <a:off x="6781986" y="6233008"/>
            <a:ext cx="178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Supporto psicologico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DBDFDCE-740D-47E1-96CE-B5C732623677}"/>
              </a:ext>
            </a:extLst>
          </p:cNvPr>
          <p:cNvSpPr txBox="1"/>
          <p:nvPr/>
        </p:nvSpPr>
        <p:spPr>
          <a:xfrm>
            <a:off x="8565815" y="6233008"/>
            <a:ext cx="192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Intelligenza Artificiale</a:t>
            </a:r>
          </a:p>
        </p:txBody>
      </p:sp>
    </p:spTree>
    <p:extLst>
      <p:ext uri="{BB962C8B-B14F-4D97-AF65-F5344CB8AC3E}">
        <p14:creationId xmlns:p14="http://schemas.microsoft.com/office/powerpoint/2010/main" val="71725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262A83E-DC9F-4E3B-8DAA-2577885135D1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Component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Diagram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8D0728-77A8-4CD7-9934-3120C7F49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49" y="1396647"/>
            <a:ext cx="8018701" cy="529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4BA0B93-9981-4078-9EF9-8F7D59180377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Deployment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Diagram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BF429B6-F6B6-4700-A485-8B6837DEC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755" y="1396647"/>
            <a:ext cx="7064490" cy="54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5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2C169127-D1AA-4573-8D11-B65512D83D76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Gestione Dati Persistenti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A6A3BD7-BF51-4B66-80E8-81F4EA0CB87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38" y="1396925"/>
            <a:ext cx="7581725" cy="546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8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DD6F965-996A-485E-8C9D-80AB22FDA5E6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Controllo Accessi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618335B-8C87-4152-870E-A9A8E20F0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91" y="1396647"/>
            <a:ext cx="7312817" cy="54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C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66523C-4AB1-4530-BB57-895542E01ED1}"/>
              </a:ext>
            </a:extLst>
          </p:cNvPr>
          <p:cNvSpPr txBox="1"/>
          <p:nvPr/>
        </p:nvSpPr>
        <p:spPr>
          <a:xfrm>
            <a:off x="2567608" y="1905506"/>
            <a:ext cx="70567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dirty="0">
                <a:solidFill>
                  <a:schemeClr val="bg1"/>
                </a:solidFill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1832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Strumenti di comunicazione</a:t>
            </a:r>
          </a:p>
        </p:txBody>
      </p:sp>
      <p:grpSp>
        <p:nvGrpSpPr>
          <p:cNvPr id="3" name="Group 272">
            <a:extLst>
              <a:ext uri="{FF2B5EF4-FFF2-40B4-BE49-F238E27FC236}">
                <a16:creationId xmlns:a16="http://schemas.microsoft.com/office/drawing/2014/main" id="{E7C6A201-C358-40BB-8F92-AC230D8C8CDC}"/>
              </a:ext>
            </a:extLst>
          </p:cNvPr>
          <p:cNvGrpSpPr/>
          <p:nvPr/>
        </p:nvGrpSpPr>
        <p:grpSpPr>
          <a:xfrm>
            <a:off x="6140384" y="1547361"/>
            <a:ext cx="5610381" cy="5301208"/>
            <a:chOff x="3859479" y="2016915"/>
            <a:chExt cx="4053593" cy="4086829"/>
          </a:xfrm>
        </p:grpSpPr>
        <p:cxnSp>
          <p:nvCxnSpPr>
            <p:cNvPr id="4" name="Straight Connector 216">
              <a:extLst>
                <a:ext uri="{FF2B5EF4-FFF2-40B4-BE49-F238E27FC236}">
                  <a16:creationId xmlns:a16="http://schemas.microsoft.com/office/drawing/2014/main" id="{3561B0EF-46DE-425C-8AFE-AB72D2A18648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7173935" y="2956832"/>
              <a:ext cx="333906" cy="184836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212">
              <a:extLst>
                <a:ext uri="{FF2B5EF4-FFF2-40B4-BE49-F238E27FC236}">
                  <a16:creationId xmlns:a16="http://schemas.microsoft.com/office/drawing/2014/main" id="{97B16AF0-127C-46BE-92BF-C8BA33820A92}"/>
                </a:ext>
              </a:extLst>
            </p:cNvPr>
            <p:cNvCxnSpPr>
              <a:cxnSpLocks/>
              <a:stCxn id="20" idx="7"/>
              <a:endCxn id="28" idx="3"/>
            </p:cNvCxnSpPr>
            <p:nvPr/>
          </p:nvCxnSpPr>
          <p:spPr>
            <a:xfrm flipV="1">
              <a:off x="7253612" y="2619160"/>
              <a:ext cx="167478" cy="157182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01">
              <a:extLst>
                <a:ext uri="{FF2B5EF4-FFF2-40B4-BE49-F238E27FC236}">
                  <a16:creationId xmlns:a16="http://schemas.microsoft.com/office/drawing/2014/main" id="{3DA346CC-7E3C-4879-9371-4E92A8D967FD}"/>
                </a:ext>
              </a:extLst>
            </p:cNvPr>
            <p:cNvCxnSpPr>
              <a:cxnSpLocks/>
              <a:stCxn id="26" idx="1"/>
              <a:endCxn id="25" idx="5"/>
            </p:cNvCxnSpPr>
            <p:nvPr/>
          </p:nvCxnSpPr>
          <p:spPr>
            <a:xfrm flipH="1" flipV="1">
              <a:off x="5061946" y="3162242"/>
              <a:ext cx="182290" cy="187660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3">
              <a:extLst>
                <a:ext uri="{FF2B5EF4-FFF2-40B4-BE49-F238E27FC236}">
                  <a16:creationId xmlns:a16="http://schemas.microsoft.com/office/drawing/2014/main" id="{C78862E0-FFFC-4119-A44B-02FCD1D77CD9}"/>
                </a:ext>
              </a:extLst>
            </p:cNvPr>
            <p:cNvCxnSpPr/>
            <p:nvPr/>
          </p:nvCxnSpPr>
          <p:spPr>
            <a:xfrm flipV="1">
              <a:off x="5646420" y="4460171"/>
              <a:ext cx="0" cy="1377214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3">
              <a:extLst>
                <a:ext uri="{FF2B5EF4-FFF2-40B4-BE49-F238E27FC236}">
                  <a16:creationId xmlns:a16="http://schemas.microsoft.com/office/drawing/2014/main" id="{7E1FAE6D-BC15-41E4-B3C5-9CC897FED216}"/>
                </a:ext>
              </a:extLst>
            </p:cNvPr>
            <p:cNvCxnSpPr>
              <a:cxnSpLocks/>
              <a:endCxn id="21" idx="6"/>
            </p:cNvCxnSpPr>
            <p:nvPr/>
          </p:nvCxnSpPr>
          <p:spPr>
            <a:xfrm flipH="1" flipV="1">
              <a:off x="5241790" y="4295792"/>
              <a:ext cx="413572" cy="181005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36">
              <a:extLst>
                <a:ext uri="{FF2B5EF4-FFF2-40B4-BE49-F238E27FC236}">
                  <a16:creationId xmlns:a16="http://schemas.microsoft.com/office/drawing/2014/main" id="{1EE391B2-3F9F-4113-B348-300A8571BFD1}"/>
                </a:ext>
              </a:extLst>
            </p:cNvPr>
            <p:cNvCxnSpPr/>
            <p:nvPr/>
          </p:nvCxnSpPr>
          <p:spPr>
            <a:xfrm flipV="1">
              <a:off x="5812675" y="4189129"/>
              <a:ext cx="0" cy="185997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7">
              <a:extLst>
                <a:ext uri="{FF2B5EF4-FFF2-40B4-BE49-F238E27FC236}">
                  <a16:creationId xmlns:a16="http://schemas.microsoft.com/office/drawing/2014/main" id="{4D19C6D7-F5ED-4637-8BE7-D56C0DE2DA6C}"/>
                </a:ext>
              </a:extLst>
            </p:cNvPr>
            <p:cNvCxnSpPr>
              <a:cxnSpLocks/>
              <a:stCxn id="23" idx="7"/>
              <a:endCxn id="20" idx="2"/>
            </p:cNvCxnSpPr>
            <p:nvPr/>
          </p:nvCxnSpPr>
          <p:spPr>
            <a:xfrm flipV="1">
              <a:off x="6500725" y="2946851"/>
              <a:ext cx="344582" cy="23872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44">
              <a:extLst>
                <a:ext uri="{FF2B5EF4-FFF2-40B4-BE49-F238E27FC236}">
                  <a16:creationId xmlns:a16="http://schemas.microsoft.com/office/drawing/2014/main" id="{3FBD1BED-4E76-441D-AC23-98E3D4595F6F}"/>
                </a:ext>
              </a:extLst>
            </p:cNvPr>
            <p:cNvCxnSpPr/>
            <p:nvPr/>
          </p:nvCxnSpPr>
          <p:spPr>
            <a:xfrm flipV="1">
              <a:off x="6036479" y="4189129"/>
              <a:ext cx="0" cy="1648257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45">
              <a:extLst>
                <a:ext uri="{FF2B5EF4-FFF2-40B4-BE49-F238E27FC236}">
                  <a16:creationId xmlns:a16="http://schemas.microsoft.com/office/drawing/2014/main" id="{6542B361-7C97-4F8F-9779-6A01204FB40C}"/>
                </a:ext>
              </a:extLst>
            </p:cNvPr>
            <p:cNvCxnSpPr>
              <a:cxnSpLocks/>
              <a:endCxn id="23" idx="4"/>
            </p:cNvCxnSpPr>
            <p:nvPr/>
          </p:nvCxnSpPr>
          <p:spPr>
            <a:xfrm flipV="1">
              <a:off x="6033305" y="3669419"/>
              <a:ext cx="268222" cy="535587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50">
              <a:extLst>
                <a:ext uri="{FF2B5EF4-FFF2-40B4-BE49-F238E27FC236}">
                  <a16:creationId xmlns:a16="http://schemas.microsoft.com/office/drawing/2014/main" id="{ABCC1785-AC2B-407A-9207-0883D6E9C00F}"/>
                </a:ext>
              </a:extLst>
            </p:cNvPr>
            <p:cNvCxnSpPr/>
            <p:nvPr/>
          </p:nvCxnSpPr>
          <p:spPr>
            <a:xfrm flipV="1">
              <a:off x="6260283" y="4189129"/>
              <a:ext cx="0" cy="1224813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52">
              <a:extLst>
                <a:ext uri="{FF2B5EF4-FFF2-40B4-BE49-F238E27FC236}">
                  <a16:creationId xmlns:a16="http://schemas.microsoft.com/office/drawing/2014/main" id="{74088A0F-6246-479F-8C3B-D65B5B81A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7109" y="3852103"/>
              <a:ext cx="402137" cy="349729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24">
              <a:extLst>
                <a:ext uri="{FF2B5EF4-FFF2-40B4-BE49-F238E27FC236}">
                  <a16:creationId xmlns:a16="http://schemas.microsoft.com/office/drawing/2014/main" id="{E946D690-0F66-49C0-9FE0-66ACA2DE6837}"/>
                </a:ext>
              </a:extLst>
            </p:cNvPr>
            <p:cNvSpPr/>
            <p:nvPr/>
          </p:nvSpPr>
          <p:spPr>
            <a:xfrm>
              <a:off x="5575335" y="5781197"/>
              <a:ext cx="142170" cy="1421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srgbClr val="FFFFFF"/>
                </a:solidFill>
                <a:latin typeface="Calibri" panose="020F0502020204030204"/>
                <a:sym typeface="Arial"/>
              </a:endParaRPr>
            </a:p>
          </p:txBody>
        </p:sp>
        <p:sp>
          <p:nvSpPr>
            <p:cNvPr id="16" name="Oval 61">
              <a:extLst>
                <a:ext uri="{FF2B5EF4-FFF2-40B4-BE49-F238E27FC236}">
                  <a16:creationId xmlns:a16="http://schemas.microsoft.com/office/drawing/2014/main" id="{29910DC0-E850-4183-BB1A-32E6BD5A709C}"/>
                </a:ext>
              </a:extLst>
            </p:cNvPr>
            <p:cNvSpPr/>
            <p:nvPr/>
          </p:nvSpPr>
          <p:spPr>
            <a:xfrm>
              <a:off x="5741590" y="5961574"/>
              <a:ext cx="142170" cy="1421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srgbClr val="FFFFFF"/>
                </a:solidFill>
                <a:latin typeface="Calibri" panose="020F0502020204030204"/>
                <a:sym typeface="Arial"/>
              </a:endParaRPr>
            </a:p>
          </p:txBody>
        </p:sp>
        <p:sp>
          <p:nvSpPr>
            <p:cNvPr id="17" name="Oval 64">
              <a:extLst>
                <a:ext uri="{FF2B5EF4-FFF2-40B4-BE49-F238E27FC236}">
                  <a16:creationId xmlns:a16="http://schemas.microsoft.com/office/drawing/2014/main" id="{35FA8665-D74F-4D21-AF59-27B780F6B7AC}"/>
                </a:ext>
              </a:extLst>
            </p:cNvPr>
            <p:cNvSpPr/>
            <p:nvPr/>
          </p:nvSpPr>
          <p:spPr>
            <a:xfrm>
              <a:off x="5966923" y="5777848"/>
              <a:ext cx="142170" cy="14217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srgbClr val="FFFFFF"/>
                </a:solidFill>
                <a:latin typeface="Calibri" panose="020F0502020204030204"/>
                <a:sym typeface="Arial"/>
              </a:endParaRPr>
            </a:p>
          </p:txBody>
        </p:sp>
        <p:sp>
          <p:nvSpPr>
            <p:cNvPr id="18" name="Oval 67">
              <a:extLst>
                <a:ext uri="{FF2B5EF4-FFF2-40B4-BE49-F238E27FC236}">
                  <a16:creationId xmlns:a16="http://schemas.microsoft.com/office/drawing/2014/main" id="{544828B1-EC14-46AD-A398-24274B9036C3}"/>
                </a:ext>
              </a:extLst>
            </p:cNvPr>
            <p:cNvSpPr/>
            <p:nvPr/>
          </p:nvSpPr>
          <p:spPr>
            <a:xfrm>
              <a:off x="6195909" y="5357685"/>
              <a:ext cx="142170" cy="1421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srgbClr val="FFFFFF"/>
                </a:solidFill>
                <a:latin typeface="Calibri" panose="020F0502020204030204"/>
                <a:sym typeface="Arial"/>
              </a:endParaRP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6BD5DBED-4ECC-452D-B822-1C4B9D3FE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248" y="3315876"/>
              <a:ext cx="848592" cy="78274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000000"/>
                </a:buClr>
              </a:pPr>
              <a:endParaRPr lang="en-GB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Oval 46">
              <a:extLst>
                <a:ext uri="{FF2B5EF4-FFF2-40B4-BE49-F238E27FC236}">
                  <a16:creationId xmlns:a16="http://schemas.microsoft.com/office/drawing/2014/main" id="{0BFE4E99-BF93-414E-9776-76FF4AC83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5307" y="2705715"/>
              <a:ext cx="478359" cy="4822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000000"/>
                </a:buClr>
              </a:pPr>
              <a:endParaRPr lang="en-GB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Oval 78">
              <a:extLst>
                <a:ext uri="{FF2B5EF4-FFF2-40B4-BE49-F238E27FC236}">
                  <a16:creationId xmlns:a16="http://schemas.microsoft.com/office/drawing/2014/main" id="{CCD65EF5-F937-4AB8-B636-3C7762450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831" y="3853222"/>
              <a:ext cx="867959" cy="88513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000000"/>
                </a:buClr>
              </a:pPr>
              <a:endParaRPr lang="en-GB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2" name="Straight Connector 151">
              <a:extLst>
                <a:ext uri="{FF2B5EF4-FFF2-40B4-BE49-F238E27FC236}">
                  <a16:creationId xmlns:a16="http://schemas.microsoft.com/office/drawing/2014/main" id="{89AAC2FE-7F23-442F-9432-EE07FA687E87}"/>
                </a:ext>
              </a:extLst>
            </p:cNvPr>
            <p:cNvCxnSpPr>
              <a:cxnSpLocks/>
              <a:stCxn id="23" idx="1"/>
              <a:endCxn id="27" idx="5"/>
            </p:cNvCxnSpPr>
            <p:nvPr/>
          </p:nvCxnSpPr>
          <p:spPr>
            <a:xfrm flipH="1" flipV="1">
              <a:off x="5909543" y="2786681"/>
              <a:ext cx="192786" cy="398899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E1E4AE9D-258D-406B-B724-0F07C76A4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18" y="3102566"/>
              <a:ext cx="563418" cy="5668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>
                <a:solidFill>
                  <a:srgbClr val="282F39"/>
                </a:solidFill>
                <a:latin typeface="Calibri" panose="020F0502020204030204"/>
                <a:cs typeface="Arial"/>
                <a:sym typeface="Arial"/>
              </a:endParaRPr>
            </a:p>
          </p:txBody>
        </p:sp>
        <p:cxnSp>
          <p:nvCxnSpPr>
            <p:cNvPr id="24" name="Straight Connector 153">
              <a:extLst>
                <a:ext uri="{FF2B5EF4-FFF2-40B4-BE49-F238E27FC236}">
                  <a16:creationId xmlns:a16="http://schemas.microsoft.com/office/drawing/2014/main" id="{0438B2F5-A6ED-4402-821D-105A387B5BE1}"/>
                </a:ext>
              </a:extLst>
            </p:cNvPr>
            <p:cNvCxnSpPr>
              <a:cxnSpLocks/>
              <a:stCxn id="26" idx="5"/>
            </p:cNvCxnSpPr>
            <p:nvPr/>
          </p:nvCxnSpPr>
          <p:spPr>
            <a:xfrm>
              <a:off x="5656258" y="3765939"/>
              <a:ext cx="159524" cy="42649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31">
              <a:extLst>
                <a:ext uri="{FF2B5EF4-FFF2-40B4-BE49-F238E27FC236}">
                  <a16:creationId xmlns:a16="http://schemas.microsoft.com/office/drawing/2014/main" id="{EE43D851-567A-4192-A55F-65FEDEDDA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616" y="2394964"/>
              <a:ext cx="876723" cy="89892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>
                <a:solidFill>
                  <a:srgbClr val="282F39"/>
                </a:solidFill>
                <a:latin typeface="Calibri" panose="020F0502020204030204"/>
                <a:cs typeface="Arial"/>
                <a:sym typeface="Arial"/>
              </a:endParaRPr>
            </a:p>
          </p:txBody>
        </p:sp>
        <p:sp>
          <p:nvSpPr>
            <p:cNvPr id="26" name="Oval 62">
              <a:extLst>
                <a:ext uri="{FF2B5EF4-FFF2-40B4-BE49-F238E27FC236}">
                  <a16:creationId xmlns:a16="http://schemas.microsoft.com/office/drawing/2014/main" id="{D063D8F6-53E8-43F1-A0A4-D03260892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904" y="3263739"/>
              <a:ext cx="582686" cy="5883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>
                <a:solidFill>
                  <a:srgbClr val="282F39"/>
                </a:solidFill>
                <a:latin typeface="Calibri" panose="020F0502020204030204"/>
                <a:cs typeface="Arial"/>
                <a:sym typeface="Arial"/>
              </a:endParaRPr>
            </a:p>
          </p:txBody>
        </p:sp>
        <p:sp>
          <p:nvSpPr>
            <p:cNvPr id="27" name="Oval 62">
              <a:extLst>
                <a:ext uri="{FF2B5EF4-FFF2-40B4-BE49-F238E27FC236}">
                  <a16:creationId xmlns:a16="http://schemas.microsoft.com/office/drawing/2014/main" id="{6DDEF9F9-BD44-4952-AEE6-99585A4FF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606" y="2394964"/>
              <a:ext cx="454496" cy="4589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>
                <a:solidFill>
                  <a:srgbClr val="282F39"/>
                </a:solidFill>
                <a:latin typeface="Calibri" panose="020F0502020204030204"/>
                <a:cs typeface="Arial"/>
                <a:sym typeface="Arial"/>
              </a:endParaRPr>
            </a:p>
          </p:txBody>
        </p:sp>
        <p:sp>
          <p:nvSpPr>
            <p:cNvPr id="28" name="Oval 62">
              <a:extLst>
                <a:ext uri="{FF2B5EF4-FFF2-40B4-BE49-F238E27FC236}">
                  <a16:creationId xmlns:a16="http://schemas.microsoft.com/office/drawing/2014/main" id="{FEF3D67A-464B-4C5C-B094-CE5D27DBA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057" y="2401214"/>
              <a:ext cx="252876" cy="2553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>
                <a:solidFill>
                  <a:srgbClr val="282F39"/>
                </a:solidFill>
                <a:latin typeface="Calibri" panose="020F0502020204030204"/>
                <a:cs typeface="Arial"/>
                <a:sym typeface="Arial"/>
              </a:endParaRPr>
            </a:p>
          </p:txBody>
        </p:sp>
        <p:sp>
          <p:nvSpPr>
            <p:cNvPr id="29" name="Oval 78">
              <a:extLst>
                <a:ext uri="{FF2B5EF4-FFF2-40B4-BE49-F238E27FC236}">
                  <a16:creationId xmlns:a16="http://schemas.microsoft.com/office/drawing/2014/main" id="{AECE9610-153B-46BC-B2EC-9E1E62838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841" y="2937341"/>
              <a:ext cx="405231" cy="4086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000000"/>
                </a:buClr>
              </a:pPr>
              <a:endParaRPr lang="en-GB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6386F8E2-A3AE-48F1-8CA5-ECB886865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2" y="3361126"/>
              <a:ext cx="389180" cy="3924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000000"/>
                </a:buClr>
              </a:pPr>
              <a:endParaRPr lang="en-GB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31" name="Straight Connector 244">
              <a:extLst>
                <a:ext uri="{FF2B5EF4-FFF2-40B4-BE49-F238E27FC236}">
                  <a16:creationId xmlns:a16="http://schemas.microsoft.com/office/drawing/2014/main" id="{542B95E3-CA65-4282-BBD0-2660067D3A2C}"/>
                </a:ext>
              </a:extLst>
            </p:cNvPr>
            <p:cNvCxnSpPr>
              <a:cxnSpLocks/>
              <a:stCxn id="26" idx="2"/>
              <a:endCxn id="30" idx="6"/>
            </p:cNvCxnSpPr>
            <p:nvPr/>
          </p:nvCxnSpPr>
          <p:spPr>
            <a:xfrm flipH="1" flipV="1">
              <a:off x="4734162" y="3557327"/>
              <a:ext cx="424742" cy="594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EC7FA4CB-65D0-4272-A1B9-CA0472CB2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467" y="2016915"/>
              <a:ext cx="213391" cy="21515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000000"/>
                </a:buClr>
              </a:pPr>
              <a:endParaRPr lang="en-GB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Oval 62">
              <a:extLst>
                <a:ext uri="{FF2B5EF4-FFF2-40B4-BE49-F238E27FC236}">
                  <a16:creationId xmlns:a16="http://schemas.microsoft.com/office/drawing/2014/main" id="{D73BEE15-9AF7-4EE5-AA24-D3956FC69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479" y="2252170"/>
              <a:ext cx="295210" cy="298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>
                <a:solidFill>
                  <a:srgbClr val="282F39"/>
                </a:solidFill>
                <a:latin typeface="Calibri" panose="020F0502020204030204"/>
                <a:cs typeface="Arial"/>
                <a:sym typeface="Arial"/>
              </a:endParaRPr>
            </a:p>
          </p:txBody>
        </p:sp>
        <p:cxnSp>
          <p:nvCxnSpPr>
            <p:cNvPr id="34" name="Straight Connector 261">
              <a:extLst>
                <a:ext uri="{FF2B5EF4-FFF2-40B4-BE49-F238E27FC236}">
                  <a16:creationId xmlns:a16="http://schemas.microsoft.com/office/drawing/2014/main" id="{0EA24C66-0A14-4F80-A03B-6F0E27E9B87F}"/>
                </a:ext>
              </a:extLst>
            </p:cNvPr>
            <p:cNvCxnSpPr>
              <a:cxnSpLocks/>
              <a:stCxn id="25" idx="1"/>
              <a:endCxn id="33" idx="6"/>
            </p:cNvCxnSpPr>
            <p:nvPr/>
          </p:nvCxnSpPr>
          <p:spPr>
            <a:xfrm flipH="1" flipV="1">
              <a:off x="4154689" y="2401214"/>
              <a:ext cx="287320" cy="125394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65">
              <a:extLst>
                <a:ext uri="{FF2B5EF4-FFF2-40B4-BE49-F238E27FC236}">
                  <a16:creationId xmlns:a16="http://schemas.microsoft.com/office/drawing/2014/main" id="{9273DF5B-D37B-4BD6-84C5-28A9D767CCDC}"/>
                </a:ext>
              </a:extLst>
            </p:cNvPr>
            <p:cNvCxnSpPr>
              <a:cxnSpLocks/>
              <a:stCxn id="32" idx="4"/>
              <a:endCxn id="25" idx="0"/>
            </p:cNvCxnSpPr>
            <p:nvPr/>
          </p:nvCxnSpPr>
          <p:spPr>
            <a:xfrm>
              <a:off x="4734162" y="2232073"/>
              <a:ext cx="17816" cy="162890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277">
            <a:extLst>
              <a:ext uri="{FF2B5EF4-FFF2-40B4-BE49-F238E27FC236}">
                <a16:creationId xmlns:a16="http://schemas.microsoft.com/office/drawing/2014/main" id="{5E47C73E-2A4E-4B5D-8486-4A6E1C91F0F0}"/>
              </a:ext>
            </a:extLst>
          </p:cNvPr>
          <p:cNvSpPr txBox="1"/>
          <p:nvPr/>
        </p:nvSpPr>
        <p:spPr>
          <a:xfrm>
            <a:off x="1717648" y="2535975"/>
            <a:ext cx="29282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it-IT" sz="1500" b="1" kern="0" dirty="0" err="1">
                <a:solidFill>
                  <a:srgbClr val="0070C0"/>
                </a:solidFill>
                <a:latin typeface="Open Sans" panose="020B0606030504020204" pitchFamily="34" charset="0"/>
                <a:cs typeface="Arial"/>
                <a:sym typeface="Arial"/>
              </a:rPr>
              <a:t>Github</a:t>
            </a:r>
            <a:r>
              <a:rPr lang="it-IT" sz="1500" kern="0" dirty="0">
                <a:solidFill>
                  <a:srgbClr val="000000"/>
                </a:solidFill>
                <a:latin typeface="Open Sans" panose="020B0606030504020204" pitchFamily="34" charset="0"/>
                <a:cs typeface="Arial"/>
                <a:sym typeface="Arial"/>
              </a:rPr>
              <a:t>, </a:t>
            </a:r>
            <a:r>
              <a:rPr lang="it-IT" sz="1500" kern="0" dirty="0">
                <a:latin typeface="Open Sans" panose="020B0606030504020204" pitchFamily="34" charset="0"/>
                <a:cs typeface="Arial"/>
                <a:sym typeface="Arial"/>
              </a:rPr>
              <a:t>strumento</a:t>
            </a:r>
            <a:r>
              <a:rPr lang="it-IT" sz="1500" kern="0" dirty="0">
                <a:solidFill>
                  <a:srgbClr val="000000"/>
                </a:solidFill>
                <a:latin typeface="Open Sans" panose="020B0606030504020204" pitchFamily="34" charset="0"/>
                <a:cs typeface="Arial"/>
                <a:sym typeface="Arial"/>
              </a:rPr>
              <a:t> cloud per la condivisione dei dati e del codice.</a:t>
            </a:r>
            <a:endParaRPr lang="it-IT" sz="1500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37" name="TextBox 278">
            <a:extLst>
              <a:ext uri="{FF2B5EF4-FFF2-40B4-BE49-F238E27FC236}">
                <a16:creationId xmlns:a16="http://schemas.microsoft.com/office/drawing/2014/main" id="{3D31B16B-B394-4E77-9AB4-BA5B7D739CA3}"/>
              </a:ext>
            </a:extLst>
          </p:cNvPr>
          <p:cNvSpPr txBox="1"/>
          <p:nvPr/>
        </p:nvSpPr>
        <p:spPr>
          <a:xfrm>
            <a:off x="1751046" y="3621563"/>
            <a:ext cx="28685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en-US" sz="1500" b="1" kern="0" dirty="0" err="1">
                <a:solidFill>
                  <a:srgbClr val="00B050"/>
                </a:solidFill>
                <a:latin typeface="Open Sans" panose="020B0606030504020204" pitchFamily="34" charset="0"/>
                <a:cs typeface="Arial"/>
                <a:sym typeface="Arial"/>
              </a:rPr>
              <a:t>Whatsapp</a:t>
            </a:r>
            <a:r>
              <a:rPr lang="en-US" sz="1500" kern="0" dirty="0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, tool a </a:t>
            </a:r>
            <a:r>
              <a:rPr lang="en-US" sz="1500" kern="0" dirty="0" err="1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supporto</a:t>
            </a:r>
            <a:r>
              <a:rPr lang="en-US" sz="1500" kern="0" dirty="0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1500" kern="0" dirty="0" err="1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della</a:t>
            </a:r>
            <a:r>
              <a:rPr lang="en-US" sz="1500" kern="0" dirty="0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1500" kern="0" dirty="0" err="1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comunicazione</a:t>
            </a:r>
            <a:r>
              <a:rPr lang="en-US" sz="1500" kern="0" dirty="0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1500" kern="0" dirty="0" err="1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rapida</a:t>
            </a:r>
            <a:r>
              <a:rPr lang="en-US" sz="1500" kern="0" dirty="0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 e </a:t>
            </a:r>
            <a:r>
              <a:rPr lang="en-US" sz="1500" kern="0" dirty="0" err="1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informale</a:t>
            </a:r>
            <a:r>
              <a:rPr lang="en-US" sz="1500" kern="0" dirty="0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. </a:t>
            </a:r>
            <a:endParaRPr lang="en-GB" sz="1500" dirty="0">
              <a:solidFill>
                <a:prstClr val="black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38" name="TextBox 279">
            <a:extLst>
              <a:ext uri="{FF2B5EF4-FFF2-40B4-BE49-F238E27FC236}">
                <a16:creationId xmlns:a16="http://schemas.microsoft.com/office/drawing/2014/main" id="{74E09B96-E33E-48FC-A5E2-5A47078E7349}"/>
              </a:ext>
            </a:extLst>
          </p:cNvPr>
          <p:cNvSpPr txBox="1"/>
          <p:nvPr/>
        </p:nvSpPr>
        <p:spPr>
          <a:xfrm>
            <a:off x="1751042" y="4885040"/>
            <a:ext cx="29704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en-GB" sz="1500" b="1" dirty="0">
                <a:solidFill>
                  <a:srgbClr val="302C89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  <a:sym typeface="Arial"/>
              </a:rPr>
              <a:t>Teams</a:t>
            </a:r>
            <a:r>
              <a:rPr lang="en-GB" sz="1500" dirty="0">
                <a:solidFill>
                  <a:prstClr val="black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  <a:sym typeface="Arial"/>
              </a:rPr>
              <a:t>, tool </a:t>
            </a:r>
            <a:r>
              <a:rPr lang="en-GB" sz="1500" dirty="0" err="1">
                <a:solidFill>
                  <a:prstClr val="black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  <a:sym typeface="Arial"/>
              </a:rPr>
              <a:t>utilizzato</a:t>
            </a:r>
            <a:r>
              <a:rPr lang="en-GB" sz="1500" dirty="0">
                <a:solidFill>
                  <a:prstClr val="black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  <a:sym typeface="Arial"/>
              </a:rPr>
              <a:t> a </a:t>
            </a:r>
            <a:r>
              <a:rPr lang="en-GB" sz="1500" dirty="0" err="1">
                <a:solidFill>
                  <a:prstClr val="black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  <a:sym typeface="Arial"/>
              </a:rPr>
              <a:t>supporto</a:t>
            </a:r>
            <a:r>
              <a:rPr lang="en-GB" sz="1500" dirty="0">
                <a:solidFill>
                  <a:prstClr val="black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  <a:sym typeface="Arial"/>
              </a:rPr>
              <a:t> del remote meeting/working</a:t>
            </a:r>
            <a:endParaRPr lang="en-GB" sz="1500" b="1" dirty="0">
              <a:solidFill>
                <a:srgbClr val="FFC000"/>
              </a:solidFill>
              <a:latin typeface="Open Sans" panose="020B060603050402020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39" name="Oval 280">
            <a:extLst>
              <a:ext uri="{FF2B5EF4-FFF2-40B4-BE49-F238E27FC236}">
                <a16:creationId xmlns:a16="http://schemas.microsoft.com/office/drawing/2014/main" id="{3DC41DF5-FD61-478C-BA31-FE4EC68D555F}"/>
              </a:ext>
            </a:extLst>
          </p:cNvPr>
          <p:cNvSpPr/>
          <p:nvPr/>
        </p:nvSpPr>
        <p:spPr>
          <a:xfrm>
            <a:off x="1005203" y="2585428"/>
            <a:ext cx="506367" cy="50636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377"/>
            <a:r>
              <a:rPr lang="en-US" b="1" dirty="0">
                <a:solidFill>
                  <a:prstClr val="white"/>
                </a:solidFill>
                <a:latin typeface="Calibri" panose="020F0502020204030204"/>
                <a:cs typeface="Arial"/>
                <a:sym typeface="Arial"/>
              </a:rPr>
              <a:t>1</a:t>
            </a:r>
          </a:p>
        </p:txBody>
      </p:sp>
      <p:sp>
        <p:nvSpPr>
          <p:cNvPr id="40" name="Oval 281">
            <a:extLst>
              <a:ext uri="{FF2B5EF4-FFF2-40B4-BE49-F238E27FC236}">
                <a16:creationId xmlns:a16="http://schemas.microsoft.com/office/drawing/2014/main" id="{9C7B76F0-3150-4AF8-A3B7-D4C00BD99346}"/>
              </a:ext>
            </a:extLst>
          </p:cNvPr>
          <p:cNvSpPr/>
          <p:nvPr/>
        </p:nvSpPr>
        <p:spPr>
          <a:xfrm>
            <a:off x="1006573" y="3695667"/>
            <a:ext cx="506367" cy="5063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400" b="1" kern="0">
                <a:solidFill>
                  <a:prstClr val="white"/>
                </a:solidFill>
                <a:latin typeface="Arial"/>
                <a:sym typeface="Arial"/>
              </a:rPr>
              <a:t>2</a:t>
            </a:r>
          </a:p>
        </p:txBody>
      </p:sp>
      <p:sp>
        <p:nvSpPr>
          <p:cNvPr id="41" name="Oval 282">
            <a:extLst>
              <a:ext uri="{FF2B5EF4-FFF2-40B4-BE49-F238E27FC236}">
                <a16:creationId xmlns:a16="http://schemas.microsoft.com/office/drawing/2014/main" id="{07589ED8-C6DE-438F-855E-F5976B1A1FDC}"/>
              </a:ext>
            </a:extLst>
          </p:cNvPr>
          <p:cNvSpPr/>
          <p:nvPr/>
        </p:nvSpPr>
        <p:spPr>
          <a:xfrm>
            <a:off x="1006573" y="4874920"/>
            <a:ext cx="506367" cy="506367"/>
          </a:xfrm>
          <a:prstGeom prst="ellipse">
            <a:avLst/>
          </a:prstGeom>
          <a:solidFill>
            <a:srgbClr val="302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400" b="1" kern="0">
                <a:solidFill>
                  <a:prstClr val="white"/>
                </a:solidFill>
                <a:latin typeface="Arial"/>
                <a:sym typeface="Arial"/>
              </a:rPr>
              <a:t>3</a:t>
            </a:r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28EF0122-C995-4B16-BA09-7A1B2FF61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010880"/>
            <a:ext cx="1236508" cy="12365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A68FF7EF-22B2-496E-AAF5-95BAB36ECF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850" y="3138785"/>
            <a:ext cx="1305610" cy="1305610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9DAF9107-F105-4E07-A180-49747DB60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55" y="3971474"/>
            <a:ext cx="1251940" cy="12519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3983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About the Project</a:t>
            </a: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A2F0E54D-3E26-4E81-AD2B-6DF64AFD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7848" y="1358285"/>
            <a:ext cx="2088232" cy="208823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5A0493-0AD8-4E63-B296-3A3BAAD10030}"/>
              </a:ext>
            </a:extLst>
          </p:cNvPr>
          <p:cNvSpPr txBox="1"/>
          <p:nvPr/>
        </p:nvSpPr>
        <p:spPr>
          <a:xfrm>
            <a:off x="3287688" y="3426955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 Rounded MT Bold" panose="020F0704030504030204" pitchFamily="34" charset="0"/>
              </a:rPr>
              <a:t>Il programma mira a facilitare la comunicazione tra le ASL e i pazienti affetti da Covid-19 sul territorio, inoltre si prefissa di snellire la comunicazione tra i medici e di rendere le operazioni di analisi più performanti.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CE11DCA-42C6-4653-8628-D6C3F4F766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2873076"/>
            <a:ext cx="2426328" cy="258508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92EEF1B-93DC-472D-9D3D-3E56686010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72" y="2730394"/>
            <a:ext cx="2870448" cy="28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Sistema Corrente</a:t>
            </a:r>
          </a:p>
        </p:txBody>
      </p:sp>
      <p:sp>
        <p:nvSpPr>
          <p:cNvPr id="3" name="Google Shape;5127;p64" descr="Timeline background shape">
            <a:extLst>
              <a:ext uri="{FF2B5EF4-FFF2-40B4-BE49-F238E27FC236}">
                <a16:creationId xmlns:a16="http://schemas.microsoft.com/office/drawing/2014/main" id="{0F025A31-C7A1-4E19-AE5E-9D6EA8C38CBF}"/>
              </a:ext>
            </a:extLst>
          </p:cNvPr>
          <p:cNvSpPr/>
          <p:nvPr/>
        </p:nvSpPr>
        <p:spPr>
          <a:xfrm>
            <a:off x="6744071" y="2142899"/>
            <a:ext cx="4608671" cy="648972"/>
          </a:xfrm>
          <a:prstGeom prst="homePlate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it-IT" sz="2133" b="1" kern="0" dirty="0">
                <a:solidFill>
                  <a:srgbClr val="000000"/>
                </a:solidFill>
                <a:latin typeface="Josefin Sans" panose="020B0604020202020204" charset="0"/>
                <a:cs typeface="Arial"/>
                <a:sym typeface="Arial"/>
              </a:rPr>
              <a:t>Tempi di attesa lunghi</a:t>
            </a:r>
            <a:endParaRPr lang="it-IT" sz="1867" b="1" kern="0" dirty="0">
              <a:solidFill>
                <a:srgbClr val="000000"/>
              </a:solidFill>
              <a:latin typeface="Josefin Sans" panose="020B0604020202020204" charset="0"/>
              <a:cs typeface="Arial"/>
              <a:sym typeface="Arial"/>
            </a:endParaRPr>
          </a:p>
        </p:txBody>
      </p:sp>
      <p:sp>
        <p:nvSpPr>
          <p:cNvPr id="4" name="Google Shape;5127;p64" descr="Timeline background shape">
            <a:extLst>
              <a:ext uri="{FF2B5EF4-FFF2-40B4-BE49-F238E27FC236}">
                <a16:creationId xmlns:a16="http://schemas.microsoft.com/office/drawing/2014/main" id="{04E5F172-D7FB-4ABE-B80C-C86DB059E7C0}"/>
              </a:ext>
            </a:extLst>
          </p:cNvPr>
          <p:cNvSpPr/>
          <p:nvPr/>
        </p:nvSpPr>
        <p:spPr>
          <a:xfrm>
            <a:off x="6744074" y="4577113"/>
            <a:ext cx="3359889" cy="648972"/>
          </a:xfrm>
          <a:prstGeom prst="homePlate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it-IT" sz="2133" b="1" kern="0" dirty="0">
                <a:solidFill>
                  <a:srgbClr val="000000"/>
                </a:solidFill>
                <a:latin typeface="Josefin Sans" panose="020B0604020202020204" charset="0"/>
                <a:cs typeface="Arial"/>
                <a:sym typeface="Arial"/>
              </a:rPr>
              <a:t>Sfiducia dei pazienti</a:t>
            </a:r>
            <a:endParaRPr lang="it-IT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5127;p64" descr="Timeline background shape">
            <a:extLst>
              <a:ext uri="{FF2B5EF4-FFF2-40B4-BE49-F238E27FC236}">
                <a16:creationId xmlns:a16="http://schemas.microsoft.com/office/drawing/2014/main" id="{5E9DB93F-9A40-4D1F-9DFE-EA10FD3D919F}"/>
              </a:ext>
            </a:extLst>
          </p:cNvPr>
          <p:cNvSpPr/>
          <p:nvPr/>
        </p:nvSpPr>
        <p:spPr>
          <a:xfrm>
            <a:off x="6744072" y="3284002"/>
            <a:ext cx="4070849" cy="648972"/>
          </a:xfrm>
          <a:prstGeom prst="homePlate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it-IT" sz="2133" b="1" kern="0" dirty="0">
                <a:solidFill>
                  <a:srgbClr val="000000"/>
                </a:solidFill>
                <a:latin typeface="Josefin Sans" panose="020B0604020202020204" charset="0"/>
                <a:cs typeface="Arial"/>
                <a:sym typeface="Arial"/>
              </a:rPr>
              <a:t>Scheduling dei tamponi offline</a:t>
            </a:r>
            <a:endParaRPr lang="it-IT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5127;p64" descr="Timeline background shape">
            <a:extLst>
              <a:ext uri="{FF2B5EF4-FFF2-40B4-BE49-F238E27FC236}">
                <a16:creationId xmlns:a16="http://schemas.microsoft.com/office/drawing/2014/main" id="{1BECD722-7138-485C-96EF-E2BBB3E12E2B}"/>
              </a:ext>
            </a:extLst>
          </p:cNvPr>
          <p:cNvSpPr/>
          <p:nvPr/>
        </p:nvSpPr>
        <p:spPr>
          <a:xfrm>
            <a:off x="6744071" y="5718216"/>
            <a:ext cx="2761476" cy="648972"/>
          </a:xfrm>
          <a:prstGeom prst="homePlate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it-IT" sz="1867" b="1" kern="0" dirty="0">
                <a:solidFill>
                  <a:srgbClr val="000000"/>
                </a:solidFill>
                <a:latin typeface="Josefin Sans" panose="020B0604020202020204" charset="0"/>
                <a:cs typeface="Arial"/>
                <a:sym typeface="Arial"/>
              </a:rPr>
              <a:t>Non Centralizzato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F9683FE-9D25-4D8B-8E93-FB722C608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4" y="2104905"/>
            <a:ext cx="5287113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8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Attori del sistema</a:t>
            </a:r>
          </a:p>
        </p:txBody>
      </p:sp>
      <p:sp>
        <p:nvSpPr>
          <p:cNvPr id="16" name="Google Shape;3216;p58">
            <a:extLst>
              <a:ext uri="{FF2B5EF4-FFF2-40B4-BE49-F238E27FC236}">
                <a16:creationId xmlns:a16="http://schemas.microsoft.com/office/drawing/2014/main" id="{C63E0E1B-6215-4AEC-99B0-D12D4E584762}"/>
              </a:ext>
            </a:extLst>
          </p:cNvPr>
          <p:cNvSpPr/>
          <p:nvPr/>
        </p:nvSpPr>
        <p:spPr>
          <a:xfrm>
            <a:off x="2680642" y="3458917"/>
            <a:ext cx="3291355" cy="758187"/>
          </a:xfrm>
          <a:custGeom>
            <a:avLst/>
            <a:gdLst/>
            <a:ahLst/>
            <a:cxnLst/>
            <a:rect l="l" t="t" r="r" b="b"/>
            <a:pathLst>
              <a:path w="46300" h="13508" extrusionOk="0">
                <a:moveTo>
                  <a:pt x="220" y="1"/>
                </a:moveTo>
                <a:cubicBezTo>
                  <a:pt x="134" y="1"/>
                  <a:pt x="88" y="13"/>
                  <a:pt x="84" y="37"/>
                </a:cubicBezTo>
                <a:cubicBezTo>
                  <a:pt x="1" y="422"/>
                  <a:pt x="10260" y="3747"/>
                  <a:pt x="22992" y="7456"/>
                </a:cubicBezTo>
                <a:cubicBezTo>
                  <a:pt x="34926" y="10928"/>
                  <a:pt x="44796" y="13508"/>
                  <a:pt x="46076" y="13508"/>
                </a:cubicBezTo>
                <a:cubicBezTo>
                  <a:pt x="46164" y="13508"/>
                  <a:pt x="46211" y="13496"/>
                  <a:pt x="46216" y="13471"/>
                </a:cubicBezTo>
                <a:cubicBezTo>
                  <a:pt x="46300" y="13087"/>
                  <a:pt x="36024" y="9762"/>
                  <a:pt x="23292" y="6069"/>
                </a:cubicBezTo>
                <a:cubicBezTo>
                  <a:pt x="11354" y="2595"/>
                  <a:pt x="1481" y="1"/>
                  <a:pt x="22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3217;p58">
            <a:extLst>
              <a:ext uri="{FF2B5EF4-FFF2-40B4-BE49-F238E27FC236}">
                <a16:creationId xmlns:a16="http://schemas.microsoft.com/office/drawing/2014/main" id="{95154D2A-D829-48DC-B43E-782E6D49979D}"/>
              </a:ext>
            </a:extLst>
          </p:cNvPr>
          <p:cNvSpPr/>
          <p:nvPr/>
        </p:nvSpPr>
        <p:spPr>
          <a:xfrm>
            <a:off x="6090815" y="3717857"/>
            <a:ext cx="3291369" cy="967308"/>
          </a:xfrm>
          <a:custGeom>
            <a:avLst/>
            <a:gdLst/>
            <a:ahLst/>
            <a:cxnLst/>
            <a:rect l="l" t="t" r="r" b="b"/>
            <a:pathLst>
              <a:path w="59551" h="18125" extrusionOk="0">
                <a:moveTo>
                  <a:pt x="59401" y="0"/>
                </a:moveTo>
                <a:cubicBezTo>
                  <a:pt x="58257" y="0"/>
                  <a:pt x="45342" y="3663"/>
                  <a:pt x="29658" y="8427"/>
                </a:cubicBezTo>
                <a:cubicBezTo>
                  <a:pt x="13251" y="13440"/>
                  <a:pt x="1" y="17768"/>
                  <a:pt x="68" y="18102"/>
                </a:cubicBezTo>
                <a:cubicBezTo>
                  <a:pt x="71" y="18117"/>
                  <a:pt x="100" y="18124"/>
                  <a:pt x="152" y="18124"/>
                </a:cubicBezTo>
                <a:cubicBezTo>
                  <a:pt x="1309" y="18124"/>
                  <a:pt x="14210" y="14461"/>
                  <a:pt x="29909" y="9681"/>
                </a:cubicBezTo>
                <a:cubicBezTo>
                  <a:pt x="46317" y="4685"/>
                  <a:pt x="59550" y="357"/>
                  <a:pt x="59483" y="23"/>
                </a:cubicBezTo>
                <a:cubicBezTo>
                  <a:pt x="59480" y="8"/>
                  <a:pt x="59453" y="0"/>
                  <a:pt x="594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3218;p58">
            <a:extLst>
              <a:ext uri="{FF2B5EF4-FFF2-40B4-BE49-F238E27FC236}">
                <a16:creationId xmlns:a16="http://schemas.microsoft.com/office/drawing/2014/main" id="{7EB82136-DB1F-4E19-AE88-6C2B39640629}"/>
              </a:ext>
            </a:extLst>
          </p:cNvPr>
          <p:cNvSpPr/>
          <p:nvPr/>
        </p:nvSpPr>
        <p:spPr>
          <a:xfrm>
            <a:off x="5038408" y="3516070"/>
            <a:ext cx="1884864" cy="1725785"/>
          </a:xfrm>
          <a:custGeom>
            <a:avLst/>
            <a:gdLst/>
            <a:ahLst/>
            <a:cxnLst/>
            <a:rect l="l" t="t" r="r" b="b"/>
            <a:pathLst>
              <a:path w="34103" h="32337" extrusionOk="0">
                <a:moveTo>
                  <a:pt x="16706" y="0"/>
                </a:moveTo>
                <a:cubicBezTo>
                  <a:pt x="16363" y="0"/>
                  <a:pt x="16018" y="11"/>
                  <a:pt x="15673" y="33"/>
                </a:cubicBezTo>
                <a:cubicBezTo>
                  <a:pt x="6767" y="601"/>
                  <a:pt x="0" y="8271"/>
                  <a:pt x="568" y="17193"/>
                </a:cubicBezTo>
                <a:cubicBezTo>
                  <a:pt x="969" y="23709"/>
                  <a:pt x="5280" y="29357"/>
                  <a:pt x="11462" y="31462"/>
                </a:cubicBezTo>
                <a:cubicBezTo>
                  <a:pt x="13178" y="32051"/>
                  <a:pt x="14947" y="32336"/>
                  <a:pt x="16699" y="32336"/>
                </a:cubicBezTo>
                <a:cubicBezTo>
                  <a:pt x="21259" y="32336"/>
                  <a:pt x="25708" y="30404"/>
                  <a:pt x="28822" y="26867"/>
                </a:cubicBezTo>
                <a:cubicBezTo>
                  <a:pt x="33150" y="21955"/>
                  <a:pt x="34102" y="14921"/>
                  <a:pt x="31212" y="9056"/>
                </a:cubicBezTo>
                <a:cubicBezTo>
                  <a:pt x="28490" y="3501"/>
                  <a:pt x="22845" y="0"/>
                  <a:pt x="1670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3246;p58">
            <a:extLst>
              <a:ext uri="{FF2B5EF4-FFF2-40B4-BE49-F238E27FC236}">
                <a16:creationId xmlns:a16="http://schemas.microsoft.com/office/drawing/2014/main" id="{54FB2B8C-9277-4CE4-A890-2F8CD1F074EE}"/>
              </a:ext>
            </a:extLst>
          </p:cNvPr>
          <p:cNvSpPr/>
          <p:nvPr/>
        </p:nvSpPr>
        <p:spPr>
          <a:xfrm>
            <a:off x="1653138" y="2993456"/>
            <a:ext cx="1900560" cy="1759353"/>
          </a:xfrm>
          <a:custGeom>
            <a:avLst/>
            <a:gdLst/>
            <a:ahLst/>
            <a:cxnLst/>
            <a:rect l="l" t="t" r="r" b="b"/>
            <a:pathLst>
              <a:path w="34387" h="32966" extrusionOk="0">
                <a:moveTo>
                  <a:pt x="16587" y="0"/>
                </a:moveTo>
                <a:cubicBezTo>
                  <a:pt x="7634" y="0"/>
                  <a:pt x="299" y="7168"/>
                  <a:pt x="118" y="16161"/>
                </a:cubicBezTo>
                <a:cubicBezTo>
                  <a:pt x="1" y="22827"/>
                  <a:pt x="3894" y="28909"/>
                  <a:pt x="10009" y="31583"/>
                </a:cubicBezTo>
                <a:cubicBezTo>
                  <a:pt x="12131" y="32513"/>
                  <a:pt x="14377" y="32966"/>
                  <a:pt x="16605" y="32966"/>
                </a:cubicBezTo>
                <a:cubicBezTo>
                  <a:pt x="20782" y="32966"/>
                  <a:pt x="24900" y="31376"/>
                  <a:pt x="28038" y="28358"/>
                </a:cubicBezTo>
                <a:cubicBezTo>
                  <a:pt x="32833" y="23746"/>
                  <a:pt x="34387" y="16679"/>
                  <a:pt x="31964" y="10463"/>
                </a:cubicBezTo>
                <a:cubicBezTo>
                  <a:pt x="29525" y="4264"/>
                  <a:pt x="23593" y="120"/>
                  <a:pt x="16926" y="4"/>
                </a:cubicBezTo>
                <a:cubicBezTo>
                  <a:pt x="16813" y="1"/>
                  <a:pt x="16700" y="0"/>
                  <a:pt x="1658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3278;p58">
            <a:extLst>
              <a:ext uri="{FF2B5EF4-FFF2-40B4-BE49-F238E27FC236}">
                <a16:creationId xmlns:a16="http://schemas.microsoft.com/office/drawing/2014/main" id="{C423623C-94B7-443D-8EAE-7FBD35FFF1E4}"/>
              </a:ext>
            </a:extLst>
          </p:cNvPr>
          <p:cNvSpPr/>
          <p:nvPr/>
        </p:nvSpPr>
        <p:spPr>
          <a:xfrm>
            <a:off x="8400256" y="2780928"/>
            <a:ext cx="1929743" cy="1838553"/>
          </a:xfrm>
          <a:custGeom>
            <a:avLst/>
            <a:gdLst/>
            <a:ahLst/>
            <a:cxnLst/>
            <a:rect l="l" t="t" r="r" b="b"/>
            <a:pathLst>
              <a:path w="34915" h="34450" extrusionOk="0">
                <a:moveTo>
                  <a:pt x="15926" y="0"/>
                </a:moveTo>
                <a:cubicBezTo>
                  <a:pt x="6978" y="0"/>
                  <a:pt x="0" y="8454"/>
                  <a:pt x="177" y="17587"/>
                </a:cubicBezTo>
                <a:cubicBezTo>
                  <a:pt x="359" y="26964"/>
                  <a:pt x="8027" y="34449"/>
                  <a:pt x="17365" y="34449"/>
                </a:cubicBezTo>
                <a:cubicBezTo>
                  <a:pt x="17478" y="34449"/>
                  <a:pt x="17591" y="34448"/>
                  <a:pt x="17704" y="34446"/>
                </a:cubicBezTo>
                <a:cubicBezTo>
                  <a:pt x="27211" y="34262"/>
                  <a:pt x="34196" y="26409"/>
                  <a:pt x="34580" y="16919"/>
                </a:cubicBezTo>
                <a:cubicBezTo>
                  <a:pt x="34914" y="8247"/>
                  <a:pt x="27145" y="812"/>
                  <a:pt x="17036" y="43"/>
                </a:cubicBezTo>
                <a:cubicBezTo>
                  <a:pt x="16663" y="14"/>
                  <a:pt x="16293" y="0"/>
                  <a:pt x="159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82" name="Google Shape;3247;p58">
            <a:extLst>
              <a:ext uri="{FF2B5EF4-FFF2-40B4-BE49-F238E27FC236}">
                <a16:creationId xmlns:a16="http://schemas.microsoft.com/office/drawing/2014/main" id="{206D129E-4939-43C7-B049-7F3750CB8F36}"/>
              </a:ext>
            </a:extLst>
          </p:cNvPr>
          <p:cNvGrpSpPr/>
          <p:nvPr/>
        </p:nvGrpSpPr>
        <p:grpSpPr>
          <a:xfrm>
            <a:off x="8393404" y="2349869"/>
            <a:ext cx="1936595" cy="2269612"/>
            <a:chOff x="1530438" y="1390423"/>
            <a:chExt cx="1122999" cy="1362990"/>
          </a:xfrm>
        </p:grpSpPr>
        <p:sp>
          <p:nvSpPr>
            <p:cNvPr id="83" name="Google Shape;3248;p58">
              <a:extLst>
                <a:ext uri="{FF2B5EF4-FFF2-40B4-BE49-F238E27FC236}">
                  <a16:creationId xmlns:a16="http://schemas.microsoft.com/office/drawing/2014/main" id="{43D68DD3-71EC-4339-8684-5FF02E606CD7}"/>
                </a:ext>
              </a:extLst>
            </p:cNvPr>
            <p:cNvSpPr/>
            <p:nvPr/>
          </p:nvSpPr>
          <p:spPr>
            <a:xfrm>
              <a:off x="2295695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3249;p58">
              <a:extLst>
                <a:ext uri="{FF2B5EF4-FFF2-40B4-BE49-F238E27FC236}">
                  <a16:creationId xmlns:a16="http://schemas.microsoft.com/office/drawing/2014/main" id="{F6B6EA70-263F-4AEB-AFB9-B977A520362B}"/>
                </a:ext>
              </a:extLst>
            </p:cNvPr>
            <p:cNvSpPr/>
            <p:nvPr/>
          </p:nvSpPr>
          <p:spPr>
            <a:xfrm>
              <a:off x="2295670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rgbClr val="00B050">
                <a:alpha val="11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3250;p58">
              <a:extLst>
                <a:ext uri="{FF2B5EF4-FFF2-40B4-BE49-F238E27FC236}">
                  <a16:creationId xmlns:a16="http://schemas.microsoft.com/office/drawing/2014/main" id="{07DFBEE9-E115-44C3-9FD8-350BFA36A8DD}"/>
                </a:ext>
              </a:extLst>
            </p:cNvPr>
            <p:cNvSpPr/>
            <p:nvPr/>
          </p:nvSpPr>
          <p:spPr>
            <a:xfrm>
              <a:off x="1902730" y="1390423"/>
              <a:ext cx="428348" cy="267810"/>
            </a:xfrm>
            <a:custGeom>
              <a:avLst/>
              <a:gdLst/>
              <a:ahLst/>
              <a:cxnLst/>
              <a:rect l="l" t="t" r="r" b="b"/>
              <a:pathLst>
                <a:path w="13365" h="8356" extrusionOk="0">
                  <a:moveTo>
                    <a:pt x="8815" y="1"/>
                  </a:moveTo>
                  <a:cubicBezTo>
                    <a:pt x="8513" y="1"/>
                    <a:pt x="8211" y="68"/>
                    <a:pt x="7934" y="202"/>
                  </a:cubicBezTo>
                  <a:cubicBezTo>
                    <a:pt x="7416" y="436"/>
                    <a:pt x="6931" y="737"/>
                    <a:pt x="6497" y="1104"/>
                  </a:cubicBezTo>
                  <a:cubicBezTo>
                    <a:pt x="6024" y="524"/>
                    <a:pt x="5384" y="262"/>
                    <a:pt x="4753" y="262"/>
                  </a:cubicBezTo>
                  <a:cubicBezTo>
                    <a:pt x="3624" y="262"/>
                    <a:pt x="2524" y="1101"/>
                    <a:pt x="2470" y="2441"/>
                  </a:cubicBezTo>
                  <a:cubicBezTo>
                    <a:pt x="2279" y="2374"/>
                    <a:pt x="2087" y="2343"/>
                    <a:pt x="1900" y="2343"/>
                  </a:cubicBezTo>
                  <a:cubicBezTo>
                    <a:pt x="877" y="2343"/>
                    <a:pt x="0" y="3277"/>
                    <a:pt x="198" y="4379"/>
                  </a:cubicBezTo>
                  <a:cubicBezTo>
                    <a:pt x="265" y="4847"/>
                    <a:pt x="549" y="5281"/>
                    <a:pt x="482" y="5749"/>
                  </a:cubicBezTo>
                  <a:cubicBezTo>
                    <a:pt x="415" y="6200"/>
                    <a:pt x="64" y="6635"/>
                    <a:pt x="265" y="7036"/>
                  </a:cubicBezTo>
                  <a:cubicBezTo>
                    <a:pt x="415" y="7353"/>
                    <a:pt x="850" y="7420"/>
                    <a:pt x="1184" y="7537"/>
                  </a:cubicBezTo>
                  <a:cubicBezTo>
                    <a:pt x="1535" y="7671"/>
                    <a:pt x="1869" y="8088"/>
                    <a:pt x="1618" y="8356"/>
                  </a:cubicBezTo>
                  <a:lnTo>
                    <a:pt x="10256" y="4730"/>
                  </a:lnTo>
                  <a:cubicBezTo>
                    <a:pt x="10525" y="5119"/>
                    <a:pt x="10989" y="5308"/>
                    <a:pt x="11462" y="5308"/>
                  </a:cubicBezTo>
                  <a:cubicBezTo>
                    <a:pt x="11843" y="5308"/>
                    <a:pt x="12231" y="5186"/>
                    <a:pt x="12529" y="4947"/>
                  </a:cubicBezTo>
                  <a:cubicBezTo>
                    <a:pt x="13180" y="4396"/>
                    <a:pt x="13364" y="3427"/>
                    <a:pt x="13147" y="2608"/>
                  </a:cubicBezTo>
                  <a:cubicBezTo>
                    <a:pt x="12997" y="2006"/>
                    <a:pt x="12612" y="1489"/>
                    <a:pt x="12061" y="1204"/>
                  </a:cubicBezTo>
                  <a:cubicBezTo>
                    <a:pt x="11859" y="1109"/>
                    <a:pt x="11644" y="1063"/>
                    <a:pt x="11431" y="1063"/>
                  </a:cubicBezTo>
                  <a:cubicBezTo>
                    <a:pt x="11047" y="1063"/>
                    <a:pt x="10670" y="1215"/>
                    <a:pt x="10390" y="1505"/>
                  </a:cubicBezTo>
                  <a:cubicBezTo>
                    <a:pt x="10490" y="954"/>
                    <a:pt x="10106" y="369"/>
                    <a:pt x="9588" y="152"/>
                  </a:cubicBezTo>
                  <a:cubicBezTo>
                    <a:pt x="9340" y="51"/>
                    <a:pt x="9077" y="1"/>
                    <a:pt x="8815" y="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3251;p58">
              <a:extLst>
                <a:ext uri="{FF2B5EF4-FFF2-40B4-BE49-F238E27FC236}">
                  <a16:creationId xmlns:a16="http://schemas.microsoft.com/office/drawing/2014/main" id="{805DA3F9-D9AE-4275-A132-07DAC71F71EC}"/>
                </a:ext>
              </a:extLst>
            </p:cNvPr>
            <p:cNvSpPr/>
            <p:nvPr/>
          </p:nvSpPr>
          <p:spPr>
            <a:xfrm>
              <a:off x="1949235" y="1495034"/>
              <a:ext cx="326686" cy="609271"/>
            </a:xfrm>
            <a:custGeom>
              <a:avLst/>
              <a:gdLst/>
              <a:ahLst/>
              <a:cxnLst/>
              <a:rect l="l" t="t" r="r" b="b"/>
              <a:pathLst>
                <a:path w="10193" h="19010" extrusionOk="0">
                  <a:moveTo>
                    <a:pt x="5760" y="1"/>
                  </a:moveTo>
                  <a:cubicBezTo>
                    <a:pt x="3962" y="1"/>
                    <a:pt x="2169" y="510"/>
                    <a:pt x="602" y="1516"/>
                  </a:cubicBezTo>
                  <a:lnTo>
                    <a:pt x="334" y="1683"/>
                  </a:lnTo>
                  <a:lnTo>
                    <a:pt x="17" y="15618"/>
                  </a:lnTo>
                  <a:cubicBezTo>
                    <a:pt x="0" y="17489"/>
                    <a:pt x="1521" y="19010"/>
                    <a:pt x="3392" y="19010"/>
                  </a:cubicBezTo>
                  <a:cubicBezTo>
                    <a:pt x="5180" y="19010"/>
                    <a:pt x="6667" y="17606"/>
                    <a:pt x="6750" y="15819"/>
                  </a:cubicBezTo>
                  <a:cubicBezTo>
                    <a:pt x="6834" y="14348"/>
                    <a:pt x="6901" y="12911"/>
                    <a:pt x="6901" y="12911"/>
                  </a:cubicBezTo>
                  <a:cubicBezTo>
                    <a:pt x="6901" y="12911"/>
                    <a:pt x="9641" y="12711"/>
                    <a:pt x="9908" y="10021"/>
                  </a:cubicBezTo>
                  <a:cubicBezTo>
                    <a:pt x="10159" y="7331"/>
                    <a:pt x="10192" y="1098"/>
                    <a:pt x="10192" y="1098"/>
                  </a:cubicBezTo>
                  <a:cubicBezTo>
                    <a:pt x="8800" y="364"/>
                    <a:pt x="7279" y="1"/>
                    <a:pt x="576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3252;p58">
              <a:extLst>
                <a:ext uri="{FF2B5EF4-FFF2-40B4-BE49-F238E27FC236}">
                  <a16:creationId xmlns:a16="http://schemas.microsoft.com/office/drawing/2014/main" id="{138E0B00-E9CE-45A2-BD2E-8BFC4DFD3C2C}"/>
                </a:ext>
              </a:extLst>
            </p:cNvPr>
            <p:cNvSpPr/>
            <p:nvPr/>
          </p:nvSpPr>
          <p:spPr>
            <a:xfrm>
              <a:off x="2090063" y="1662367"/>
              <a:ext cx="28396" cy="25127"/>
            </a:xfrm>
            <a:custGeom>
              <a:avLst/>
              <a:gdLst/>
              <a:ahLst/>
              <a:cxnLst/>
              <a:rect l="l" t="t" r="r" b="b"/>
              <a:pathLst>
                <a:path w="886" h="784" extrusionOk="0">
                  <a:moveTo>
                    <a:pt x="442" y="1"/>
                  </a:moveTo>
                  <a:cubicBezTo>
                    <a:pt x="279" y="1"/>
                    <a:pt x="120" y="99"/>
                    <a:pt x="67" y="272"/>
                  </a:cubicBezTo>
                  <a:cubicBezTo>
                    <a:pt x="0" y="472"/>
                    <a:pt x="117" y="689"/>
                    <a:pt x="318" y="756"/>
                  </a:cubicBezTo>
                  <a:cubicBezTo>
                    <a:pt x="366" y="775"/>
                    <a:pt x="415" y="784"/>
                    <a:pt x="461" y="784"/>
                  </a:cubicBezTo>
                  <a:cubicBezTo>
                    <a:pt x="624" y="784"/>
                    <a:pt x="767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4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3253;p58">
              <a:extLst>
                <a:ext uri="{FF2B5EF4-FFF2-40B4-BE49-F238E27FC236}">
                  <a16:creationId xmlns:a16="http://schemas.microsoft.com/office/drawing/2014/main" id="{25CE8E38-E905-4F55-9D2A-3A1D8B809E0B}"/>
                </a:ext>
              </a:extLst>
            </p:cNvPr>
            <p:cNvSpPr/>
            <p:nvPr/>
          </p:nvSpPr>
          <p:spPr>
            <a:xfrm>
              <a:off x="2087915" y="1653650"/>
              <a:ext cx="45543" cy="13942"/>
            </a:xfrm>
            <a:custGeom>
              <a:avLst/>
              <a:gdLst/>
              <a:ahLst/>
              <a:cxnLst/>
              <a:rect l="l" t="t" r="r" b="b"/>
              <a:pathLst>
                <a:path w="1421" h="435" extrusionOk="0">
                  <a:moveTo>
                    <a:pt x="662" y="0"/>
                  </a:moveTo>
                  <a:cubicBezTo>
                    <a:pt x="492" y="0"/>
                    <a:pt x="322" y="47"/>
                    <a:pt x="168" y="143"/>
                  </a:cubicBezTo>
                  <a:cubicBezTo>
                    <a:pt x="51" y="226"/>
                    <a:pt x="1" y="310"/>
                    <a:pt x="17" y="327"/>
                  </a:cubicBezTo>
                  <a:cubicBezTo>
                    <a:pt x="22" y="333"/>
                    <a:pt x="30" y="336"/>
                    <a:pt x="43" y="336"/>
                  </a:cubicBezTo>
                  <a:cubicBezTo>
                    <a:pt x="122" y="336"/>
                    <a:pt x="357" y="225"/>
                    <a:pt x="664" y="225"/>
                  </a:cubicBezTo>
                  <a:cubicBezTo>
                    <a:pt x="682" y="225"/>
                    <a:pt x="701" y="225"/>
                    <a:pt x="719" y="226"/>
                  </a:cubicBezTo>
                  <a:cubicBezTo>
                    <a:pt x="1049" y="256"/>
                    <a:pt x="1298" y="434"/>
                    <a:pt x="1370" y="434"/>
                  </a:cubicBezTo>
                  <a:cubicBezTo>
                    <a:pt x="1378" y="434"/>
                    <a:pt x="1384" y="432"/>
                    <a:pt x="1387" y="427"/>
                  </a:cubicBezTo>
                  <a:cubicBezTo>
                    <a:pt x="1421" y="410"/>
                    <a:pt x="1387" y="327"/>
                    <a:pt x="1270" y="226"/>
                  </a:cubicBezTo>
                  <a:cubicBezTo>
                    <a:pt x="1093" y="76"/>
                    <a:pt x="878" y="0"/>
                    <a:pt x="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3254;p58">
              <a:extLst>
                <a:ext uri="{FF2B5EF4-FFF2-40B4-BE49-F238E27FC236}">
                  <a16:creationId xmlns:a16="http://schemas.microsoft.com/office/drawing/2014/main" id="{2B42236D-D698-4ED9-BA9D-75A4DEB267D8}"/>
                </a:ext>
              </a:extLst>
            </p:cNvPr>
            <p:cNvSpPr/>
            <p:nvPr/>
          </p:nvSpPr>
          <p:spPr>
            <a:xfrm>
              <a:off x="2221788" y="1662367"/>
              <a:ext cx="28428" cy="25127"/>
            </a:xfrm>
            <a:custGeom>
              <a:avLst/>
              <a:gdLst/>
              <a:ahLst/>
              <a:cxnLst/>
              <a:rect l="l" t="t" r="r" b="b"/>
              <a:pathLst>
                <a:path w="887" h="784" extrusionOk="0">
                  <a:moveTo>
                    <a:pt x="442" y="1"/>
                  </a:moveTo>
                  <a:cubicBezTo>
                    <a:pt x="279" y="1"/>
                    <a:pt x="121" y="99"/>
                    <a:pt x="68" y="272"/>
                  </a:cubicBezTo>
                  <a:cubicBezTo>
                    <a:pt x="1" y="472"/>
                    <a:pt x="118" y="689"/>
                    <a:pt x="318" y="756"/>
                  </a:cubicBezTo>
                  <a:cubicBezTo>
                    <a:pt x="367" y="775"/>
                    <a:pt x="415" y="784"/>
                    <a:pt x="462" y="784"/>
                  </a:cubicBezTo>
                  <a:cubicBezTo>
                    <a:pt x="625" y="784"/>
                    <a:pt x="768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5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3255;p58">
              <a:extLst>
                <a:ext uri="{FF2B5EF4-FFF2-40B4-BE49-F238E27FC236}">
                  <a16:creationId xmlns:a16="http://schemas.microsoft.com/office/drawing/2014/main" id="{5D9EAC4F-1D6D-4F15-B82C-5D8BB89891C4}"/>
                </a:ext>
              </a:extLst>
            </p:cNvPr>
            <p:cNvSpPr/>
            <p:nvPr/>
          </p:nvSpPr>
          <p:spPr>
            <a:xfrm>
              <a:off x="2221275" y="1654130"/>
              <a:ext cx="45543" cy="13846"/>
            </a:xfrm>
            <a:custGeom>
              <a:avLst/>
              <a:gdLst/>
              <a:ahLst/>
              <a:cxnLst/>
              <a:rect l="l" t="t" r="r" b="b"/>
              <a:pathLst>
                <a:path w="1421" h="432" extrusionOk="0">
                  <a:moveTo>
                    <a:pt x="669" y="0"/>
                  </a:moveTo>
                  <a:cubicBezTo>
                    <a:pt x="497" y="0"/>
                    <a:pt x="324" y="47"/>
                    <a:pt x="167" y="144"/>
                  </a:cubicBezTo>
                  <a:cubicBezTo>
                    <a:pt x="50" y="228"/>
                    <a:pt x="0" y="312"/>
                    <a:pt x="17" y="328"/>
                  </a:cubicBezTo>
                  <a:cubicBezTo>
                    <a:pt x="23" y="334"/>
                    <a:pt x="32" y="337"/>
                    <a:pt x="44" y="337"/>
                  </a:cubicBezTo>
                  <a:cubicBezTo>
                    <a:pt x="125" y="337"/>
                    <a:pt x="335" y="224"/>
                    <a:pt x="624" y="224"/>
                  </a:cubicBezTo>
                  <a:cubicBezTo>
                    <a:pt x="655" y="224"/>
                    <a:pt x="686" y="225"/>
                    <a:pt x="718" y="228"/>
                  </a:cubicBezTo>
                  <a:cubicBezTo>
                    <a:pt x="1060" y="243"/>
                    <a:pt x="1315" y="432"/>
                    <a:pt x="1376" y="432"/>
                  </a:cubicBezTo>
                  <a:cubicBezTo>
                    <a:pt x="1381" y="432"/>
                    <a:pt x="1384" y="431"/>
                    <a:pt x="1387" y="428"/>
                  </a:cubicBezTo>
                  <a:cubicBezTo>
                    <a:pt x="1420" y="412"/>
                    <a:pt x="1387" y="312"/>
                    <a:pt x="1270" y="211"/>
                  </a:cubicBezTo>
                  <a:cubicBezTo>
                    <a:pt x="1094" y="73"/>
                    <a:pt x="883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3256;p58">
              <a:extLst>
                <a:ext uri="{FF2B5EF4-FFF2-40B4-BE49-F238E27FC236}">
                  <a16:creationId xmlns:a16="http://schemas.microsoft.com/office/drawing/2014/main" id="{115A8899-C3E3-4BEB-9ECE-534DAFB8CD32}"/>
                </a:ext>
              </a:extLst>
            </p:cNvPr>
            <p:cNvSpPr/>
            <p:nvPr/>
          </p:nvSpPr>
          <p:spPr>
            <a:xfrm>
              <a:off x="2174675" y="1657143"/>
              <a:ext cx="32691" cy="106310"/>
            </a:xfrm>
            <a:custGeom>
              <a:avLst/>
              <a:gdLst/>
              <a:ahLst/>
              <a:cxnLst/>
              <a:rect l="l" t="t" r="r" b="b"/>
              <a:pathLst>
                <a:path w="1020" h="3317" extrusionOk="0">
                  <a:moveTo>
                    <a:pt x="69" y="0"/>
                  </a:moveTo>
                  <a:cubicBezTo>
                    <a:pt x="68" y="0"/>
                    <a:pt x="68" y="0"/>
                    <a:pt x="67" y="0"/>
                  </a:cubicBezTo>
                  <a:cubicBezTo>
                    <a:pt x="0" y="17"/>
                    <a:pt x="218" y="919"/>
                    <a:pt x="535" y="2039"/>
                  </a:cubicBezTo>
                  <a:cubicBezTo>
                    <a:pt x="619" y="2306"/>
                    <a:pt x="702" y="2557"/>
                    <a:pt x="769" y="2807"/>
                  </a:cubicBezTo>
                  <a:cubicBezTo>
                    <a:pt x="819" y="2891"/>
                    <a:pt x="836" y="2991"/>
                    <a:pt x="819" y="3091"/>
                  </a:cubicBezTo>
                  <a:cubicBezTo>
                    <a:pt x="819" y="3142"/>
                    <a:pt x="736" y="3158"/>
                    <a:pt x="635" y="3158"/>
                  </a:cubicBezTo>
                  <a:cubicBezTo>
                    <a:pt x="251" y="3192"/>
                    <a:pt x="17" y="3208"/>
                    <a:pt x="17" y="3242"/>
                  </a:cubicBezTo>
                  <a:cubicBezTo>
                    <a:pt x="17" y="3275"/>
                    <a:pt x="251" y="3292"/>
                    <a:pt x="635" y="3309"/>
                  </a:cubicBezTo>
                  <a:cubicBezTo>
                    <a:pt x="652" y="3314"/>
                    <a:pt x="671" y="3316"/>
                    <a:pt x="690" y="3316"/>
                  </a:cubicBezTo>
                  <a:cubicBezTo>
                    <a:pt x="728" y="3316"/>
                    <a:pt x="769" y="3309"/>
                    <a:pt x="802" y="3309"/>
                  </a:cubicBezTo>
                  <a:cubicBezTo>
                    <a:pt x="886" y="3292"/>
                    <a:pt x="953" y="3242"/>
                    <a:pt x="986" y="3158"/>
                  </a:cubicBezTo>
                  <a:cubicBezTo>
                    <a:pt x="1020" y="3025"/>
                    <a:pt x="1020" y="2891"/>
                    <a:pt x="969" y="2757"/>
                  </a:cubicBezTo>
                  <a:cubicBezTo>
                    <a:pt x="886" y="2507"/>
                    <a:pt x="819" y="2239"/>
                    <a:pt x="752" y="1972"/>
                  </a:cubicBezTo>
                  <a:cubicBezTo>
                    <a:pt x="421" y="879"/>
                    <a:pt x="123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3257;p58">
              <a:extLst>
                <a:ext uri="{FF2B5EF4-FFF2-40B4-BE49-F238E27FC236}">
                  <a16:creationId xmlns:a16="http://schemas.microsoft.com/office/drawing/2014/main" id="{404637CC-CD87-4694-9DCD-A190AFA055F0}"/>
                </a:ext>
              </a:extLst>
            </p:cNvPr>
            <p:cNvSpPr/>
            <p:nvPr/>
          </p:nvSpPr>
          <p:spPr>
            <a:xfrm>
              <a:off x="2127016" y="1771209"/>
              <a:ext cx="65895" cy="34582"/>
            </a:xfrm>
            <a:custGeom>
              <a:avLst/>
              <a:gdLst/>
              <a:ahLst/>
              <a:cxnLst/>
              <a:rect l="l" t="t" r="r" b="b"/>
              <a:pathLst>
                <a:path w="2056" h="1079" extrusionOk="0">
                  <a:moveTo>
                    <a:pt x="251" y="0"/>
                  </a:moveTo>
                  <a:cubicBezTo>
                    <a:pt x="251" y="0"/>
                    <a:pt x="0" y="618"/>
                    <a:pt x="786" y="986"/>
                  </a:cubicBezTo>
                  <a:cubicBezTo>
                    <a:pt x="926" y="1049"/>
                    <a:pt x="1074" y="1079"/>
                    <a:pt x="1219" y="1079"/>
                  </a:cubicBezTo>
                  <a:cubicBezTo>
                    <a:pt x="1539" y="1079"/>
                    <a:pt x="1849" y="933"/>
                    <a:pt x="2055" y="669"/>
                  </a:cubicBezTo>
                  <a:cubicBezTo>
                    <a:pt x="1421" y="518"/>
                    <a:pt x="819" y="284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3258;p58">
              <a:extLst>
                <a:ext uri="{FF2B5EF4-FFF2-40B4-BE49-F238E27FC236}">
                  <a16:creationId xmlns:a16="http://schemas.microsoft.com/office/drawing/2014/main" id="{CD9716EA-DE2A-44F4-A839-A490CCFB94BB}"/>
                </a:ext>
              </a:extLst>
            </p:cNvPr>
            <p:cNvSpPr/>
            <p:nvPr/>
          </p:nvSpPr>
          <p:spPr>
            <a:xfrm>
              <a:off x="2059551" y="1866526"/>
              <a:ext cx="110861" cy="63747"/>
            </a:xfrm>
            <a:custGeom>
              <a:avLst/>
              <a:gdLst/>
              <a:ahLst/>
              <a:cxnLst/>
              <a:rect l="l" t="t" r="r" b="b"/>
              <a:pathLst>
                <a:path w="3459" h="1989" extrusionOk="0">
                  <a:moveTo>
                    <a:pt x="0" y="0"/>
                  </a:moveTo>
                  <a:cubicBezTo>
                    <a:pt x="0" y="0"/>
                    <a:pt x="663" y="1989"/>
                    <a:pt x="3375" y="1989"/>
                  </a:cubicBezTo>
                  <a:cubicBezTo>
                    <a:pt x="3386" y="1989"/>
                    <a:pt x="3397" y="1989"/>
                    <a:pt x="3409" y="1989"/>
                  </a:cubicBezTo>
                  <a:lnTo>
                    <a:pt x="3459" y="1287"/>
                  </a:lnTo>
                  <a:cubicBezTo>
                    <a:pt x="2206" y="1203"/>
                    <a:pt x="1003" y="75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3259;p58">
              <a:extLst>
                <a:ext uri="{FF2B5EF4-FFF2-40B4-BE49-F238E27FC236}">
                  <a16:creationId xmlns:a16="http://schemas.microsoft.com/office/drawing/2014/main" id="{93B0FE40-5171-4DFE-B699-DA230261F6B4}"/>
                </a:ext>
              </a:extLst>
            </p:cNvPr>
            <p:cNvSpPr/>
            <p:nvPr/>
          </p:nvSpPr>
          <p:spPr>
            <a:xfrm>
              <a:off x="1895711" y="1662367"/>
              <a:ext cx="62113" cy="99451"/>
            </a:xfrm>
            <a:custGeom>
              <a:avLst/>
              <a:gdLst/>
              <a:ahLst/>
              <a:cxnLst/>
              <a:rect l="l" t="t" r="r" b="b"/>
              <a:pathLst>
                <a:path w="1938" h="3103" extrusionOk="0">
                  <a:moveTo>
                    <a:pt x="1448" y="1"/>
                  </a:moveTo>
                  <a:cubicBezTo>
                    <a:pt x="943" y="1"/>
                    <a:pt x="209" y="247"/>
                    <a:pt x="99" y="1542"/>
                  </a:cubicBezTo>
                  <a:cubicBezTo>
                    <a:pt x="0" y="2851"/>
                    <a:pt x="807" y="3102"/>
                    <a:pt x="1374" y="3102"/>
                  </a:cubicBezTo>
                  <a:cubicBezTo>
                    <a:pt x="1668" y="3102"/>
                    <a:pt x="1898" y="3035"/>
                    <a:pt x="1904" y="3012"/>
                  </a:cubicBezTo>
                  <a:cubicBezTo>
                    <a:pt x="1904" y="2979"/>
                    <a:pt x="1921" y="1191"/>
                    <a:pt x="1937" y="422"/>
                  </a:cubicBezTo>
                  <a:cubicBezTo>
                    <a:pt x="1937" y="205"/>
                    <a:pt x="1770" y="21"/>
                    <a:pt x="1553" y="4"/>
                  </a:cubicBezTo>
                  <a:cubicBezTo>
                    <a:pt x="1520" y="2"/>
                    <a:pt x="1485" y="1"/>
                    <a:pt x="144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3260;p58">
              <a:extLst>
                <a:ext uri="{FF2B5EF4-FFF2-40B4-BE49-F238E27FC236}">
                  <a16:creationId xmlns:a16="http://schemas.microsoft.com/office/drawing/2014/main" id="{2FF8D3DB-7C6F-46DC-B5AD-505282BEFC91}"/>
                </a:ext>
              </a:extLst>
            </p:cNvPr>
            <p:cNvSpPr/>
            <p:nvPr/>
          </p:nvSpPr>
          <p:spPr>
            <a:xfrm>
              <a:off x="1915486" y="1682687"/>
              <a:ext cx="27883" cy="55767"/>
            </a:xfrm>
            <a:custGeom>
              <a:avLst/>
              <a:gdLst/>
              <a:ahLst/>
              <a:cxnLst/>
              <a:rect l="l" t="t" r="r" b="b"/>
              <a:pathLst>
                <a:path w="870" h="1740" extrusionOk="0">
                  <a:moveTo>
                    <a:pt x="605" y="1"/>
                  </a:moveTo>
                  <a:cubicBezTo>
                    <a:pt x="593" y="1"/>
                    <a:pt x="581" y="2"/>
                    <a:pt x="569" y="5"/>
                  </a:cubicBezTo>
                  <a:cubicBezTo>
                    <a:pt x="401" y="22"/>
                    <a:pt x="251" y="122"/>
                    <a:pt x="184" y="273"/>
                  </a:cubicBezTo>
                  <a:cubicBezTo>
                    <a:pt x="84" y="440"/>
                    <a:pt x="17" y="624"/>
                    <a:pt x="17" y="824"/>
                  </a:cubicBezTo>
                  <a:cubicBezTo>
                    <a:pt x="0" y="1225"/>
                    <a:pt x="168" y="1609"/>
                    <a:pt x="452" y="1710"/>
                  </a:cubicBezTo>
                  <a:cubicBezTo>
                    <a:pt x="501" y="1731"/>
                    <a:pt x="550" y="1740"/>
                    <a:pt x="597" y="1740"/>
                  </a:cubicBezTo>
                  <a:cubicBezTo>
                    <a:pt x="664" y="1740"/>
                    <a:pt x="727" y="1722"/>
                    <a:pt x="786" y="1693"/>
                  </a:cubicBezTo>
                  <a:cubicBezTo>
                    <a:pt x="853" y="1643"/>
                    <a:pt x="869" y="1593"/>
                    <a:pt x="853" y="1593"/>
                  </a:cubicBezTo>
                  <a:cubicBezTo>
                    <a:pt x="853" y="1593"/>
                    <a:pt x="819" y="1609"/>
                    <a:pt x="752" y="1643"/>
                  </a:cubicBezTo>
                  <a:cubicBezTo>
                    <a:pt x="720" y="1656"/>
                    <a:pt x="688" y="1661"/>
                    <a:pt x="657" y="1661"/>
                  </a:cubicBezTo>
                  <a:cubicBezTo>
                    <a:pt x="605" y="1661"/>
                    <a:pt x="553" y="1647"/>
                    <a:pt x="502" y="1626"/>
                  </a:cubicBezTo>
                  <a:cubicBezTo>
                    <a:pt x="284" y="1526"/>
                    <a:pt x="134" y="1192"/>
                    <a:pt x="151" y="824"/>
                  </a:cubicBezTo>
                  <a:cubicBezTo>
                    <a:pt x="168" y="657"/>
                    <a:pt x="201" y="490"/>
                    <a:pt x="284" y="339"/>
                  </a:cubicBezTo>
                  <a:cubicBezTo>
                    <a:pt x="335" y="223"/>
                    <a:pt x="452" y="122"/>
                    <a:pt x="569" y="89"/>
                  </a:cubicBezTo>
                  <a:cubicBezTo>
                    <a:pt x="579" y="87"/>
                    <a:pt x="590" y="86"/>
                    <a:pt x="601" y="86"/>
                  </a:cubicBezTo>
                  <a:cubicBezTo>
                    <a:pt x="673" y="86"/>
                    <a:pt x="740" y="133"/>
                    <a:pt x="769" y="206"/>
                  </a:cubicBezTo>
                  <a:cubicBezTo>
                    <a:pt x="786" y="256"/>
                    <a:pt x="786" y="306"/>
                    <a:pt x="786" y="306"/>
                  </a:cubicBezTo>
                  <a:cubicBezTo>
                    <a:pt x="786" y="306"/>
                    <a:pt x="836" y="273"/>
                    <a:pt x="819" y="189"/>
                  </a:cubicBezTo>
                  <a:cubicBezTo>
                    <a:pt x="819" y="139"/>
                    <a:pt x="786" y="89"/>
                    <a:pt x="752" y="55"/>
                  </a:cubicBezTo>
                  <a:cubicBezTo>
                    <a:pt x="711" y="28"/>
                    <a:pt x="659" y="1"/>
                    <a:pt x="60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3261;p58">
              <a:extLst>
                <a:ext uri="{FF2B5EF4-FFF2-40B4-BE49-F238E27FC236}">
                  <a16:creationId xmlns:a16="http://schemas.microsoft.com/office/drawing/2014/main" id="{5A25FE09-6AC1-4C2B-A6EB-D123DE416A5E}"/>
                </a:ext>
              </a:extLst>
            </p:cNvPr>
            <p:cNvSpPr/>
            <p:nvPr/>
          </p:nvSpPr>
          <p:spPr>
            <a:xfrm>
              <a:off x="2086858" y="1617337"/>
              <a:ext cx="53908" cy="17083"/>
            </a:xfrm>
            <a:custGeom>
              <a:avLst/>
              <a:gdLst/>
              <a:ahLst/>
              <a:cxnLst/>
              <a:rect l="l" t="t" r="r" b="b"/>
              <a:pathLst>
                <a:path w="1682" h="533" extrusionOk="0">
                  <a:moveTo>
                    <a:pt x="936" y="0"/>
                  </a:moveTo>
                  <a:cubicBezTo>
                    <a:pt x="898" y="0"/>
                    <a:pt x="859" y="2"/>
                    <a:pt x="819" y="6"/>
                  </a:cubicBezTo>
                  <a:cubicBezTo>
                    <a:pt x="318" y="23"/>
                    <a:pt x="0" y="340"/>
                    <a:pt x="84" y="457"/>
                  </a:cubicBezTo>
                  <a:cubicBezTo>
                    <a:pt x="125" y="515"/>
                    <a:pt x="222" y="532"/>
                    <a:pt x="355" y="532"/>
                  </a:cubicBezTo>
                  <a:cubicBezTo>
                    <a:pt x="489" y="532"/>
                    <a:pt x="660" y="515"/>
                    <a:pt x="852" y="507"/>
                  </a:cubicBezTo>
                  <a:cubicBezTo>
                    <a:pt x="1237" y="474"/>
                    <a:pt x="1537" y="490"/>
                    <a:pt x="1604" y="373"/>
                  </a:cubicBezTo>
                  <a:cubicBezTo>
                    <a:pt x="1681" y="250"/>
                    <a:pt x="1376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3262;p58">
              <a:extLst>
                <a:ext uri="{FF2B5EF4-FFF2-40B4-BE49-F238E27FC236}">
                  <a16:creationId xmlns:a16="http://schemas.microsoft.com/office/drawing/2014/main" id="{0BA377EF-651A-4A71-BF01-8EF8760E534C}"/>
                </a:ext>
              </a:extLst>
            </p:cNvPr>
            <p:cNvSpPr/>
            <p:nvPr/>
          </p:nvSpPr>
          <p:spPr>
            <a:xfrm>
              <a:off x="2227717" y="1621119"/>
              <a:ext cx="39101" cy="16410"/>
            </a:xfrm>
            <a:custGeom>
              <a:avLst/>
              <a:gdLst/>
              <a:ahLst/>
              <a:cxnLst/>
              <a:rect l="l" t="t" r="r" b="b"/>
              <a:pathLst>
                <a:path w="1220" h="512" extrusionOk="0">
                  <a:moveTo>
                    <a:pt x="527" y="1"/>
                  </a:moveTo>
                  <a:cubicBezTo>
                    <a:pt x="222" y="1"/>
                    <a:pt x="1" y="150"/>
                    <a:pt x="16" y="272"/>
                  </a:cubicBezTo>
                  <a:cubicBezTo>
                    <a:pt x="50" y="406"/>
                    <a:pt x="300" y="473"/>
                    <a:pt x="584" y="506"/>
                  </a:cubicBezTo>
                  <a:cubicBezTo>
                    <a:pt x="641" y="509"/>
                    <a:pt x="697" y="511"/>
                    <a:pt x="749" y="511"/>
                  </a:cubicBezTo>
                  <a:cubicBezTo>
                    <a:pt x="961" y="511"/>
                    <a:pt x="1129" y="479"/>
                    <a:pt x="1169" y="372"/>
                  </a:cubicBezTo>
                  <a:cubicBezTo>
                    <a:pt x="1219" y="255"/>
                    <a:pt x="985" y="38"/>
                    <a:pt x="618" y="5"/>
                  </a:cubicBezTo>
                  <a:cubicBezTo>
                    <a:pt x="587" y="2"/>
                    <a:pt x="557" y="1"/>
                    <a:pt x="5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3263;p58">
              <a:extLst>
                <a:ext uri="{FF2B5EF4-FFF2-40B4-BE49-F238E27FC236}">
                  <a16:creationId xmlns:a16="http://schemas.microsoft.com/office/drawing/2014/main" id="{335C97B0-CDA6-48E3-841A-A2DC26F172FF}"/>
                </a:ext>
              </a:extLst>
            </p:cNvPr>
            <p:cNvSpPr/>
            <p:nvPr/>
          </p:nvSpPr>
          <p:spPr>
            <a:xfrm>
              <a:off x="1933691" y="1478817"/>
              <a:ext cx="358287" cy="199319"/>
            </a:xfrm>
            <a:custGeom>
              <a:avLst/>
              <a:gdLst/>
              <a:ahLst/>
              <a:cxnLst/>
              <a:rect l="l" t="t" r="r" b="b"/>
              <a:pathLst>
                <a:path w="11179" h="6219" extrusionOk="0">
                  <a:moveTo>
                    <a:pt x="6283" y="0"/>
                  </a:moveTo>
                  <a:lnTo>
                    <a:pt x="3376" y="552"/>
                  </a:lnTo>
                  <a:lnTo>
                    <a:pt x="686" y="1872"/>
                  </a:lnTo>
                  <a:cubicBezTo>
                    <a:pt x="686" y="1872"/>
                    <a:pt x="1" y="6116"/>
                    <a:pt x="1103" y="6216"/>
                  </a:cubicBezTo>
                  <a:cubicBezTo>
                    <a:pt x="1123" y="6218"/>
                    <a:pt x="1142" y="6219"/>
                    <a:pt x="1160" y="6219"/>
                  </a:cubicBezTo>
                  <a:cubicBezTo>
                    <a:pt x="2186" y="6219"/>
                    <a:pt x="2106" y="3559"/>
                    <a:pt x="2106" y="3559"/>
                  </a:cubicBezTo>
                  <a:cubicBezTo>
                    <a:pt x="3476" y="3142"/>
                    <a:pt x="3559" y="1705"/>
                    <a:pt x="3910" y="1421"/>
                  </a:cubicBezTo>
                  <a:cubicBezTo>
                    <a:pt x="3996" y="1358"/>
                    <a:pt x="4149" y="1329"/>
                    <a:pt x="4352" y="1329"/>
                  </a:cubicBezTo>
                  <a:cubicBezTo>
                    <a:pt x="5021" y="1329"/>
                    <a:pt x="6225" y="1651"/>
                    <a:pt x="7302" y="2189"/>
                  </a:cubicBezTo>
                  <a:cubicBezTo>
                    <a:pt x="8154" y="2612"/>
                    <a:pt x="8927" y="2738"/>
                    <a:pt x="9548" y="2738"/>
                  </a:cubicBezTo>
                  <a:cubicBezTo>
                    <a:pt x="10475" y="2738"/>
                    <a:pt x="11062" y="2457"/>
                    <a:pt x="11062" y="2457"/>
                  </a:cubicBezTo>
                  <a:lnTo>
                    <a:pt x="11179" y="986"/>
                  </a:lnTo>
                  <a:lnTo>
                    <a:pt x="9040" y="401"/>
                  </a:lnTo>
                  <a:lnTo>
                    <a:pt x="6283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3264;p58">
              <a:extLst>
                <a:ext uri="{FF2B5EF4-FFF2-40B4-BE49-F238E27FC236}">
                  <a16:creationId xmlns:a16="http://schemas.microsoft.com/office/drawing/2014/main" id="{7734E1EC-F65B-4382-94AF-E101476F6B19}"/>
                </a:ext>
              </a:extLst>
            </p:cNvPr>
            <p:cNvSpPr/>
            <p:nvPr/>
          </p:nvSpPr>
          <p:spPr>
            <a:xfrm>
              <a:off x="1701264" y="1981874"/>
              <a:ext cx="842947" cy="750034"/>
            </a:xfrm>
            <a:custGeom>
              <a:avLst/>
              <a:gdLst/>
              <a:ahLst/>
              <a:cxnLst/>
              <a:rect l="l" t="t" r="r" b="b"/>
              <a:pathLst>
                <a:path w="26301" h="23402" extrusionOk="0">
                  <a:moveTo>
                    <a:pt x="7452" y="0"/>
                  </a:moveTo>
                  <a:cubicBezTo>
                    <a:pt x="6170" y="0"/>
                    <a:pt x="2351" y="215"/>
                    <a:pt x="1" y="2634"/>
                  </a:cubicBezTo>
                  <a:lnTo>
                    <a:pt x="3109" y="13210"/>
                  </a:lnTo>
                  <a:cubicBezTo>
                    <a:pt x="3109" y="13210"/>
                    <a:pt x="3276" y="16368"/>
                    <a:pt x="3493" y="18908"/>
                  </a:cubicBezTo>
                  <a:lnTo>
                    <a:pt x="3744" y="21715"/>
                  </a:lnTo>
                  <a:cubicBezTo>
                    <a:pt x="6047" y="22846"/>
                    <a:pt x="8530" y="23402"/>
                    <a:pt x="11002" y="23402"/>
                  </a:cubicBezTo>
                  <a:cubicBezTo>
                    <a:pt x="14591" y="23402"/>
                    <a:pt x="18155" y="22229"/>
                    <a:pt x="21104" y="19944"/>
                  </a:cubicBezTo>
                  <a:cubicBezTo>
                    <a:pt x="20603" y="16903"/>
                    <a:pt x="20035" y="13394"/>
                    <a:pt x="20068" y="13210"/>
                  </a:cubicBezTo>
                  <a:cubicBezTo>
                    <a:pt x="20085" y="13193"/>
                    <a:pt x="20085" y="13177"/>
                    <a:pt x="20068" y="13160"/>
                  </a:cubicBezTo>
                  <a:lnTo>
                    <a:pt x="23343" y="10253"/>
                  </a:lnTo>
                  <a:lnTo>
                    <a:pt x="26300" y="7513"/>
                  </a:lnTo>
                  <a:cubicBezTo>
                    <a:pt x="23827" y="5207"/>
                    <a:pt x="21238" y="2817"/>
                    <a:pt x="19400" y="1832"/>
                  </a:cubicBezTo>
                  <a:lnTo>
                    <a:pt x="19400" y="1798"/>
                  </a:lnTo>
                  <a:lnTo>
                    <a:pt x="19249" y="1748"/>
                  </a:lnTo>
                  <a:cubicBezTo>
                    <a:pt x="17729" y="979"/>
                    <a:pt x="16108" y="478"/>
                    <a:pt x="14420" y="244"/>
                  </a:cubicBezTo>
                  <a:lnTo>
                    <a:pt x="7887" y="10"/>
                  </a:lnTo>
                  <a:cubicBezTo>
                    <a:pt x="7887" y="10"/>
                    <a:pt x="7729" y="0"/>
                    <a:pt x="7452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3265;p58">
              <a:extLst>
                <a:ext uri="{FF2B5EF4-FFF2-40B4-BE49-F238E27FC236}">
                  <a16:creationId xmlns:a16="http://schemas.microsoft.com/office/drawing/2014/main" id="{0FDF8B45-6B6D-4967-8142-EC17AB49B0B9}"/>
                </a:ext>
              </a:extLst>
            </p:cNvPr>
            <p:cNvSpPr/>
            <p:nvPr/>
          </p:nvSpPr>
          <p:spPr>
            <a:xfrm>
              <a:off x="2247492" y="2006296"/>
              <a:ext cx="95894" cy="397388"/>
            </a:xfrm>
            <a:custGeom>
              <a:avLst/>
              <a:gdLst/>
              <a:ahLst/>
              <a:cxnLst/>
              <a:rect l="l" t="t" r="r" b="b"/>
              <a:pathLst>
                <a:path w="2992" h="12399" extrusionOk="0">
                  <a:moveTo>
                    <a:pt x="1" y="0"/>
                  </a:moveTo>
                  <a:cubicBezTo>
                    <a:pt x="1" y="50"/>
                    <a:pt x="17" y="84"/>
                    <a:pt x="34" y="134"/>
                  </a:cubicBezTo>
                  <a:cubicBezTo>
                    <a:pt x="51" y="217"/>
                    <a:pt x="84" y="351"/>
                    <a:pt x="134" y="485"/>
                  </a:cubicBezTo>
                  <a:cubicBezTo>
                    <a:pt x="218" y="819"/>
                    <a:pt x="352" y="1253"/>
                    <a:pt x="519" y="1805"/>
                  </a:cubicBezTo>
                  <a:cubicBezTo>
                    <a:pt x="836" y="2908"/>
                    <a:pt x="1254" y="4445"/>
                    <a:pt x="1672" y="6166"/>
                  </a:cubicBezTo>
                  <a:cubicBezTo>
                    <a:pt x="2089" y="7870"/>
                    <a:pt x="2407" y="9441"/>
                    <a:pt x="2624" y="10560"/>
                  </a:cubicBezTo>
                  <a:cubicBezTo>
                    <a:pt x="2741" y="11128"/>
                    <a:pt x="2824" y="11579"/>
                    <a:pt x="2891" y="11913"/>
                  </a:cubicBezTo>
                  <a:cubicBezTo>
                    <a:pt x="2925" y="12064"/>
                    <a:pt x="2941" y="12181"/>
                    <a:pt x="2958" y="12281"/>
                  </a:cubicBezTo>
                  <a:cubicBezTo>
                    <a:pt x="2975" y="12314"/>
                    <a:pt x="2975" y="12365"/>
                    <a:pt x="2992" y="12398"/>
                  </a:cubicBezTo>
                  <a:cubicBezTo>
                    <a:pt x="2992" y="12365"/>
                    <a:pt x="2992" y="12314"/>
                    <a:pt x="2992" y="12264"/>
                  </a:cubicBezTo>
                  <a:cubicBezTo>
                    <a:pt x="2975" y="12164"/>
                    <a:pt x="2958" y="12047"/>
                    <a:pt x="2941" y="11897"/>
                  </a:cubicBezTo>
                  <a:cubicBezTo>
                    <a:pt x="2891" y="11579"/>
                    <a:pt x="2808" y="11128"/>
                    <a:pt x="2724" y="10543"/>
                  </a:cubicBezTo>
                  <a:cubicBezTo>
                    <a:pt x="2524" y="9407"/>
                    <a:pt x="2206" y="7837"/>
                    <a:pt x="1789" y="6132"/>
                  </a:cubicBezTo>
                  <a:cubicBezTo>
                    <a:pt x="1371" y="4411"/>
                    <a:pt x="936" y="2874"/>
                    <a:pt x="602" y="1771"/>
                  </a:cubicBezTo>
                  <a:cubicBezTo>
                    <a:pt x="435" y="1220"/>
                    <a:pt x="285" y="786"/>
                    <a:pt x="185" y="468"/>
                  </a:cubicBezTo>
                  <a:cubicBezTo>
                    <a:pt x="134" y="334"/>
                    <a:pt x="84" y="217"/>
                    <a:pt x="51" y="117"/>
                  </a:cubicBezTo>
                  <a:cubicBezTo>
                    <a:pt x="34" y="84"/>
                    <a:pt x="17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3266;p58">
              <a:extLst>
                <a:ext uri="{FF2B5EF4-FFF2-40B4-BE49-F238E27FC236}">
                  <a16:creationId xmlns:a16="http://schemas.microsoft.com/office/drawing/2014/main" id="{8B397BE2-60E9-45C2-9A5B-046B49245973}"/>
                </a:ext>
              </a:extLst>
            </p:cNvPr>
            <p:cNvSpPr/>
            <p:nvPr/>
          </p:nvSpPr>
          <p:spPr>
            <a:xfrm>
              <a:off x="2333194" y="2195295"/>
              <a:ext cx="182621" cy="147879"/>
            </a:xfrm>
            <a:custGeom>
              <a:avLst/>
              <a:gdLst/>
              <a:ahLst/>
              <a:cxnLst/>
              <a:rect l="l" t="t" r="r" b="b"/>
              <a:pathLst>
                <a:path w="5698" h="4614" extrusionOk="0">
                  <a:moveTo>
                    <a:pt x="5679" y="1"/>
                  </a:moveTo>
                  <a:cubicBezTo>
                    <a:pt x="5623" y="1"/>
                    <a:pt x="4353" y="1007"/>
                    <a:pt x="2807" y="2257"/>
                  </a:cubicBezTo>
                  <a:cubicBezTo>
                    <a:pt x="1237" y="3544"/>
                    <a:pt x="0" y="4596"/>
                    <a:pt x="17" y="4613"/>
                  </a:cubicBezTo>
                  <a:cubicBezTo>
                    <a:pt x="17" y="4613"/>
                    <a:pt x="18" y="4614"/>
                    <a:pt x="19" y="4614"/>
                  </a:cubicBezTo>
                  <a:cubicBezTo>
                    <a:pt x="75" y="4614"/>
                    <a:pt x="1345" y="3607"/>
                    <a:pt x="2891" y="2357"/>
                  </a:cubicBezTo>
                  <a:cubicBezTo>
                    <a:pt x="4461" y="1087"/>
                    <a:pt x="5698" y="35"/>
                    <a:pt x="5681" y="1"/>
                  </a:cubicBezTo>
                  <a:cubicBezTo>
                    <a:pt x="5681" y="1"/>
                    <a:pt x="5680" y="1"/>
                    <a:pt x="5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3267;p58">
              <a:extLst>
                <a:ext uri="{FF2B5EF4-FFF2-40B4-BE49-F238E27FC236}">
                  <a16:creationId xmlns:a16="http://schemas.microsoft.com/office/drawing/2014/main" id="{4EE2756B-9D1A-4799-AB3A-AF49292BEA81}"/>
                </a:ext>
              </a:extLst>
            </p:cNvPr>
            <p:cNvSpPr/>
            <p:nvPr/>
          </p:nvSpPr>
          <p:spPr>
            <a:xfrm>
              <a:off x="1739852" y="2195872"/>
              <a:ext cx="91599" cy="285982"/>
            </a:xfrm>
            <a:custGeom>
              <a:avLst/>
              <a:gdLst/>
              <a:ahLst/>
              <a:cxnLst/>
              <a:rect l="l" t="t" r="r" b="b"/>
              <a:pathLst>
                <a:path w="2858" h="8923" extrusionOk="0">
                  <a:moveTo>
                    <a:pt x="2573" y="0"/>
                  </a:moveTo>
                  <a:lnTo>
                    <a:pt x="0" y="8421"/>
                  </a:lnTo>
                  <a:lnTo>
                    <a:pt x="952" y="8922"/>
                  </a:lnTo>
                  <a:lnTo>
                    <a:pt x="1905" y="6533"/>
                  </a:lnTo>
                  <a:cubicBezTo>
                    <a:pt x="1905" y="6533"/>
                    <a:pt x="2857" y="1537"/>
                    <a:pt x="2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3268;p58">
              <a:extLst>
                <a:ext uri="{FF2B5EF4-FFF2-40B4-BE49-F238E27FC236}">
                  <a16:creationId xmlns:a16="http://schemas.microsoft.com/office/drawing/2014/main" id="{01C72677-85D2-44DF-AC23-6CD4492D086A}"/>
                </a:ext>
              </a:extLst>
            </p:cNvPr>
            <p:cNvSpPr/>
            <p:nvPr/>
          </p:nvSpPr>
          <p:spPr>
            <a:xfrm>
              <a:off x="2122177" y="1988604"/>
              <a:ext cx="160090" cy="95926"/>
            </a:xfrm>
            <a:custGeom>
              <a:avLst/>
              <a:gdLst/>
              <a:ahLst/>
              <a:cxnLst/>
              <a:rect l="l" t="t" r="r" b="b"/>
              <a:pathLst>
                <a:path w="4995" h="2993" extrusionOk="0">
                  <a:moveTo>
                    <a:pt x="1120" y="1"/>
                  </a:moveTo>
                  <a:lnTo>
                    <a:pt x="1" y="2992"/>
                  </a:lnTo>
                  <a:cubicBezTo>
                    <a:pt x="23" y="2992"/>
                    <a:pt x="45" y="2993"/>
                    <a:pt x="68" y="2993"/>
                  </a:cubicBezTo>
                  <a:cubicBezTo>
                    <a:pt x="1651" y="2993"/>
                    <a:pt x="4994" y="1277"/>
                    <a:pt x="3627" y="552"/>
                  </a:cubicBezTo>
                  <a:cubicBezTo>
                    <a:pt x="3176" y="318"/>
                    <a:pt x="1120" y="1"/>
                    <a:pt x="1120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3269;p58">
              <a:extLst>
                <a:ext uri="{FF2B5EF4-FFF2-40B4-BE49-F238E27FC236}">
                  <a16:creationId xmlns:a16="http://schemas.microsoft.com/office/drawing/2014/main" id="{AD329B50-9B6D-4E54-8F77-42BCE1F197B1}"/>
                </a:ext>
              </a:extLst>
            </p:cNvPr>
            <p:cNvSpPr/>
            <p:nvPr/>
          </p:nvSpPr>
          <p:spPr>
            <a:xfrm>
              <a:off x="1940646" y="1916844"/>
              <a:ext cx="244766" cy="225504"/>
            </a:xfrm>
            <a:custGeom>
              <a:avLst/>
              <a:gdLst/>
              <a:ahLst/>
              <a:cxnLst/>
              <a:rect l="l" t="t" r="r" b="b"/>
              <a:pathLst>
                <a:path w="7637" h="7036" extrusionOk="0">
                  <a:moveTo>
                    <a:pt x="1" y="1"/>
                  </a:moveTo>
                  <a:lnTo>
                    <a:pt x="1" y="2240"/>
                  </a:lnTo>
                  <a:lnTo>
                    <a:pt x="1" y="2424"/>
                  </a:lnTo>
                  <a:lnTo>
                    <a:pt x="285" y="5231"/>
                  </a:lnTo>
                  <a:lnTo>
                    <a:pt x="2373" y="7035"/>
                  </a:lnTo>
                  <a:lnTo>
                    <a:pt x="5030" y="7035"/>
                  </a:lnTo>
                  <a:lnTo>
                    <a:pt x="7637" y="4763"/>
                  </a:lnTo>
                  <a:lnTo>
                    <a:pt x="7319" y="719"/>
                  </a:lnTo>
                  <a:cubicBezTo>
                    <a:pt x="5080" y="853"/>
                    <a:pt x="4529" y="3727"/>
                    <a:pt x="4529" y="3727"/>
                  </a:cubicBezTo>
                  <a:cubicBezTo>
                    <a:pt x="4362" y="112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3270;p58">
              <a:extLst>
                <a:ext uri="{FF2B5EF4-FFF2-40B4-BE49-F238E27FC236}">
                  <a16:creationId xmlns:a16="http://schemas.microsoft.com/office/drawing/2014/main" id="{FBB842A1-C122-4C35-ABF9-0C9737F31C59}"/>
                </a:ext>
              </a:extLst>
            </p:cNvPr>
            <p:cNvSpPr/>
            <p:nvPr/>
          </p:nvSpPr>
          <p:spPr>
            <a:xfrm>
              <a:off x="2084710" y="2049115"/>
              <a:ext cx="37499" cy="387741"/>
            </a:xfrm>
            <a:custGeom>
              <a:avLst/>
              <a:gdLst/>
              <a:ahLst/>
              <a:cxnLst/>
              <a:rect l="l" t="t" r="r" b="b"/>
              <a:pathLst>
                <a:path w="1170" h="12098" extrusionOk="0">
                  <a:moveTo>
                    <a:pt x="0" y="1"/>
                  </a:moveTo>
                  <a:cubicBezTo>
                    <a:pt x="0" y="34"/>
                    <a:pt x="0" y="85"/>
                    <a:pt x="17" y="118"/>
                  </a:cubicBezTo>
                  <a:lnTo>
                    <a:pt x="84" y="469"/>
                  </a:lnTo>
                  <a:cubicBezTo>
                    <a:pt x="134" y="770"/>
                    <a:pt x="218" y="1221"/>
                    <a:pt x="318" y="1755"/>
                  </a:cubicBezTo>
                  <a:cubicBezTo>
                    <a:pt x="502" y="2841"/>
                    <a:pt x="719" y="4345"/>
                    <a:pt x="852" y="6016"/>
                  </a:cubicBezTo>
                  <a:cubicBezTo>
                    <a:pt x="1003" y="7704"/>
                    <a:pt x="1036" y="9224"/>
                    <a:pt x="1020" y="10327"/>
                  </a:cubicBezTo>
                  <a:cubicBezTo>
                    <a:pt x="1020" y="10878"/>
                    <a:pt x="1020" y="11313"/>
                    <a:pt x="1003" y="11630"/>
                  </a:cubicBezTo>
                  <a:cubicBezTo>
                    <a:pt x="1003" y="11764"/>
                    <a:pt x="1003" y="11881"/>
                    <a:pt x="1003" y="11981"/>
                  </a:cubicBezTo>
                  <a:cubicBezTo>
                    <a:pt x="1003" y="12025"/>
                    <a:pt x="1003" y="12057"/>
                    <a:pt x="1003" y="12098"/>
                  </a:cubicBezTo>
                  <a:cubicBezTo>
                    <a:pt x="1020" y="12065"/>
                    <a:pt x="1020" y="12031"/>
                    <a:pt x="1020" y="11981"/>
                  </a:cubicBezTo>
                  <a:cubicBezTo>
                    <a:pt x="1036" y="11881"/>
                    <a:pt x="1036" y="11764"/>
                    <a:pt x="1053" y="11630"/>
                  </a:cubicBezTo>
                  <a:cubicBezTo>
                    <a:pt x="1070" y="11313"/>
                    <a:pt x="1103" y="10878"/>
                    <a:pt x="1103" y="10327"/>
                  </a:cubicBezTo>
                  <a:cubicBezTo>
                    <a:pt x="1170" y="7436"/>
                    <a:pt x="936" y="4562"/>
                    <a:pt x="401" y="1739"/>
                  </a:cubicBezTo>
                  <a:cubicBezTo>
                    <a:pt x="301" y="1204"/>
                    <a:pt x="201" y="770"/>
                    <a:pt x="134" y="469"/>
                  </a:cubicBezTo>
                  <a:cubicBezTo>
                    <a:pt x="84" y="318"/>
                    <a:pt x="67" y="218"/>
                    <a:pt x="34" y="118"/>
                  </a:cubicBezTo>
                  <a:cubicBezTo>
                    <a:pt x="34" y="85"/>
                    <a:pt x="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3271;p58">
              <a:extLst>
                <a:ext uri="{FF2B5EF4-FFF2-40B4-BE49-F238E27FC236}">
                  <a16:creationId xmlns:a16="http://schemas.microsoft.com/office/drawing/2014/main" id="{B4D4FE34-1A89-4660-AC76-03E5862CCBB9}"/>
                </a:ext>
              </a:extLst>
            </p:cNvPr>
            <p:cNvSpPr/>
            <p:nvPr/>
          </p:nvSpPr>
          <p:spPr>
            <a:xfrm>
              <a:off x="1935838" y="1975239"/>
              <a:ext cx="143552" cy="135507"/>
            </a:xfrm>
            <a:custGeom>
              <a:avLst/>
              <a:gdLst/>
              <a:ahLst/>
              <a:cxnLst/>
              <a:rect l="l" t="t" r="r" b="b"/>
              <a:pathLst>
                <a:path w="4479" h="4228" extrusionOk="0">
                  <a:moveTo>
                    <a:pt x="4436" y="1148"/>
                  </a:moveTo>
                  <a:cubicBezTo>
                    <a:pt x="4450" y="1154"/>
                    <a:pt x="4465" y="1162"/>
                    <a:pt x="4478" y="1170"/>
                  </a:cubicBezTo>
                  <a:lnTo>
                    <a:pt x="4478" y="1153"/>
                  </a:lnTo>
                  <a:cubicBezTo>
                    <a:pt x="4464" y="1151"/>
                    <a:pt x="4450" y="1149"/>
                    <a:pt x="4436" y="1148"/>
                  </a:cubicBezTo>
                  <a:close/>
                  <a:moveTo>
                    <a:pt x="201" y="0"/>
                  </a:moveTo>
                  <a:cubicBezTo>
                    <a:pt x="151" y="100"/>
                    <a:pt x="117" y="217"/>
                    <a:pt x="101" y="334"/>
                  </a:cubicBezTo>
                  <a:cubicBezTo>
                    <a:pt x="34" y="669"/>
                    <a:pt x="0" y="986"/>
                    <a:pt x="17" y="1320"/>
                  </a:cubicBezTo>
                  <a:cubicBezTo>
                    <a:pt x="17" y="1537"/>
                    <a:pt x="67" y="1771"/>
                    <a:pt x="151" y="1988"/>
                  </a:cubicBezTo>
                  <a:cubicBezTo>
                    <a:pt x="268" y="2222"/>
                    <a:pt x="435" y="2440"/>
                    <a:pt x="635" y="2607"/>
                  </a:cubicBezTo>
                  <a:cubicBezTo>
                    <a:pt x="1086" y="2991"/>
                    <a:pt x="1554" y="3342"/>
                    <a:pt x="2056" y="3676"/>
                  </a:cubicBezTo>
                  <a:cubicBezTo>
                    <a:pt x="2323" y="3860"/>
                    <a:pt x="2590" y="4027"/>
                    <a:pt x="2841" y="4194"/>
                  </a:cubicBezTo>
                  <a:lnTo>
                    <a:pt x="2908" y="4227"/>
                  </a:lnTo>
                  <a:lnTo>
                    <a:pt x="2941" y="4144"/>
                  </a:lnTo>
                  <a:cubicBezTo>
                    <a:pt x="3125" y="3325"/>
                    <a:pt x="3409" y="2506"/>
                    <a:pt x="3776" y="1738"/>
                  </a:cubicBezTo>
                  <a:cubicBezTo>
                    <a:pt x="3827" y="1604"/>
                    <a:pt x="3893" y="1487"/>
                    <a:pt x="3977" y="1370"/>
                  </a:cubicBezTo>
                  <a:cubicBezTo>
                    <a:pt x="4027" y="1287"/>
                    <a:pt x="4111" y="1220"/>
                    <a:pt x="4211" y="1186"/>
                  </a:cubicBezTo>
                  <a:cubicBezTo>
                    <a:pt x="4272" y="1162"/>
                    <a:pt x="4333" y="1147"/>
                    <a:pt x="4401" y="1147"/>
                  </a:cubicBezTo>
                  <a:cubicBezTo>
                    <a:pt x="4412" y="1147"/>
                    <a:pt x="4424" y="1147"/>
                    <a:pt x="4436" y="1148"/>
                  </a:cubicBezTo>
                  <a:lnTo>
                    <a:pt x="4436" y="1148"/>
                  </a:lnTo>
                  <a:cubicBezTo>
                    <a:pt x="4393" y="1129"/>
                    <a:pt x="4347" y="1119"/>
                    <a:pt x="4300" y="1119"/>
                  </a:cubicBezTo>
                  <a:cubicBezTo>
                    <a:pt x="4265" y="1119"/>
                    <a:pt x="4230" y="1125"/>
                    <a:pt x="4194" y="1136"/>
                  </a:cubicBezTo>
                  <a:cubicBezTo>
                    <a:pt x="4094" y="1186"/>
                    <a:pt x="3994" y="1237"/>
                    <a:pt x="3927" y="1337"/>
                  </a:cubicBezTo>
                  <a:cubicBezTo>
                    <a:pt x="3827" y="1454"/>
                    <a:pt x="3760" y="1571"/>
                    <a:pt x="3693" y="1704"/>
                  </a:cubicBezTo>
                  <a:cubicBezTo>
                    <a:pt x="3322" y="2447"/>
                    <a:pt x="3029" y="3236"/>
                    <a:pt x="2828" y="4041"/>
                  </a:cubicBezTo>
                  <a:lnTo>
                    <a:pt x="2828" y="4041"/>
                  </a:lnTo>
                  <a:cubicBezTo>
                    <a:pt x="2601" y="3892"/>
                    <a:pt x="2362" y="3740"/>
                    <a:pt x="2122" y="3576"/>
                  </a:cubicBezTo>
                  <a:cubicBezTo>
                    <a:pt x="1604" y="3225"/>
                    <a:pt x="1120" y="2874"/>
                    <a:pt x="719" y="2523"/>
                  </a:cubicBezTo>
                  <a:cubicBezTo>
                    <a:pt x="518" y="2373"/>
                    <a:pt x="368" y="2172"/>
                    <a:pt x="251" y="1938"/>
                  </a:cubicBezTo>
                  <a:cubicBezTo>
                    <a:pt x="167" y="1738"/>
                    <a:pt x="117" y="1537"/>
                    <a:pt x="101" y="1303"/>
                  </a:cubicBezTo>
                  <a:cubicBezTo>
                    <a:pt x="84" y="986"/>
                    <a:pt x="101" y="669"/>
                    <a:pt x="151" y="351"/>
                  </a:cubicBezTo>
                  <a:cubicBezTo>
                    <a:pt x="167" y="234"/>
                    <a:pt x="184" y="117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3272;p58">
              <a:extLst>
                <a:ext uri="{FF2B5EF4-FFF2-40B4-BE49-F238E27FC236}">
                  <a16:creationId xmlns:a16="http://schemas.microsoft.com/office/drawing/2014/main" id="{23D9E419-2162-4B85-A557-E28EFB3C0076}"/>
                </a:ext>
              </a:extLst>
            </p:cNvPr>
            <p:cNvSpPr/>
            <p:nvPr/>
          </p:nvSpPr>
          <p:spPr>
            <a:xfrm>
              <a:off x="2095960" y="1939888"/>
              <a:ext cx="90509" cy="163904"/>
            </a:xfrm>
            <a:custGeom>
              <a:avLst/>
              <a:gdLst/>
              <a:ahLst/>
              <a:cxnLst/>
              <a:rect l="l" t="t" r="r" b="b"/>
              <a:pathLst>
                <a:path w="2824" h="5114" extrusionOk="0">
                  <a:moveTo>
                    <a:pt x="2473" y="0"/>
                  </a:moveTo>
                  <a:cubicBezTo>
                    <a:pt x="2456" y="117"/>
                    <a:pt x="2456" y="234"/>
                    <a:pt x="2456" y="351"/>
                  </a:cubicBezTo>
                  <a:cubicBezTo>
                    <a:pt x="2456" y="569"/>
                    <a:pt x="2473" y="903"/>
                    <a:pt x="2490" y="1304"/>
                  </a:cubicBezTo>
                  <a:cubicBezTo>
                    <a:pt x="2506" y="1705"/>
                    <a:pt x="2540" y="2189"/>
                    <a:pt x="2623" y="2707"/>
                  </a:cubicBezTo>
                  <a:cubicBezTo>
                    <a:pt x="2690" y="2975"/>
                    <a:pt x="2707" y="3242"/>
                    <a:pt x="2674" y="3509"/>
                  </a:cubicBezTo>
                  <a:cubicBezTo>
                    <a:pt x="2573" y="3777"/>
                    <a:pt x="2390" y="4010"/>
                    <a:pt x="2139" y="4161"/>
                  </a:cubicBezTo>
                  <a:cubicBezTo>
                    <a:pt x="1841" y="4384"/>
                    <a:pt x="1516" y="4568"/>
                    <a:pt x="1260" y="4818"/>
                  </a:cubicBezTo>
                  <a:lnTo>
                    <a:pt x="1260" y="4818"/>
                  </a:lnTo>
                  <a:cubicBezTo>
                    <a:pt x="1192" y="4094"/>
                    <a:pt x="947" y="3388"/>
                    <a:pt x="568" y="2741"/>
                  </a:cubicBezTo>
                  <a:cubicBezTo>
                    <a:pt x="451" y="2557"/>
                    <a:pt x="318" y="2373"/>
                    <a:pt x="184" y="2206"/>
                  </a:cubicBezTo>
                  <a:cubicBezTo>
                    <a:pt x="134" y="2139"/>
                    <a:pt x="67" y="2072"/>
                    <a:pt x="17" y="2022"/>
                  </a:cubicBezTo>
                  <a:lnTo>
                    <a:pt x="17" y="2022"/>
                  </a:lnTo>
                  <a:cubicBezTo>
                    <a:pt x="0" y="2039"/>
                    <a:pt x="217" y="2289"/>
                    <a:pt x="501" y="2791"/>
                  </a:cubicBezTo>
                  <a:cubicBezTo>
                    <a:pt x="886" y="3459"/>
                    <a:pt x="1103" y="4194"/>
                    <a:pt x="1153" y="4963"/>
                  </a:cubicBezTo>
                  <a:lnTo>
                    <a:pt x="1170" y="5113"/>
                  </a:lnTo>
                  <a:lnTo>
                    <a:pt x="1253" y="4996"/>
                  </a:lnTo>
                  <a:cubicBezTo>
                    <a:pt x="1504" y="4729"/>
                    <a:pt x="1872" y="4528"/>
                    <a:pt x="2222" y="4261"/>
                  </a:cubicBezTo>
                  <a:cubicBezTo>
                    <a:pt x="2490" y="4094"/>
                    <a:pt x="2674" y="3843"/>
                    <a:pt x="2791" y="3543"/>
                  </a:cubicBezTo>
                  <a:cubicBezTo>
                    <a:pt x="2824" y="3259"/>
                    <a:pt x="2807" y="2975"/>
                    <a:pt x="2740" y="2690"/>
                  </a:cubicBezTo>
                  <a:cubicBezTo>
                    <a:pt x="2657" y="2173"/>
                    <a:pt x="2607" y="1688"/>
                    <a:pt x="2573" y="1287"/>
                  </a:cubicBezTo>
                  <a:cubicBezTo>
                    <a:pt x="2557" y="903"/>
                    <a:pt x="2523" y="585"/>
                    <a:pt x="2506" y="335"/>
                  </a:cubicBezTo>
                  <a:cubicBezTo>
                    <a:pt x="2506" y="218"/>
                    <a:pt x="2490" y="117"/>
                    <a:pt x="24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3273;p58">
              <a:extLst>
                <a:ext uri="{FF2B5EF4-FFF2-40B4-BE49-F238E27FC236}">
                  <a16:creationId xmlns:a16="http://schemas.microsoft.com/office/drawing/2014/main" id="{4CA119CB-82EC-4760-8176-BC4BCCFBB380}"/>
                </a:ext>
              </a:extLst>
            </p:cNvPr>
            <p:cNvSpPr/>
            <p:nvPr/>
          </p:nvSpPr>
          <p:spPr>
            <a:xfrm>
              <a:off x="2413511" y="1957548"/>
              <a:ext cx="239926" cy="297777"/>
            </a:xfrm>
            <a:custGeom>
              <a:avLst/>
              <a:gdLst/>
              <a:ahLst/>
              <a:cxnLst/>
              <a:rect l="l" t="t" r="r" b="b"/>
              <a:pathLst>
                <a:path w="7486" h="9291" extrusionOk="0">
                  <a:moveTo>
                    <a:pt x="6584" y="1"/>
                  </a:moveTo>
                  <a:cubicBezTo>
                    <a:pt x="6416" y="218"/>
                    <a:pt x="0" y="8789"/>
                    <a:pt x="0" y="8789"/>
                  </a:cubicBezTo>
                  <a:lnTo>
                    <a:pt x="903" y="9291"/>
                  </a:lnTo>
                  <a:lnTo>
                    <a:pt x="7486" y="836"/>
                  </a:lnTo>
                  <a:lnTo>
                    <a:pt x="65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3274;p58">
              <a:extLst>
                <a:ext uri="{FF2B5EF4-FFF2-40B4-BE49-F238E27FC236}">
                  <a16:creationId xmlns:a16="http://schemas.microsoft.com/office/drawing/2014/main" id="{EA0CC91C-DAC6-48C1-A7DF-0917DB432478}"/>
                </a:ext>
              </a:extLst>
            </p:cNvPr>
            <p:cNvSpPr/>
            <p:nvPr/>
          </p:nvSpPr>
          <p:spPr>
            <a:xfrm>
              <a:off x="1667003" y="2087254"/>
              <a:ext cx="922175" cy="666159"/>
            </a:xfrm>
            <a:custGeom>
              <a:avLst/>
              <a:gdLst/>
              <a:ahLst/>
              <a:cxnLst/>
              <a:rect l="l" t="t" r="r" b="b"/>
              <a:pathLst>
                <a:path w="28773" h="20785" extrusionOk="0">
                  <a:moveTo>
                    <a:pt x="24462" y="0"/>
                  </a:moveTo>
                  <a:cubicBezTo>
                    <a:pt x="23725" y="0"/>
                    <a:pt x="23042" y="3088"/>
                    <a:pt x="23042" y="3088"/>
                  </a:cubicBezTo>
                  <a:cubicBezTo>
                    <a:pt x="22557" y="3773"/>
                    <a:pt x="22307" y="4108"/>
                    <a:pt x="22173" y="4275"/>
                  </a:cubicBezTo>
                  <a:cubicBezTo>
                    <a:pt x="21325" y="5025"/>
                    <a:pt x="12494" y="12642"/>
                    <a:pt x="11333" y="12642"/>
                  </a:cubicBezTo>
                  <a:cubicBezTo>
                    <a:pt x="11305" y="12642"/>
                    <a:pt x="11281" y="12638"/>
                    <a:pt x="11262" y="12629"/>
                  </a:cubicBezTo>
                  <a:cubicBezTo>
                    <a:pt x="10861" y="12445"/>
                    <a:pt x="4111" y="2737"/>
                    <a:pt x="4111" y="2737"/>
                  </a:cubicBezTo>
                  <a:lnTo>
                    <a:pt x="3075" y="3489"/>
                  </a:lnTo>
                  <a:cubicBezTo>
                    <a:pt x="702" y="5227"/>
                    <a:pt x="1" y="8452"/>
                    <a:pt x="1421" y="11008"/>
                  </a:cubicBezTo>
                  <a:cubicBezTo>
                    <a:pt x="3769" y="15209"/>
                    <a:pt x="7264" y="20784"/>
                    <a:pt x="9263" y="20784"/>
                  </a:cubicBezTo>
                  <a:cubicBezTo>
                    <a:pt x="9283" y="20784"/>
                    <a:pt x="9304" y="20784"/>
                    <a:pt x="9324" y="20783"/>
                  </a:cubicBezTo>
                  <a:cubicBezTo>
                    <a:pt x="16241" y="20398"/>
                    <a:pt x="26350" y="7884"/>
                    <a:pt x="26350" y="7884"/>
                  </a:cubicBezTo>
                  <a:cubicBezTo>
                    <a:pt x="26350" y="7884"/>
                    <a:pt x="28589" y="5060"/>
                    <a:pt x="28723" y="2687"/>
                  </a:cubicBezTo>
                  <a:cubicBezTo>
                    <a:pt x="28773" y="1952"/>
                    <a:pt x="28138" y="164"/>
                    <a:pt x="28138" y="164"/>
                  </a:cubicBezTo>
                  <a:lnTo>
                    <a:pt x="27536" y="950"/>
                  </a:lnTo>
                  <a:cubicBezTo>
                    <a:pt x="27467" y="1171"/>
                    <a:pt x="25864" y="3281"/>
                    <a:pt x="25029" y="3281"/>
                  </a:cubicBezTo>
                  <a:cubicBezTo>
                    <a:pt x="24856" y="3281"/>
                    <a:pt x="24715" y="3190"/>
                    <a:pt x="24629" y="2971"/>
                  </a:cubicBezTo>
                  <a:cubicBezTo>
                    <a:pt x="24128" y="1702"/>
                    <a:pt x="25331" y="265"/>
                    <a:pt x="24546" y="14"/>
                  </a:cubicBezTo>
                  <a:cubicBezTo>
                    <a:pt x="24518" y="5"/>
                    <a:pt x="24490" y="0"/>
                    <a:pt x="2446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3275;p58">
              <a:extLst>
                <a:ext uri="{FF2B5EF4-FFF2-40B4-BE49-F238E27FC236}">
                  <a16:creationId xmlns:a16="http://schemas.microsoft.com/office/drawing/2014/main" id="{04FA5550-EA95-4961-9E16-2429F25E34CE}"/>
                </a:ext>
              </a:extLst>
            </p:cNvPr>
            <p:cNvSpPr/>
            <p:nvPr/>
          </p:nvSpPr>
          <p:spPr>
            <a:xfrm>
              <a:off x="2550589" y="2130522"/>
              <a:ext cx="28428" cy="56280"/>
            </a:xfrm>
            <a:custGeom>
              <a:avLst/>
              <a:gdLst/>
              <a:ahLst/>
              <a:cxnLst/>
              <a:rect l="l" t="t" r="r" b="b"/>
              <a:pathLst>
                <a:path w="887" h="1756" extrusionOk="0">
                  <a:moveTo>
                    <a:pt x="886" y="1"/>
                  </a:moveTo>
                  <a:cubicBezTo>
                    <a:pt x="870" y="1"/>
                    <a:pt x="703" y="402"/>
                    <a:pt x="469" y="886"/>
                  </a:cubicBezTo>
                  <a:cubicBezTo>
                    <a:pt x="218" y="1371"/>
                    <a:pt x="1" y="1755"/>
                    <a:pt x="17" y="1755"/>
                  </a:cubicBezTo>
                  <a:cubicBezTo>
                    <a:pt x="218" y="1504"/>
                    <a:pt x="385" y="1220"/>
                    <a:pt x="535" y="920"/>
                  </a:cubicBezTo>
                  <a:cubicBezTo>
                    <a:pt x="686" y="619"/>
                    <a:pt x="803" y="318"/>
                    <a:pt x="88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3276;p58">
              <a:extLst>
                <a:ext uri="{FF2B5EF4-FFF2-40B4-BE49-F238E27FC236}">
                  <a16:creationId xmlns:a16="http://schemas.microsoft.com/office/drawing/2014/main" id="{8C396D68-7A4A-4FBF-85C4-CC82108C3702}"/>
                </a:ext>
              </a:extLst>
            </p:cNvPr>
            <p:cNvSpPr/>
            <p:nvPr/>
          </p:nvSpPr>
          <p:spPr>
            <a:xfrm>
              <a:off x="1530438" y="2022898"/>
              <a:ext cx="440239" cy="472866"/>
            </a:xfrm>
            <a:custGeom>
              <a:avLst/>
              <a:gdLst/>
              <a:ahLst/>
              <a:cxnLst/>
              <a:rect l="l" t="t" r="r" b="b"/>
              <a:pathLst>
                <a:path w="13736" h="14754" extrusionOk="0">
                  <a:moveTo>
                    <a:pt x="7236" y="0"/>
                  </a:moveTo>
                  <a:cubicBezTo>
                    <a:pt x="7236" y="0"/>
                    <a:pt x="1" y="2573"/>
                    <a:pt x="5381" y="14754"/>
                  </a:cubicBezTo>
                  <a:lnTo>
                    <a:pt x="13735" y="9708"/>
                  </a:lnTo>
                  <a:lnTo>
                    <a:pt x="12549" y="6867"/>
                  </a:lnTo>
                  <a:lnTo>
                    <a:pt x="7236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3277;p58">
              <a:extLst>
                <a:ext uri="{FF2B5EF4-FFF2-40B4-BE49-F238E27FC236}">
                  <a16:creationId xmlns:a16="http://schemas.microsoft.com/office/drawing/2014/main" id="{BF1B70D5-E330-4689-93B2-9C48E5A9681D}"/>
                </a:ext>
              </a:extLst>
            </p:cNvPr>
            <p:cNvSpPr/>
            <p:nvPr/>
          </p:nvSpPr>
          <p:spPr>
            <a:xfrm>
              <a:off x="1702899" y="2029308"/>
              <a:ext cx="270438" cy="466456"/>
            </a:xfrm>
            <a:custGeom>
              <a:avLst/>
              <a:gdLst/>
              <a:ahLst/>
              <a:cxnLst/>
              <a:rect l="l" t="t" r="r" b="b"/>
              <a:pathLst>
                <a:path w="8438" h="14554" extrusionOk="0">
                  <a:moveTo>
                    <a:pt x="1521" y="1"/>
                  </a:moveTo>
                  <a:lnTo>
                    <a:pt x="1354" y="17"/>
                  </a:lnTo>
                  <a:cubicBezTo>
                    <a:pt x="1348" y="12"/>
                    <a:pt x="1342" y="10"/>
                    <a:pt x="1337" y="10"/>
                  </a:cubicBezTo>
                  <a:cubicBezTo>
                    <a:pt x="1326" y="10"/>
                    <a:pt x="1315" y="17"/>
                    <a:pt x="1303" y="17"/>
                  </a:cubicBezTo>
                  <a:cubicBezTo>
                    <a:pt x="1587" y="34"/>
                    <a:pt x="1871" y="68"/>
                    <a:pt x="2156" y="134"/>
                  </a:cubicBezTo>
                  <a:cubicBezTo>
                    <a:pt x="2490" y="235"/>
                    <a:pt x="2790" y="368"/>
                    <a:pt x="3074" y="552"/>
                  </a:cubicBezTo>
                  <a:cubicBezTo>
                    <a:pt x="3459" y="803"/>
                    <a:pt x="3810" y="1087"/>
                    <a:pt x="4110" y="1421"/>
                  </a:cubicBezTo>
                  <a:cubicBezTo>
                    <a:pt x="4879" y="2307"/>
                    <a:pt x="5531" y="3292"/>
                    <a:pt x="6032" y="4345"/>
                  </a:cubicBezTo>
                  <a:cubicBezTo>
                    <a:pt x="6633" y="5531"/>
                    <a:pt x="7202" y="6885"/>
                    <a:pt x="7786" y="8288"/>
                  </a:cubicBezTo>
                  <a:lnTo>
                    <a:pt x="8285" y="9478"/>
                  </a:lnTo>
                  <a:lnTo>
                    <a:pt x="8285" y="9478"/>
                  </a:lnTo>
                  <a:cubicBezTo>
                    <a:pt x="5894" y="10790"/>
                    <a:pt x="3802" y="12036"/>
                    <a:pt x="2339" y="12967"/>
                  </a:cubicBezTo>
                  <a:cubicBezTo>
                    <a:pt x="1587" y="13451"/>
                    <a:pt x="1003" y="13835"/>
                    <a:pt x="602" y="14119"/>
                  </a:cubicBezTo>
                  <a:cubicBezTo>
                    <a:pt x="401" y="14253"/>
                    <a:pt x="251" y="14353"/>
                    <a:pt x="150" y="14437"/>
                  </a:cubicBezTo>
                  <a:cubicBezTo>
                    <a:pt x="100" y="14470"/>
                    <a:pt x="50" y="14504"/>
                    <a:pt x="0" y="14554"/>
                  </a:cubicBezTo>
                  <a:cubicBezTo>
                    <a:pt x="50" y="14520"/>
                    <a:pt x="117" y="14487"/>
                    <a:pt x="167" y="14454"/>
                  </a:cubicBezTo>
                  <a:lnTo>
                    <a:pt x="635" y="14153"/>
                  </a:lnTo>
                  <a:cubicBezTo>
                    <a:pt x="1036" y="13886"/>
                    <a:pt x="1638" y="13501"/>
                    <a:pt x="2373" y="13050"/>
                  </a:cubicBezTo>
                  <a:cubicBezTo>
                    <a:pt x="3860" y="12114"/>
                    <a:pt x="5965" y="10878"/>
                    <a:pt x="8388" y="9558"/>
                  </a:cubicBezTo>
                  <a:lnTo>
                    <a:pt x="8438" y="9541"/>
                  </a:lnTo>
                  <a:lnTo>
                    <a:pt x="8421" y="9491"/>
                  </a:lnTo>
                  <a:cubicBezTo>
                    <a:pt x="8254" y="9090"/>
                    <a:pt x="8070" y="8672"/>
                    <a:pt x="7903" y="8238"/>
                  </a:cubicBezTo>
                  <a:cubicBezTo>
                    <a:pt x="7318" y="6835"/>
                    <a:pt x="6750" y="5481"/>
                    <a:pt x="6132" y="4295"/>
                  </a:cubicBezTo>
                  <a:cubicBezTo>
                    <a:pt x="5614" y="3225"/>
                    <a:pt x="4963" y="2240"/>
                    <a:pt x="4177" y="1354"/>
                  </a:cubicBezTo>
                  <a:cubicBezTo>
                    <a:pt x="3860" y="1020"/>
                    <a:pt x="3509" y="736"/>
                    <a:pt x="3125" y="502"/>
                  </a:cubicBezTo>
                  <a:cubicBezTo>
                    <a:pt x="2824" y="318"/>
                    <a:pt x="2506" y="185"/>
                    <a:pt x="2172" y="101"/>
                  </a:cubicBezTo>
                  <a:cubicBezTo>
                    <a:pt x="1955" y="34"/>
                    <a:pt x="1738" y="17"/>
                    <a:pt x="15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13" name="Immagine 112">
            <a:extLst>
              <a:ext uri="{FF2B5EF4-FFF2-40B4-BE49-F238E27FC236}">
                <a16:creationId xmlns:a16="http://schemas.microsoft.com/office/drawing/2014/main" id="{9CEEF90B-F822-478A-8BA5-E5A96B6C08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63" y="2446383"/>
            <a:ext cx="2039643" cy="2173098"/>
          </a:xfrm>
          <a:prstGeom prst="rect">
            <a:avLst/>
          </a:prstGeom>
        </p:spPr>
      </p:pic>
      <p:pic>
        <p:nvPicPr>
          <p:cNvPr id="117" name="Immagine 116">
            <a:extLst>
              <a:ext uri="{FF2B5EF4-FFF2-40B4-BE49-F238E27FC236}">
                <a16:creationId xmlns:a16="http://schemas.microsoft.com/office/drawing/2014/main" id="{DC58B012-6113-460E-9C98-A77128369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40" y="2349869"/>
            <a:ext cx="2561291" cy="2561291"/>
          </a:xfrm>
          <a:prstGeom prst="rect">
            <a:avLst/>
          </a:prstGeom>
        </p:spPr>
      </p:pic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B33FBF4B-C247-44DA-B1E2-4BA1B327FF0B}"/>
              </a:ext>
            </a:extLst>
          </p:cNvPr>
          <p:cNvSpPr txBox="1"/>
          <p:nvPr/>
        </p:nvSpPr>
        <p:spPr>
          <a:xfrm>
            <a:off x="1165104" y="5056335"/>
            <a:ext cx="287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Operatore Sanitario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F724DA32-2E4F-4A71-87A0-570C97C0BFC4}"/>
              </a:ext>
            </a:extLst>
          </p:cNvPr>
          <p:cNvSpPr txBox="1"/>
          <p:nvPr/>
        </p:nvSpPr>
        <p:spPr>
          <a:xfrm>
            <a:off x="4542526" y="5451175"/>
            <a:ext cx="287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Paziente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365F4A0F-0C69-4D86-A013-3686021180CA}"/>
              </a:ext>
            </a:extLst>
          </p:cNvPr>
          <p:cNvSpPr txBox="1"/>
          <p:nvPr/>
        </p:nvSpPr>
        <p:spPr>
          <a:xfrm>
            <a:off x="7910924" y="4917600"/>
            <a:ext cx="287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Admin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FC1133DA-4849-4DAB-91B9-9FCB469BCC6C}"/>
              </a:ext>
            </a:extLst>
          </p:cNvPr>
          <p:cNvSpPr txBox="1"/>
          <p:nvPr/>
        </p:nvSpPr>
        <p:spPr>
          <a:xfrm>
            <a:off x="1182280" y="5597512"/>
            <a:ext cx="2842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Dipendente della struttura sanitaria, può essere un dottore, un infermiere o un analista.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75D8E8FD-62A9-40CA-B3CE-257F7D8760C1}"/>
              </a:ext>
            </a:extLst>
          </p:cNvPr>
          <p:cNvSpPr txBox="1"/>
          <p:nvPr/>
        </p:nvSpPr>
        <p:spPr>
          <a:xfrm>
            <a:off x="4559702" y="5909816"/>
            <a:ext cx="2842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Persona affetta da Covid-19, può essere ricoverata o in quarantena domiciliare.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FDCC99B6-EA24-4C78-92A0-F7A2D68FD4E8}"/>
              </a:ext>
            </a:extLst>
          </p:cNvPr>
          <p:cNvSpPr txBox="1"/>
          <p:nvPr/>
        </p:nvSpPr>
        <p:spPr>
          <a:xfrm>
            <a:off x="7928100" y="5384951"/>
            <a:ext cx="2842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Amministratore del sistema, ha il controllo quasi completo sui dati e le operazioni e può inserire nuove strutture sanitarie.</a:t>
            </a:r>
          </a:p>
        </p:txBody>
      </p:sp>
    </p:spTree>
    <p:extLst>
      <p:ext uri="{BB962C8B-B14F-4D97-AF65-F5344CB8AC3E}">
        <p14:creationId xmlns:p14="http://schemas.microsoft.com/office/powerpoint/2010/main" val="298517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Requisiti Funzionali</a:t>
            </a:r>
          </a:p>
        </p:txBody>
      </p:sp>
      <p:sp>
        <p:nvSpPr>
          <p:cNvPr id="3" name="Google Shape;7879;p66">
            <a:extLst>
              <a:ext uri="{FF2B5EF4-FFF2-40B4-BE49-F238E27FC236}">
                <a16:creationId xmlns:a16="http://schemas.microsoft.com/office/drawing/2014/main" id="{A5B61088-8E18-4CA7-B267-DF881099F026}"/>
              </a:ext>
            </a:extLst>
          </p:cNvPr>
          <p:cNvSpPr/>
          <p:nvPr/>
        </p:nvSpPr>
        <p:spPr>
          <a:xfrm>
            <a:off x="5231904" y="4509120"/>
            <a:ext cx="1511628" cy="658671"/>
          </a:xfrm>
          <a:custGeom>
            <a:avLst/>
            <a:gdLst/>
            <a:ahLst/>
            <a:cxnLst/>
            <a:rect l="l" t="t" r="r" b="b"/>
            <a:pathLst>
              <a:path w="7904" h="3951" extrusionOk="0">
                <a:moveTo>
                  <a:pt x="1" y="0"/>
                </a:moveTo>
                <a:cubicBezTo>
                  <a:pt x="1" y="540"/>
                  <a:pt x="113" y="1075"/>
                  <a:pt x="327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6132" y="3951"/>
                  <a:pt x="7903" y="2178"/>
                  <a:pt x="7903" y="0"/>
                </a:cubicBezTo>
                <a:lnTo>
                  <a:pt x="7248" y="0"/>
                </a:lnTo>
                <a:cubicBezTo>
                  <a:pt x="7248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rgbClr val="09C5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Google Shape;7880;p66">
            <a:extLst>
              <a:ext uri="{FF2B5EF4-FFF2-40B4-BE49-F238E27FC236}">
                <a16:creationId xmlns:a16="http://schemas.microsoft.com/office/drawing/2014/main" id="{FC26732C-9396-48D2-BDB4-A237226D37A1}"/>
              </a:ext>
            </a:extLst>
          </p:cNvPr>
          <p:cNvSpPr/>
          <p:nvPr/>
        </p:nvSpPr>
        <p:spPr>
          <a:xfrm>
            <a:off x="3845928" y="3850284"/>
            <a:ext cx="1511245" cy="658671"/>
          </a:xfrm>
          <a:custGeom>
            <a:avLst/>
            <a:gdLst/>
            <a:ahLst/>
            <a:cxnLst/>
            <a:rect l="l" t="t" r="r" b="b"/>
            <a:pathLst>
              <a:path w="7902" h="3951" extrusionOk="0">
                <a:moveTo>
                  <a:pt x="3951" y="0"/>
                </a:moveTo>
                <a:cubicBezTo>
                  <a:pt x="2330" y="0"/>
                  <a:pt x="935" y="982"/>
                  <a:pt x="327" y="2380"/>
                </a:cubicBezTo>
                <a:cubicBezTo>
                  <a:pt x="111" y="2874"/>
                  <a:pt x="0" y="3409"/>
                  <a:pt x="0" y="3951"/>
                </a:cubicBezTo>
                <a:lnTo>
                  <a:pt x="653" y="3951"/>
                </a:lnTo>
                <a:cubicBezTo>
                  <a:pt x="653" y="2135"/>
                  <a:pt x="2133" y="657"/>
                  <a:pt x="3951" y="657"/>
                </a:cubicBezTo>
                <a:cubicBezTo>
                  <a:pt x="5767" y="657"/>
                  <a:pt x="7246" y="2135"/>
                  <a:pt x="7246" y="3951"/>
                </a:cubicBezTo>
                <a:lnTo>
                  <a:pt x="7901" y="3951"/>
                </a:lnTo>
                <a:cubicBezTo>
                  <a:pt x="7901" y="3411"/>
                  <a:pt x="7791" y="2876"/>
                  <a:pt x="7574" y="2381"/>
                </a:cubicBezTo>
                <a:cubicBezTo>
                  <a:pt x="6966" y="982"/>
                  <a:pt x="5571" y="0"/>
                  <a:pt x="3951" y="0"/>
                </a:cubicBezTo>
                <a:close/>
              </a:path>
            </a:pathLst>
          </a:custGeom>
          <a:solidFill>
            <a:srgbClr val="3CF6D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7882;p66">
            <a:extLst>
              <a:ext uri="{FF2B5EF4-FFF2-40B4-BE49-F238E27FC236}">
                <a16:creationId xmlns:a16="http://schemas.microsoft.com/office/drawing/2014/main" id="{6CD5AC00-CF68-4871-B03F-BF64A8E57BED}"/>
              </a:ext>
            </a:extLst>
          </p:cNvPr>
          <p:cNvSpPr/>
          <p:nvPr/>
        </p:nvSpPr>
        <p:spPr>
          <a:xfrm>
            <a:off x="2459379" y="4509120"/>
            <a:ext cx="1511628" cy="658671"/>
          </a:xfrm>
          <a:custGeom>
            <a:avLst/>
            <a:gdLst/>
            <a:ahLst/>
            <a:cxnLst/>
            <a:rect l="l" t="t" r="r" b="b"/>
            <a:pathLst>
              <a:path w="7904" h="3951" extrusionOk="0">
                <a:moveTo>
                  <a:pt x="1" y="0"/>
                </a:moveTo>
                <a:cubicBezTo>
                  <a:pt x="1" y="540"/>
                  <a:pt x="111" y="1075"/>
                  <a:pt x="328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5574" y="3951"/>
                  <a:pt x="6967" y="2971"/>
                  <a:pt x="7575" y="1573"/>
                </a:cubicBezTo>
                <a:cubicBezTo>
                  <a:pt x="7791" y="1076"/>
                  <a:pt x="7903" y="541"/>
                  <a:pt x="7903" y="0"/>
                </a:cubicBezTo>
                <a:lnTo>
                  <a:pt x="7249" y="0"/>
                </a:lnTo>
                <a:cubicBezTo>
                  <a:pt x="7249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rgbClr val="09C5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9C5A8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7883;p66">
            <a:extLst>
              <a:ext uri="{FF2B5EF4-FFF2-40B4-BE49-F238E27FC236}">
                <a16:creationId xmlns:a16="http://schemas.microsoft.com/office/drawing/2014/main" id="{05C90B78-5DE8-4491-86C4-F0B263EA2417}"/>
              </a:ext>
            </a:extLst>
          </p:cNvPr>
          <p:cNvSpPr/>
          <p:nvPr/>
        </p:nvSpPr>
        <p:spPr>
          <a:xfrm>
            <a:off x="6616734" y="3852349"/>
            <a:ext cx="1511016" cy="660837"/>
          </a:xfrm>
          <a:custGeom>
            <a:avLst/>
            <a:gdLst/>
            <a:ahLst/>
            <a:cxnLst/>
            <a:rect l="l" t="t" r="r" b="b"/>
            <a:pathLst>
              <a:path w="7910" h="3964" extrusionOk="0">
                <a:moveTo>
                  <a:pt x="3959" y="0"/>
                </a:moveTo>
                <a:cubicBezTo>
                  <a:pt x="3955" y="0"/>
                  <a:pt x="3951" y="0"/>
                  <a:pt x="3947" y="0"/>
                </a:cubicBezTo>
                <a:cubicBezTo>
                  <a:pt x="1769" y="8"/>
                  <a:pt x="1" y="1786"/>
                  <a:pt x="7" y="3963"/>
                </a:cubicBezTo>
                <a:lnTo>
                  <a:pt x="664" y="3962"/>
                </a:lnTo>
                <a:cubicBezTo>
                  <a:pt x="658" y="2144"/>
                  <a:pt x="2132" y="661"/>
                  <a:pt x="3948" y="657"/>
                </a:cubicBezTo>
                <a:cubicBezTo>
                  <a:pt x="3952" y="657"/>
                  <a:pt x="3956" y="657"/>
                  <a:pt x="3960" y="657"/>
                </a:cubicBezTo>
                <a:cubicBezTo>
                  <a:pt x="5772" y="657"/>
                  <a:pt x="7249" y="2127"/>
                  <a:pt x="7255" y="3941"/>
                </a:cubicBezTo>
                <a:lnTo>
                  <a:pt x="7257" y="3941"/>
                </a:lnTo>
                <a:lnTo>
                  <a:pt x="7910" y="3939"/>
                </a:lnTo>
                <a:cubicBezTo>
                  <a:pt x="7908" y="3398"/>
                  <a:pt x="7796" y="2865"/>
                  <a:pt x="7578" y="2370"/>
                </a:cubicBezTo>
                <a:cubicBezTo>
                  <a:pt x="6967" y="976"/>
                  <a:pt x="5574" y="0"/>
                  <a:pt x="3959" y="0"/>
                </a:cubicBezTo>
                <a:close/>
              </a:path>
            </a:pathLst>
          </a:custGeom>
          <a:solidFill>
            <a:srgbClr val="3CF6D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1B38BD40-4529-4D68-90C2-DF6BBD904856}"/>
              </a:ext>
            </a:extLst>
          </p:cNvPr>
          <p:cNvGrpSpPr/>
          <p:nvPr/>
        </p:nvGrpSpPr>
        <p:grpSpPr>
          <a:xfrm>
            <a:off x="1889147" y="2880063"/>
            <a:ext cx="2652089" cy="2089339"/>
            <a:chOff x="1333387" y="1256497"/>
            <a:chExt cx="1989067" cy="1567004"/>
          </a:xfrm>
        </p:grpSpPr>
        <p:sp>
          <p:nvSpPr>
            <p:cNvPr id="8" name="Google Shape;7885;p66">
              <a:extLst>
                <a:ext uri="{FF2B5EF4-FFF2-40B4-BE49-F238E27FC236}">
                  <a16:creationId xmlns:a16="http://schemas.microsoft.com/office/drawing/2014/main" id="{014B43BE-7A0F-48CB-8B1B-EC81C9CCD18D}"/>
                </a:ext>
              </a:extLst>
            </p:cNvPr>
            <p:cNvSpPr/>
            <p:nvPr/>
          </p:nvSpPr>
          <p:spPr>
            <a:xfrm>
              <a:off x="1923719" y="1725844"/>
              <a:ext cx="821745" cy="1097657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58" y="4600"/>
                  </a:moveTo>
                  <a:cubicBezTo>
                    <a:pt x="3050" y="4600"/>
                    <a:pt x="3243" y="4637"/>
                    <a:pt x="3427" y="4713"/>
                  </a:cubicBezTo>
                  <a:cubicBezTo>
                    <a:pt x="3985" y="4945"/>
                    <a:pt x="4347" y="5488"/>
                    <a:pt x="4347" y="6092"/>
                  </a:cubicBezTo>
                  <a:cubicBezTo>
                    <a:pt x="4347" y="6915"/>
                    <a:pt x="3679" y="7581"/>
                    <a:pt x="2856" y="7583"/>
                  </a:cubicBezTo>
                  <a:cubicBezTo>
                    <a:pt x="2254" y="7583"/>
                    <a:pt x="1709" y="7219"/>
                    <a:pt x="1479" y="6662"/>
                  </a:cubicBezTo>
                  <a:cubicBezTo>
                    <a:pt x="1248" y="6105"/>
                    <a:pt x="1376" y="5464"/>
                    <a:pt x="1802" y="5037"/>
                  </a:cubicBezTo>
                  <a:cubicBezTo>
                    <a:pt x="2087" y="4751"/>
                    <a:pt x="2469" y="4600"/>
                    <a:pt x="2858" y="4600"/>
                  </a:cubicBezTo>
                  <a:close/>
                  <a:moveTo>
                    <a:pt x="2883" y="0"/>
                  </a:moveTo>
                  <a:lnTo>
                    <a:pt x="1227" y="2097"/>
                  </a:lnTo>
                  <a:lnTo>
                    <a:pt x="2041" y="2097"/>
                  </a:lnTo>
                  <a:lnTo>
                    <a:pt x="2041" y="3530"/>
                  </a:lnTo>
                  <a:cubicBezTo>
                    <a:pt x="782" y="3930"/>
                    <a:pt x="1" y="5184"/>
                    <a:pt x="196" y="6491"/>
                  </a:cubicBezTo>
                  <a:cubicBezTo>
                    <a:pt x="393" y="7796"/>
                    <a:pt x="1507" y="8766"/>
                    <a:pt x="2827" y="8779"/>
                  </a:cubicBezTo>
                  <a:cubicBezTo>
                    <a:pt x="2837" y="8779"/>
                    <a:pt x="2847" y="8779"/>
                    <a:pt x="2857" y="8779"/>
                  </a:cubicBezTo>
                  <a:cubicBezTo>
                    <a:pt x="4165" y="8779"/>
                    <a:pt x="5285" y="7837"/>
                    <a:pt x="5506" y="6545"/>
                  </a:cubicBezTo>
                  <a:cubicBezTo>
                    <a:pt x="5729" y="5245"/>
                    <a:pt x="4974" y="3973"/>
                    <a:pt x="3724" y="3547"/>
                  </a:cubicBezTo>
                  <a:lnTo>
                    <a:pt x="3724" y="2097"/>
                  </a:lnTo>
                  <a:lnTo>
                    <a:pt x="4539" y="2097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657;p40">
              <a:extLst>
                <a:ext uri="{FF2B5EF4-FFF2-40B4-BE49-F238E27FC236}">
                  <a16:creationId xmlns:a16="http://schemas.microsoft.com/office/drawing/2014/main" id="{1CF73DB1-97AB-48C5-8858-10CFD36C3E1B}"/>
                </a:ext>
              </a:extLst>
            </p:cNvPr>
            <p:cNvSpPr txBox="1">
              <a:spLocks/>
            </p:cNvSpPr>
            <p:nvPr/>
          </p:nvSpPr>
          <p:spPr>
            <a:xfrm>
              <a:off x="1333387" y="1256497"/>
              <a:ext cx="1989067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9pPr>
            </a:lstStyle>
            <a:p>
              <a:pPr defTabSz="1219170">
                <a:buClr>
                  <a:prstClr val="black"/>
                </a:buClr>
              </a:pPr>
              <a:r>
                <a:rPr lang="it-IT" sz="2133" b="1" kern="0" dirty="0">
                  <a:solidFill>
                    <a:srgbClr val="09C5A8"/>
                  </a:solidFill>
                </a:rPr>
                <a:t>Gestione Operatore Sanitario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70E7D81-D36C-4DC3-BD31-FF690BA493B4}"/>
              </a:ext>
            </a:extLst>
          </p:cNvPr>
          <p:cNvGrpSpPr/>
          <p:nvPr/>
        </p:nvGrpSpPr>
        <p:grpSpPr>
          <a:xfrm>
            <a:off x="4517030" y="2885231"/>
            <a:ext cx="2838881" cy="2084172"/>
            <a:chOff x="3304299" y="1260372"/>
            <a:chExt cx="2129161" cy="1563129"/>
          </a:xfrm>
        </p:grpSpPr>
        <p:sp>
          <p:nvSpPr>
            <p:cNvPr id="11" name="Google Shape;7887;p66">
              <a:extLst>
                <a:ext uri="{FF2B5EF4-FFF2-40B4-BE49-F238E27FC236}">
                  <a16:creationId xmlns:a16="http://schemas.microsoft.com/office/drawing/2014/main" id="{2D49AA38-4864-4D6E-9D9B-7546432045E2}"/>
                </a:ext>
              </a:extLst>
            </p:cNvPr>
            <p:cNvSpPr/>
            <p:nvPr/>
          </p:nvSpPr>
          <p:spPr>
            <a:xfrm>
              <a:off x="3998953" y="1725844"/>
              <a:ext cx="821745" cy="1097657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61" y="4601"/>
                  </a:moveTo>
                  <a:cubicBezTo>
                    <a:pt x="3053" y="4601"/>
                    <a:pt x="3247" y="4638"/>
                    <a:pt x="3431" y="4715"/>
                  </a:cubicBezTo>
                  <a:cubicBezTo>
                    <a:pt x="3988" y="4945"/>
                    <a:pt x="4351" y="5488"/>
                    <a:pt x="4351" y="6092"/>
                  </a:cubicBezTo>
                  <a:cubicBezTo>
                    <a:pt x="4350" y="6915"/>
                    <a:pt x="3684" y="7581"/>
                    <a:pt x="2861" y="7583"/>
                  </a:cubicBezTo>
                  <a:cubicBezTo>
                    <a:pt x="2259" y="7583"/>
                    <a:pt x="1714" y="7219"/>
                    <a:pt x="1483" y="6662"/>
                  </a:cubicBezTo>
                  <a:cubicBezTo>
                    <a:pt x="1253" y="6105"/>
                    <a:pt x="1381" y="5464"/>
                    <a:pt x="1807" y="5038"/>
                  </a:cubicBezTo>
                  <a:cubicBezTo>
                    <a:pt x="2092" y="4752"/>
                    <a:pt x="2473" y="4601"/>
                    <a:pt x="2861" y="4601"/>
                  </a:cubicBezTo>
                  <a:close/>
                  <a:moveTo>
                    <a:pt x="2870" y="0"/>
                  </a:moveTo>
                  <a:lnTo>
                    <a:pt x="1214" y="2097"/>
                  </a:lnTo>
                  <a:lnTo>
                    <a:pt x="2028" y="2097"/>
                  </a:lnTo>
                  <a:lnTo>
                    <a:pt x="2028" y="3536"/>
                  </a:lnTo>
                  <a:cubicBezTo>
                    <a:pt x="773" y="3944"/>
                    <a:pt x="1" y="5205"/>
                    <a:pt x="204" y="6508"/>
                  </a:cubicBezTo>
                  <a:cubicBezTo>
                    <a:pt x="409" y="7813"/>
                    <a:pt x="1532" y="8776"/>
                    <a:pt x="2851" y="8779"/>
                  </a:cubicBezTo>
                  <a:cubicBezTo>
                    <a:pt x="2854" y="8779"/>
                    <a:pt x="2858" y="8779"/>
                    <a:pt x="2861" y="8779"/>
                  </a:cubicBezTo>
                  <a:cubicBezTo>
                    <a:pt x="4178" y="8779"/>
                    <a:pt x="5300" y="7828"/>
                    <a:pt x="5514" y="6527"/>
                  </a:cubicBezTo>
                  <a:cubicBezTo>
                    <a:pt x="5729" y="5225"/>
                    <a:pt x="4965" y="3959"/>
                    <a:pt x="3713" y="3543"/>
                  </a:cubicBezTo>
                  <a:lnTo>
                    <a:pt x="3713" y="2097"/>
                  </a:lnTo>
                  <a:lnTo>
                    <a:pt x="4526" y="2097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657;p40">
              <a:extLst>
                <a:ext uri="{FF2B5EF4-FFF2-40B4-BE49-F238E27FC236}">
                  <a16:creationId xmlns:a16="http://schemas.microsoft.com/office/drawing/2014/main" id="{D843B0E4-3F6A-459F-BD83-72C0AA95CE12}"/>
                </a:ext>
              </a:extLst>
            </p:cNvPr>
            <p:cNvSpPr txBox="1">
              <a:spLocks/>
            </p:cNvSpPr>
            <p:nvPr/>
          </p:nvSpPr>
          <p:spPr>
            <a:xfrm>
              <a:off x="3304299" y="1260372"/>
              <a:ext cx="2129161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9pPr>
            </a:lstStyle>
            <a:p>
              <a:pPr defTabSz="1219170">
                <a:buClr>
                  <a:prstClr val="black"/>
                </a:buClr>
              </a:pPr>
              <a:r>
                <a:rPr lang="it-IT" sz="2133" b="1" kern="0" dirty="0">
                  <a:solidFill>
                    <a:srgbClr val="09C5A8"/>
                  </a:solidFill>
                </a:rPr>
                <a:t>Gestione Paziente</a:t>
              </a:r>
            </a:p>
          </p:txBody>
        </p:sp>
      </p:grpSp>
      <p:sp>
        <p:nvSpPr>
          <p:cNvPr id="13" name="Google Shape;7882;p66">
            <a:extLst>
              <a:ext uri="{FF2B5EF4-FFF2-40B4-BE49-F238E27FC236}">
                <a16:creationId xmlns:a16="http://schemas.microsoft.com/office/drawing/2014/main" id="{877C4927-FCEE-4BF5-A72E-097649086CEF}"/>
              </a:ext>
            </a:extLst>
          </p:cNvPr>
          <p:cNvSpPr/>
          <p:nvPr/>
        </p:nvSpPr>
        <p:spPr>
          <a:xfrm>
            <a:off x="8006878" y="4508953"/>
            <a:ext cx="1457363" cy="673891"/>
          </a:xfrm>
          <a:custGeom>
            <a:avLst/>
            <a:gdLst/>
            <a:ahLst/>
            <a:cxnLst/>
            <a:rect l="l" t="t" r="r" b="b"/>
            <a:pathLst>
              <a:path w="7904" h="3951" extrusionOk="0">
                <a:moveTo>
                  <a:pt x="1" y="0"/>
                </a:moveTo>
                <a:cubicBezTo>
                  <a:pt x="1" y="540"/>
                  <a:pt x="111" y="1075"/>
                  <a:pt x="328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5574" y="3951"/>
                  <a:pt x="6967" y="2971"/>
                  <a:pt x="7575" y="1573"/>
                </a:cubicBezTo>
                <a:cubicBezTo>
                  <a:pt x="7791" y="1076"/>
                  <a:pt x="7903" y="541"/>
                  <a:pt x="7903" y="0"/>
                </a:cubicBezTo>
                <a:lnTo>
                  <a:pt x="7249" y="0"/>
                </a:lnTo>
                <a:cubicBezTo>
                  <a:pt x="7249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rgbClr val="09C5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E8BD9A2C-45EE-44A8-AB67-404F44E293CD}"/>
              </a:ext>
            </a:extLst>
          </p:cNvPr>
          <p:cNvGrpSpPr/>
          <p:nvPr/>
        </p:nvGrpSpPr>
        <p:grpSpPr>
          <a:xfrm>
            <a:off x="6927294" y="2888107"/>
            <a:ext cx="3939860" cy="2074380"/>
            <a:chOff x="5111997" y="1262529"/>
            <a:chExt cx="2954895" cy="1555785"/>
          </a:xfrm>
        </p:grpSpPr>
        <p:sp>
          <p:nvSpPr>
            <p:cNvPr id="15" name="Google Shape;1657;p40">
              <a:extLst>
                <a:ext uri="{FF2B5EF4-FFF2-40B4-BE49-F238E27FC236}">
                  <a16:creationId xmlns:a16="http://schemas.microsoft.com/office/drawing/2014/main" id="{A29DBF8E-6E44-4173-A1C0-6506EA8BDC11}"/>
                </a:ext>
              </a:extLst>
            </p:cNvPr>
            <p:cNvSpPr txBox="1">
              <a:spLocks/>
            </p:cNvSpPr>
            <p:nvPr/>
          </p:nvSpPr>
          <p:spPr>
            <a:xfrm>
              <a:off x="5111997" y="1262529"/>
              <a:ext cx="2954895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9pPr>
            </a:lstStyle>
            <a:p>
              <a:pPr defTabSz="1219170">
                <a:buClr>
                  <a:prstClr val="black"/>
                </a:buClr>
              </a:pPr>
              <a:r>
                <a:rPr lang="it-IT" sz="2133" b="1" kern="0" dirty="0">
                  <a:solidFill>
                    <a:srgbClr val="09C5A8"/>
                  </a:solidFill>
                </a:rPr>
                <a:t>Gestione Admin</a:t>
              </a:r>
            </a:p>
          </p:txBody>
        </p:sp>
        <p:sp>
          <p:nvSpPr>
            <p:cNvPr id="16" name="Google Shape;7885;p66">
              <a:extLst>
                <a:ext uri="{FF2B5EF4-FFF2-40B4-BE49-F238E27FC236}">
                  <a16:creationId xmlns:a16="http://schemas.microsoft.com/office/drawing/2014/main" id="{440A0C01-80A2-4AD5-980A-C27B85F09697}"/>
                </a:ext>
              </a:extLst>
            </p:cNvPr>
            <p:cNvSpPr/>
            <p:nvPr/>
          </p:nvSpPr>
          <p:spPr>
            <a:xfrm>
              <a:off x="6089580" y="1720657"/>
              <a:ext cx="821745" cy="1097657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58" y="4600"/>
                  </a:moveTo>
                  <a:cubicBezTo>
                    <a:pt x="3050" y="4600"/>
                    <a:pt x="3243" y="4637"/>
                    <a:pt x="3427" y="4713"/>
                  </a:cubicBezTo>
                  <a:cubicBezTo>
                    <a:pt x="3985" y="4945"/>
                    <a:pt x="4347" y="5488"/>
                    <a:pt x="4347" y="6092"/>
                  </a:cubicBezTo>
                  <a:cubicBezTo>
                    <a:pt x="4347" y="6915"/>
                    <a:pt x="3679" y="7581"/>
                    <a:pt x="2856" y="7583"/>
                  </a:cubicBezTo>
                  <a:cubicBezTo>
                    <a:pt x="2254" y="7583"/>
                    <a:pt x="1709" y="7219"/>
                    <a:pt x="1479" y="6662"/>
                  </a:cubicBezTo>
                  <a:cubicBezTo>
                    <a:pt x="1248" y="6105"/>
                    <a:pt x="1376" y="5464"/>
                    <a:pt x="1802" y="5037"/>
                  </a:cubicBezTo>
                  <a:cubicBezTo>
                    <a:pt x="2087" y="4751"/>
                    <a:pt x="2469" y="4600"/>
                    <a:pt x="2858" y="4600"/>
                  </a:cubicBezTo>
                  <a:close/>
                  <a:moveTo>
                    <a:pt x="2883" y="0"/>
                  </a:moveTo>
                  <a:lnTo>
                    <a:pt x="1227" y="2097"/>
                  </a:lnTo>
                  <a:lnTo>
                    <a:pt x="2041" y="2097"/>
                  </a:lnTo>
                  <a:lnTo>
                    <a:pt x="2041" y="3530"/>
                  </a:lnTo>
                  <a:cubicBezTo>
                    <a:pt x="782" y="3930"/>
                    <a:pt x="1" y="5184"/>
                    <a:pt x="196" y="6491"/>
                  </a:cubicBezTo>
                  <a:cubicBezTo>
                    <a:pt x="393" y="7796"/>
                    <a:pt x="1507" y="8766"/>
                    <a:pt x="2827" y="8779"/>
                  </a:cubicBezTo>
                  <a:cubicBezTo>
                    <a:pt x="2837" y="8779"/>
                    <a:pt x="2847" y="8779"/>
                    <a:pt x="2857" y="8779"/>
                  </a:cubicBezTo>
                  <a:cubicBezTo>
                    <a:pt x="4165" y="8779"/>
                    <a:pt x="5285" y="7837"/>
                    <a:pt x="5506" y="6545"/>
                  </a:cubicBezTo>
                  <a:cubicBezTo>
                    <a:pt x="5729" y="5245"/>
                    <a:pt x="4974" y="3973"/>
                    <a:pt x="3724" y="3547"/>
                  </a:cubicBezTo>
                  <a:lnTo>
                    <a:pt x="3724" y="2097"/>
                  </a:lnTo>
                  <a:lnTo>
                    <a:pt x="4539" y="2097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00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Requisiti Funzionali</a:t>
            </a:r>
          </a:p>
        </p:txBody>
      </p:sp>
      <p:sp>
        <p:nvSpPr>
          <p:cNvPr id="3" name="Rectangle: Rounded Corners 32">
            <a:extLst>
              <a:ext uri="{FF2B5EF4-FFF2-40B4-BE49-F238E27FC236}">
                <a16:creationId xmlns:a16="http://schemas.microsoft.com/office/drawing/2014/main" id="{404F1302-3250-44AE-8B14-6C1D5CBA1149}"/>
              </a:ext>
            </a:extLst>
          </p:cNvPr>
          <p:cNvSpPr/>
          <p:nvPr/>
        </p:nvSpPr>
        <p:spPr>
          <a:xfrm>
            <a:off x="3287688" y="1755473"/>
            <a:ext cx="5236567" cy="939385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9170" lvl="2" algn="ctr" defTabSz="1219170">
              <a:buClr>
                <a:srgbClr val="000000"/>
              </a:buClr>
            </a:pPr>
            <a:endParaRPr lang="en-US" sz="2133" b="1" cap="all" noProof="1">
              <a:solidFill>
                <a:prstClr val="white"/>
              </a:solidFill>
              <a:latin typeface="Josefin Sans" panose="020B0604020202020204" charset="0"/>
              <a:sym typeface="Arial"/>
            </a:endParaRPr>
          </a:p>
        </p:txBody>
      </p:sp>
      <p:sp>
        <p:nvSpPr>
          <p:cNvPr id="4" name="Rectangle: Rounded Corners 35">
            <a:extLst>
              <a:ext uri="{FF2B5EF4-FFF2-40B4-BE49-F238E27FC236}">
                <a16:creationId xmlns:a16="http://schemas.microsoft.com/office/drawing/2014/main" id="{60E8490B-3217-4BF2-9EFC-D39682FCC472}"/>
              </a:ext>
            </a:extLst>
          </p:cNvPr>
          <p:cNvSpPr/>
          <p:nvPr/>
        </p:nvSpPr>
        <p:spPr>
          <a:xfrm>
            <a:off x="406814" y="3161671"/>
            <a:ext cx="4269121" cy="508607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RF1</a:t>
            </a:r>
            <a:r>
              <a:rPr lang="it-IT" sz="1867" dirty="0">
                <a:solidFill>
                  <a:prstClr val="white"/>
                </a:solidFill>
                <a:latin typeface="Josefin Sans" panose="020B0604020202020204" charset="0"/>
                <a:sym typeface="Arial"/>
              </a:rPr>
              <a:t> </a:t>
            </a:r>
            <a:r>
              <a:rPr lang="it-IT" dirty="0">
                <a:latin typeface="Arial Rounded MT Bold" panose="020F0704030504030204" pitchFamily="34" charset="0"/>
                <a:sym typeface="Arial"/>
              </a:rPr>
              <a:t>– Registrazione </a:t>
            </a: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Tampone</a:t>
            </a:r>
            <a:endParaRPr lang="en-US" sz="1867" noProof="1">
              <a:solidFill>
                <a:prstClr val="white"/>
              </a:solidFill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5" name="Rectangle: Rounded Corners 35">
            <a:extLst>
              <a:ext uri="{FF2B5EF4-FFF2-40B4-BE49-F238E27FC236}">
                <a16:creationId xmlns:a16="http://schemas.microsoft.com/office/drawing/2014/main" id="{E58939F2-00A9-41BE-AE30-B30C4D9F32F5}"/>
              </a:ext>
            </a:extLst>
          </p:cNvPr>
          <p:cNvSpPr/>
          <p:nvPr/>
        </p:nvSpPr>
        <p:spPr>
          <a:xfrm>
            <a:off x="7747183" y="4022412"/>
            <a:ext cx="4295076" cy="581069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dirty="0">
                <a:latin typeface="Arial Rounded MT Bold" panose="020F0704030504030204" pitchFamily="34" charset="0"/>
                <a:sym typeface="Arial"/>
              </a:rPr>
              <a:t>RF2 – Scheduling Analisi del tampone</a:t>
            </a:r>
            <a:endParaRPr lang="en-US" noProof="1"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6" name="Rectangle: Rounded Corners 35">
            <a:extLst>
              <a:ext uri="{FF2B5EF4-FFF2-40B4-BE49-F238E27FC236}">
                <a16:creationId xmlns:a16="http://schemas.microsoft.com/office/drawing/2014/main" id="{30F9F8A5-56CA-4355-A869-E82818B05AC0}"/>
              </a:ext>
            </a:extLst>
          </p:cNvPr>
          <p:cNvSpPr/>
          <p:nvPr/>
        </p:nvSpPr>
        <p:spPr>
          <a:xfrm>
            <a:off x="401955" y="5055922"/>
            <a:ext cx="4595605" cy="524653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RF3 – </a:t>
            </a:r>
            <a:r>
              <a:rPr lang="it-IT" dirty="0">
                <a:latin typeface="Arial Rounded MT Bold" panose="020F0704030504030204" pitchFamily="34" charset="0"/>
              </a:rPr>
              <a:t>Analisi Radiografie</a:t>
            </a:r>
            <a:endParaRPr lang="en-US" sz="2667" b="1" noProof="1">
              <a:solidFill>
                <a:prstClr val="black">
                  <a:lumMod val="85000"/>
                  <a:lumOff val="15000"/>
                </a:prstClr>
              </a:solidFill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7" name="Rectangle: Rounded Corners 35">
            <a:extLst>
              <a:ext uri="{FF2B5EF4-FFF2-40B4-BE49-F238E27FC236}">
                <a16:creationId xmlns:a16="http://schemas.microsoft.com/office/drawing/2014/main" id="{3411F548-71EB-4960-9652-F8CEB2F55598}"/>
              </a:ext>
            </a:extLst>
          </p:cNvPr>
          <p:cNvSpPr/>
          <p:nvPr/>
        </p:nvSpPr>
        <p:spPr>
          <a:xfrm>
            <a:off x="6960096" y="5931035"/>
            <a:ext cx="5152775" cy="512008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dirty="0">
                <a:latin typeface="Arial Rounded MT Bold" panose="020F0704030504030204" pitchFamily="34" charset="0"/>
                <a:sym typeface="Arial"/>
              </a:rPr>
              <a:t>RF4 – Probabilità Positività Tampone</a:t>
            </a:r>
            <a:endParaRPr lang="en-US" noProof="1">
              <a:latin typeface="Arial Rounded MT Bold" panose="020F0704030504030204" pitchFamily="34" charset="0"/>
              <a:sym typeface="Arial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B17BCF5-C689-48BD-B746-BEE296BACCB5}"/>
              </a:ext>
            </a:extLst>
          </p:cNvPr>
          <p:cNvCxnSpPr>
            <a:cxnSpLocks/>
          </p:cNvCxnSpPr>
          <p:nvPr/>
        </p:nvCxnSpPr>
        <p:spPr>
          <a:xfrm>
            <a:off x="5931670" y="2694858"/>
            <a:ext cx="0" cy="34921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78883DF-F564-4DAE-B632-618CD46870D7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675935" y="3415974"/>
            <a:ext cx="125249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C002626-6B6E-4EAB-8F4F-2CEB7D0A024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918821" y="4312947"/>
            <a:ext cx="18283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C90C6D8-ED10-4AC7-9CA5-CC5AD7B5A79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97561" y="5318249"/>
            <a:ext cx="930871" cy="61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5655106-58F0-4A7E-A099-DD0F30D608C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931745" y="6187039"/>
            <a:ext cx="10283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39491D2-E97E-4A08-A34D-E437A39D289C}"/>
              </a:ext>
            </a:extLst>
          </p:cNvPr>
          <p:cNvSpPr txBox="1"/>
          <p:nvPr/>
        </p:nvSpPr>
        <p:spPr>
          <a:xfrm>
            <a:off x="3527600" y="1939929"/>
            <a:ext cx="4782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Gestione Operatore Sanitario</a:t>
            </a:r>
          </a:p>
        </p:txBody>
      </p:sp>
      <p:pic>
        <p:nvPicPr>
          <p:cNvPr id="96" name="Immagine 95">
            <a:extLst>
              <a:ext uri="{FF2B5EF4-FFF2-40B4-BE49-F238E27FC236}">
                <a16:creationId xmlns:a16="http://schemas.microsoft.com/office/drawing/2014/main" id="{CFDFA76B-9BA6-4D66-9FE2-F81D3FA57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543750"/>
            <a:ext cx="1376168" cy="14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4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Requisiti Funzionali</a:t>
            </a:r>
          </a:p>
        </p:txBody>
      </p:sp>
      <p:sp>
        <p:nvSpPr>
          <p:cNvPr id="3" name="Rectangle: Rounded Corners 32">
            <a:extLst>
              <a:ext uri="{FF2B5EF4-FFF2-40B4-BE49-F238E27FC236}">
                <a16:creationId xmlns:a16="http://schemas.microsoft.com/office/drawing/2014/main" id="{404F1302-3250-44AE-8B14-6C1D5CBA1149}"/>
              </a:ext>
            </a:extLst>
          </p:cNvPr>
          <p:cNvSpPr/>
          <p:nvPr/>
        </p:nvSpPr>
        <p:spPr>
          <a:xfrm>
            <a:off x="3287688" y="1755473"/>
            <a:ext cx="5236567" cy="939385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9170" lvl="2" algn="ctr" defTabSz="1219170">
              <a:buClr>
                <a:srgbClr val="000000"/>
              </a:buClr>
            </a:pPr>
            <a:endParaRPr lang="en-US" sz="2133" b="1" cap="all" noProof="1">
              <a:solidFill>
                <a:prstClr val="white"/>
              </a:solidFill>
              <a:latin typeface="Josefin Sans" panose="020B0604020202020204" charset="0"/>
              <a:sym typeface="Arial"/>
            </a:endParaRPr>
          </a:p>
        </p:txBody>
      </p:sp>
      <p:sp>
        <p:nvSpPr>
          <p:cNvPr id="4" name="Rectangle: Rounded Corners 35">
            <a:extLst>
              <a:ext uri="{FF2B5EF4-FFF2-40B4-BE49-F238E27FC236}">
                <a16:creationId xmlns:a16="http://schemas.microsoft.com/office/drawing/2014/main" id="{60E8490B-3217-4BF2-9EFC-D39682FCC472}"/>
              </a:ext>
            </a:extLst>
          </p:cNvPr>
          <p:cNvSpPr/>
          <p:nvPr/>
        </p:nvSpPr>
        <p:spPr>
          <a:xfrm>
            <a:off x="406814" y="3161671"/>
            <a:ext cx="4269121" cy="508607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RF5</a:t>
            </a:r>
            <a:r>
              <a:rPr lang="it-IT" sz="1867" dirty="0">
                <a:solidFill>
                  <a:prstClr val="white"/>
                </a:solidFill>
                <a:latin typeface="Josefin Sans" panose="020B0604020202020204" charset="0"/>
                <a:sym typeface="Arial"/>
              </a:rPr>
              <a:t> </a:t>
            </a:r>
            <a:r>
              <a:rPr lang="it-IT" dirty="0">
                <a:latin typeface="Arial Rounded MT Bold" panose="020F0704030504030204" pitchFamily="34" charset="0"/>
                <a:sym typeface="Arial"/>
              </a:rPr>
              <a:t>– Visualizzazione Cartella Clinica</a:t>
            </a:r>
            <a:endParaRPr lang="en-US" sz="1867" noProof="1">
              <a:solidFill>
                <a:prstClr val="white"/>
              </a:solidFill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5" name="Rectangle: Rounded Corners 35">
            <a:extLst>
              <a:ext uri="{FF2B5EF4-FFF2-40B4-BE49-F238E27FC236}">
                <a16:creationId xmlns:a16="http://schemas.microsoft.com/office/drawing/2014/main" id="{E58939F2-00A9-41BE-AE30-B30C4D9F32F5}"/>
              </a:ext>
            </a:extLst>
          </p:cNvPr>
          <p:cNvSpPr/>
          <p:nvPr/>
        </p:nvSpPr>
        <p:spPr>
          <a:xfrm>
            <a:off x="7747183" y="4022412"/>
            <a:ext cx="4295076" cy="581069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dirty="0">
                <a:latin typeface="Arial Rounded MT Bold" panose="020F0704030504030204" pitchFamily="34" charset="0"/>
                <a:sym typeface="Arial"/>
              </a:rPr>
              <a:t>RF6 – Gestione Diario Clinico </a:t>
            </a:r>
            <a:endParaRPr lang="en-US" noProof="1"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6" name="Rectangle: Rounded Corners 35">
            <a:extLst>
              <a:ext uri="{FF2B5EF4-FFF2-40B4-BE49-F238E27FC236}">
                <a16:creationId xmlns:a16="http://schemas.microsoft.com/office/drawing/2014/main" id="{30F9F8A5-56CA-4355-A869-E82818B05AC0}"/>
              </a:ext>
            </a:extLst>
          </p:cNvPr>
          <p:cNvSpPr/>
          <p:nvPr/>
        </p:nvSpPr>
        <p:spPr>
          <a:xfrm>
            <a:off x="401955" y="5055922"/>
            <a:ext cx="4595605" cy="524653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RF8 – Comunicazione Risultato Tampone</a:t>
            </a:r>
            <a:endParaRPr lang="en-US" sz="2667" b="1" noProof="1">
              <a:solidFill>
                <a:prstClr val="black">
                  <a:lumMod val="85000"/>
                  <a:lumOff val="15000"/>
                </a:prstClr>
              </a:solidFill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7" name="Rectangle: Rounded Corners 35">
            <a:extLst>
              <a:ext uri="{FF2B5EF4-FFF2-40B4-BE49-F238E27FC236}">
                <a16:creationId xmlns:a16="http://schemas.microsoft.com/office/drawing/2014/main" id="{3411F548-71EB-4960-9652-F8CEB2F55598}"/>
              </a:ext>
            </a:extLst>
          </p:cNvPr>
          <p:cNvSpPr/>
          <p:nvPr/>
        </p:nvSpPr>
        <p:spPr>
          <a:xfrm>
            <a:off x="6960096" y="5931035"/>
            <a:ext cx="5152775" cy="512008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dirty="0">
                <a:latin typeface="Arial Rounded MT Bold" panose="020F0704030504030204" pitchFamily="34" charset="0"/>
                <a:sym typeface="Arial"/>
              </a:rPr>
              <a:t>RF11 – Analisi del Sentiment dei pazienti</a:t>
            </a:r>
            <a:endParaRPr lang="en-US" noProof="1">
              <a:latin typeface="Arial Rounded MT Bold" panose="020F0704030504030204" pitchFamily="34" charset="0"/>
              <a:sym typeface="Arial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B17BCF5-C689-48BD-B746-BEE296BACCB5}"/>
              </a:ext>
            </a:extLst>
          </p:cNvPr>
          <p:cNvCxnSpPr>
            <a:cxnSpLocks/>
          </p:cNvCxnSpPr>
          <p:nvPr/>
        </p:nvCxnSpPr>
        <p:spPr>
          <a:xfrm>
            <a:off x="5931670" y="2694858"/>
            <a:ext cx="0" cy="34921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78883DF-F564-4DAE-B632-618CD46870D7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675935" y="3415974"/>
            <a:ext cx="125249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C002626-6B6E-4EAB-8F4F-2CEB7D0A024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918821" y="4312947"/>
            <a:ext cx="18283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C90C6D8-ED10-4AC7-9CA5-CC5AD7B5A79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97561" y="5318249"/>
            <a:ext cx="930871" cy="61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5655106-58F0-4A7E-A099-DD0F30D608C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931745" y="6187039"/>
            <a:ext cx="10283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39491D2-E97E-4A08-A34D-E437A39D289C}"/>
              </a:ext>
            </a:extLst>
          </p:cNvPr>
          <p:cNvSpPr txBox="1"/>
          <p:nvPr/>
        </p:nvSpPr>
        <p:spPr>
          <a:xfrm>
            <a:off x="3527600" y="1939929"/>
            <a:ext cx="4782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Gestione Paziente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B045396E-5A80-4E22-BBEA-3A348759FB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737" y="1156909"/>
            <a:ext cx="1982824" cy="198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medico 16: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41_TF02901024_TF02901024.potx" id="{80EEC277-2612-4C7C-BC68-B500A54194AD}" vid="{55B59596-E949-41ED-930F-3EC4B52690F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medica (widescreen)</Template>
  <TotalTime>655</TotalTime>
  <Words>353</Words>
  <Application>Microsoft Office PowerPoint</Application>
  <PresentationFormat>Widescreen</PresentationFormat>
  <Paragraphs>115</Paragraphs>
  <Slides>25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25</vt:i4>
      </vt:variant>
    </vt:vector>
  </HeadingPairs>
  <TitlesOfParts>
    <vt:vector size="36" baseType="lpstr">
      <vt:lpstr>Arial</vt:lpstr>
      <vt:lpstr>Arial Rounded MT Bold</vt:lpstr>
      <vt:lpstr>Calibri</vt:lpstr>
      <vt:lpstr>Calibri Light</vt:lpstr>
      <vt:lpstr>Franklin Gothic Medium</vt:lpstr>
      <vt:lpstr>Josefin Sans</vt:lpstr>
      <vt:lpstr>Lilita One</vt:lpstr>
      <vt:lpstr>Noto Sans</vt:lpstr>
      <vt:lpstr>Open Sans</vt:lpstr>
      <vt:lpstr>Design medico 16:9</vt:lpstr>
      <vt:lpstr>Tema di Office</vt:lpstr>
      <vt:lpstr>Presentazione standard di PowerPoint</vt:lpstr>
      <vt:lpstr>Team</vt:lpstr>
      <vt:lpstr>Strumenti di comunicazione</vt:lpstr>
      <vt:lpstr>About the Project</vt:lpstr>
      <vt:lpstr>Sistema Corrente</vt:lpstr>
      <vt:lpstr>Attori del sistema</vt:lpstr>
      <vt:lpstr>Requisiti Funzionali</vt:lpstr>
      <vt:lpstr>Requisiti Funzionali</vt:lpstr>
      <vt:lpstr>Requisiti Funzionali</vt:lpstr>
      <vt:lpstr>Requisiti Funzionali</vt:lpstr>
      <vt:lpstr>Use Case Diagram</vt:lpstr>
      <vt:lpstr>Object Table</vt:lpstr>
      <vt:lpstr>Object Diagram</vt:lpstr>
      <vt:lpstr>Sequence Diagram</vt:lpstr>
      <vt:lpstr>Statechart Diagram</vt:lpstr>
      <vt:lpstr>SDD</vt:lpstr>
      <vt:lpstr>Design Goals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Ivan Carmine Adamo</dc:creator>
  <cp:lastModifiedBy>IVAN CARMINE ADAMO</cp:lastModifiedBy>
  <cp:revision>30</cp:revision>
  <dcterms:created xsi:type="dcterms:W3CDTF">2020-12-05T16:42:42Z</dcterms:created>
  <dcterms:modified xsi:type="dcterms:W3CDTF">2020-12-11T10:28:30Z</dcterms:modified>
</cp:coreProperties>
</file>