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8" r:id="rId2"/>
    <p:sldId id="263" r:id="rId3"/>
    <p:sldId id="264" r:id="rId4"/>
    <p:sldId id="265" r:id="rId5"/>
    <p:sldId id="266" r:id="rId6"/>
    <p:sldId id="274" r:id="rId7"/>
    <p:sldId id="273" r:id="rId8"/>
    <p:sldId id="267" r:id="rId9"/>
    <p:sldId id="275" r:id="rId10"/>
    <p:sldId id="276" r:id="rId11"/>
    <p:sldId id="268" r:id="rId12"/>
    <p:sldId id="277" r:id="rId13"/>
    <p:sldId id="260" r:id="rId14"/>
    <p:sldId id="278" r:id="rId15"/>
    <p:sldId id="283" r:id="rId16"/>
    <p:sldId id="269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70" r:id="rId27"/>
    <p:sldId id="293" r:id="rId28"/>
    <p:sldId id="294" r:id="rId29"/>
    <p:sldId id="295" r:id="rId30"/>
    <p:sldId id="296" r:id="rId31"/>
    <p:sldId id="297" r:id="rId32"/>
    <p:sldId id="272" r:id="rId33"/>
    <p:sldId id="298" r:id="rId34"/>
    <p:sldId id="299" r:id="rId35"/>
    <p:sldId id="300" r:id="rId36"/>
    <p:sldId id="301" r:id="rId37"/>
    <p:sldId id="302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83206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Gravità</c:v>
                </c:pt>
              </c:strCache>
            </c:strRef>
          </c:tx>
          <c:spPr>
            <a:solidFill>
              <a:srgbClr val="C00000"/>
            </a:solidFill>
          </c:spPr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A74-4AFD-BE35-5D796A46F497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74-4AFD-BE35-5D796A46F497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A74-4AFD-BE35-5D796A46F497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A74-4AFD-BE35-5D796A46F49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4"/>
                <c:pt idx="0">
                  <c:v>Critica</c:v>
                </c:pt>
                <c:pt idx="1">
                  <c:v>Alta</c:v>
                </c:pt>
                <c:pt idx="2">
                  <c:v>Media</c:v>
                </c:pt>
                <c:pt idx="3">
                  <c:v>Bassa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20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A74-4AFD-BE35-5D796A46F49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5.1405390136574178E-2"/>
          <c:y val="0.11119195197793261"/>
          <c:w val="0.9295770046250762"/>
          <c:h val="0.759059135762781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Gravità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B37-4656-B038-878B4B31A669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B37-4656-B038-878B4B31A669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B37-4656-B038-878B4B31A669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B37-4656-B038-878B4B31A66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Critica</c:v>
                </c:pt>
                <c:pt idx="1">
                  <c:v>Alta</c:v>
                </c:pt>
                <c:pt idx="2">
                  <c:v>Media</c:v>
                </c:pt>
                <c:pt idx="3">
                  <c:v>Bassa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20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37-4656-B038-878B4B31A66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90528696"/>
        <c:axId val="490526896"/>
      </c:barChart>
      <c:catAx>
        <c:axId val="490528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90526896"/>
        <c:crosses val="autoZero"/>
        <c:auto val="1"/>
        <c:lblAlgn val="ctr"/>
        <c:lblOffset val="100"/>
        <c:noMultiLvlLbl val="0"/>
      </c:catAx>
      <c:valAx>
        <c:axId val="490526896"/>
        <c:scaling>
          <c:orientation val="minMax"/>
          <c:max val="20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90528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989314414123933"/>
          <c:y val="0.92862106324415439"/>
          <c:w val="0.64021345105533001"/>
          <c:h val="6.2252727024048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5DC4F-A356-4357-8E0D-86D4A224BEBA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52CDA-5CDF-46A9-BA59-68A528279D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836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481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Forum -&gt; mlf2_userdata</a:t>
            </a:r>
          </a:p>
          <a:p>
            <a:r>
              <a:rPr lang="it-IT" dirty="0"/>
              <a:t>Mail -&gt; mailbox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52CDA-5CDF-46A9-BA59-68A528279D3A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8086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g6bf9e599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3" name="Google Shape;3003;g6bf9e599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6D3B96-C197-8C06-EA1C-713416B22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FEB1F6-46AF-C495-C061-F34AB0F1A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94E755-6A9C-1969-0D5B-43AA1B72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C6DDCD-FF84-6CB4-4698-AC425FEE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B5A2F0-9121-4082-5BF1-8706A38B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8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18B31C-86B9-3778-08F2-464888CE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76016B1-66F5-7AA7-3008-7F057BD13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8F9B48-28D8-CFDB-D747-19721EBA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D896DF-A004-7F35-91BC-AF43BF78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6A9DAF-95E0-E4A2-6533-6B0540E8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552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634F90B-95FF-EA38-90D3-91E9915E1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785375B-E537-8DBC-B9EC-8EB979201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E267ED-97EF-437A-50D7-5E2F9CCE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5C4DDA-0CAE-B8F8-01B4-60170EBA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17750D-80A1-0C32-E319-728C47FE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1140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70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3DE1D2-B2B7-9292-D8D7-27948F0C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142250-6D03-210C-C632-335F442A6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53B8E9-2521-E6FD-50C9-551B43C7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12873D-58D1-403B-E249-C4F30E7D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C43B15-B803-0EF3-DB65-1C7B7F95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214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899ABE-A753-DB4C-19B2-02844D57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35B707-ECF7-4BE5-BAE7-FE4058D3A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432589-3105-7301-8BDA-56C2E4F1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62B530-EE89-AE32-D525-D4B0B0C3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1A115F-11F8-C7AE-B100-FCF10C39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283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74783B-2645-DAC1-906F-722FA08F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FD9D3C-3680-DA85-9B1B-76DBD4D8F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596440-6C3F-37E4-A2E6-47C9E6548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4E8188-A7D9-34DA-BC18-B94C4DE6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1C7989-CC85-A050-1C61-4519F67E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7F2EFE-9EA6-E206-413D-11824B29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311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3054F8-8A1B-DCE7-6FF8-6F4547A16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05AD61-AADE-C29D-6D80-FFACAAB20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17284C1-7AF0-9945-8FCC-E95E53914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6B93D4F-19DF-75E4-07ED-D5F50691A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79B58B-AB81-F1D2-E648-6473ED57C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1588AAB-6813-E8C4-20A2-2580DC92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193626-2A88-4939-5C90-C674F279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1D0EA06-BA2A-DE27-92C4-0C3665AB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019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0721C8-25F5-F346-BBB7-829DE962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4B36D8-8A02-D005-89AF-6395C3B4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289D93-3B1F-8BE3-4608-2A0B1A94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F5FB6B-B3C7-8462-0378-059D0134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936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F670587-B4BA-4C72-C3FC-6F3A1A59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733BF5-C233-A647-B5FE-3AC26305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EB0C86D-FA19-6D8E-25FF-D64C4F83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432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2AF840-98FE-A5E2-DA14-4E1BCC71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F60B50-D03E-F628-96D8-783F14CAB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BDCB33-E84B-9E96-7D41-D1CB035E0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5B1A7F-588C-73F6-3AC1-36E9EA40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DF4DF2-1D78-4010-7C4D-5155EC0C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774C6B-88AD-443B-D119-3E9ED92A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29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1719FD-9358-3192-3FBB-2F95137D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8508566-33A2-C84C-32A7-9CFE73FF3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0974E5-C3EE-0085-60AB-11736F936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5BB03D-52A5-B9A6-27B7-27743433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FE4B5F-EDC6-FE31-B597-3698E89B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B9F820-D50B-C5C6-E968-D1980E4F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377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CF60B57-025C-25EE-021C-C43960E1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C734DB-B187-6F39-CB41-88DF1FEB5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46EBA1-F728-3988-1833-B3D0B1F92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96DEC-0713-4464-BA47-440EF3847FB1}" type="datetimeFigureOut">
              <a:rPr lang="it-IT" smtClean="0"/>
              <a:t>09/06/2023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4A790E-1410-26E6-FB7F-9AF6BEE5D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B5CB1D-EAF8-6043-4720-795A21871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12C1A-A2B1-4B44-8F67-5EC41D528D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001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6632467" y="703100"/>
            <a:ext cx="5026000" cy="38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kumimoji="0" lang="en" sz="48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sym typeface="Viga"/>
              </a:rPr>
              <a:t>De-ICE S1.140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6440963" y="6103452"/>
            <a:ext cx="4415296" cy="62843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DM Sans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DM Sans"/>
                <a:sym typeface="DM Sans"/>
              </a:rPr>
              <a:t>Lorenzo Criscuolo	0522501268</a:t>
            </a: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261692" y="-46842"/>
            <a:ext cx="5489347" cy="7045899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5265F8-AAEA-C129-19DC-DFEFAB4BA955}"/>
              </a:ext>
            </a:extLst>
          </p:cNvPr>
          <p:cNvSpPr txBox="1"/>
          <p:nvPr/>
        </p:nvSpPr>
        <p:spPr>
          <a:xfrm>
            <a:off x="6440963" y="4544789"/>
            <a:ext cx="3967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DM Sans"/>
                <a:sym typeface="DM Sans"/>
              </a:rPr>
              <a:t>Penetration Testing And Ethical Hacking 2022/2023</a:t>
            </a:r>
          </a:p>
          <a:p>
            <a:pPr algn="ctr"/>
            <a:endParaRPr lang="it-IT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Target </a:t>
            </a:r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Enumeration</a:t>
            </a:r>
            <a:endParaRPr lang="it-IT" sz="4800" kern="0" dirty="0">
              <a:solidFill>
                <a:srgbClr val="1F1C51"/>
              </a:solidFill>
              <a:latin typeface="Viga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9738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Risultati:</a:t>
            </a:r>
          </a:p>
          <a:p>
            <a:r>
              <a:rPr lang="it-IT" b="1" dirty="0">
                <a:latin typeface="DM Sans" pitchFamily="2" charset="0"/>
              </a:rPr>
              <a:t>Porte aperte:</a:t>
            </a:r>
            <a:r>
              <a:rPr lang="it-IT" dirty="0">
                <a:latin typeface="DM Sans" pitchFamily="2" charset="0"/>
              </a:rPr>
              <a:t> 21,22,80,443,465,993,995</a:t>
            </a:r>
          </a:p>
          <a:p>
            <a:r>
              <a:rPr lang="it-IT" b="1" dirty="0">
                <a:latin typeface="DM Sans" pitchFamily="2" charset="0"/>
              </a:rPr>
              <a:t>Servizi in ascolto:</a:t>
            </a:r>
            <a:r>
              <a:rPr lang="it-IT" dirty="0">
                <a:latin typeface="DM Sans" pitchFamily="2" charset="0"/>
              </a:rPr>
              <a:t> </a:t>
            </a:r>
            <a:r>
              <a:rPr lang="it-IT" dirty="0" err="1">
                <a:latin typeface="DM Sans" pitchFamily="2" charset="0"/>
              </a:rPr>
              <a:t>ProFTPD</a:t>
            </a:r>
            <a:r>
              <a:rPr lang="it-IT" dirty="0">
                <a:latin typeface="DM Sans" pitchFamily="2" charset="0"/>
              </a:rPr>
              <a:t>, </a:t>
            </a:r>
            <a:r>
              <a:rPr lang="it-IT" dirty="0" err="1">
                <a:latin typeface="DM Sans" pitchFamily="2" charset="0"/>
              </a:rPr>
              <a:t>OpenSSH</a:t>
            </a:r>
            <a:r>
              <a:rPr lang="it-IT" dirty="0">
                <a:latin typeface="DM Sans" pitchFamily="2" charset="0"/>
              </a:rPr>
              <a:t>, Apache </a:t>
            </a:r>
            <a:r>
              <a:rPr lang="it-IT" dirty="0" err="1">
                <a:latin typeface="DM Sans" pitchFamily="2" charset="0"/>
              </a:rPr>
              <a:t>httpd</a:t>
            </a:r>
            <a:endParaRPr lang="it-IT" dirty="0">
              <a:latin typeface="DM Sans" pitchFamily="2" charset="0"/>
            </a:endParaRPr>
          </a:p>
          <a:p>
            <a:r>
              <a:rPr lang="it-IT" b="1" dirty="0">
                <a:latin typeface="DM Sans" pitchFamily="2" charset="0"/>
              </a:rPr>
              <a:t>Probabile presenza di firewall</a:t>
            </a:r>
          </a:p>
        </p:txBody>
      </p:sp>
    </p:spTree>
    <p:extLst>
      <p:ext uri="{BB962C8B-B14F-4D97-AF65-F5344CB8AC3E}">
        <p14:creationId xmlns:p14="http://schemas.microsoft.com/office/powerpoint/2010/main" val="274560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Vulnerability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Mapping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Per questa fase sono stati utilizzati vari strumenti, tra cui:</a:t>
            </a:r>
          </a:p>
          <a:p>
            <a:r>
              <a:rPr lang="it-IT" i="1" dirty="0" err="1">
                <a:latin typeface="DM Sans" pitchFamily="2" charset="0"/>
              </a:rPr>
              <a:t>Nessus</a:t>
            </a:r>
            <a:endParaRPr lang="it-IT" i="1" dirty="0">
              <a:latin typeface="DM Sans" pitchFamily="2" charset="0"/>
            </a:endParaRPr>
          </a:p>
          <a:p>
            <a:r>
              <a:rPr lang="it-IT" i="1" dirty="0" err="1">
                <a:latin typeface="DM Sans" pitchFamily="2" charset="0"/>
              </a:rPr>
              <a:t>OpenVAS</a:t>
            </a:r>
            <a:endParaRPr lang="it-IT" i="1" dirty="0">
              <a:latin typeface="DM Sans" pitchFamily="2" charset="0"/>
            </a:endParaRPr>
          </a:p>
          <a:p>
            <a:r>
              <a:rPr lang="it-IT" i="1" dirty="0">
                <a:latin typeface="DM Sans" pitchFamily="2" charset="0"/>
              </a:rPr>
              <a:t>OWASP ZAP</a:t>
            </a:r>
          </a:p>
          <a:p>
            <a:r>
              <a:rPr lang="it-IT" i="1" dirty="0" err="1">
                <a:latin typeface="DM Sans" pitchFamily="2" charset="0"/>
              </a:rPr>
              <a:t>Paros</a:t>
            </a:r>
            <a:endParaRPr lang="it-IT" i="1" dirty="0">
              <a:latin typeface="DM Sans" pitchFamily="2" charset="0"/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ECF6A869-D51E-1895-DC41-5A64A9F9C39B}"/>
              </a:ext>
            </a:extLst>
          </p:cNvPr>
          <p:cNvGrpSpPr/>
          <p:nvPr/>
        </p:nvGrpSpPr>
        <p:grpSpPr>
          <a:xfrm>
            <a:off x="3909652" y="2478684"/>
            <a:ext cx="7300476" cy="753811"/>
            <a:chOff x="3635425" y="2478683"/>
            <a:chExt cx="7991799" cy="845010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1A2246B0-0D4B-834B-14FD-7A05D1EEB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425" y="2478683"/>
              <a:ext cx="7991799" cy="502134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6E093951-770B-DB9D-7163-71FA389D5860}"/>
                </a:ext>
              </a:extLst>
            </p:cNvPr>
            <p:cNvSpPr txBox="1"/>
            <p:nvPr/>
          </p:nvSpPr>
          <p:spPr>
            <a:xfrm flipH="1">
              <a:off x="6442922" y="2978680"/>
              <a:ext cx="2376806" cy="345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Scansione base con </a:t>
              </a:r>
              <a:r>
                <a:rPr lang="it-IT" sz="1400" i="1" dirty="0" err="1"/>
                <a:t>Nessus</a:t>
              </a:r>
              <a:endParaRPr lang="it-IT" sz="1400" dirty="0"/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176D684C-7B07-CE16-02EC-5DEBA0B06639}"/>
              </a:ext>
            </a:extLst>
          </p:cNvPr>
          <p:cNvGrpSpPr/>
          <p:nvPr/>
        </p:nvGrpSpPr>
        <p:grpSpPr>
          <a:xfrm>
            <a:off x="3909651" y="3485177"/>
            <a:ext cx="7300476" cy="753978"/>
            <a:chOff x="3909651" y="3485177"/>
            <a:chExt cx="7300476" cy="753978"/>
          </a:xfrm>
        </p:grpSpPr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95F44C31-B4B0-581B-E719-4BE47BE86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9651" y="3485177"/>
              <a:ext cx="7300476" cy="430089"/>
            </a:xfrm>
            <a:prstGeom prst="rect">
              <a:avLst/>
            </a:prstGeom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31A6FE1A-D7F3-7DEC-D99B-2B82FBDE7279}"/>
                </a:ext>
              </a:extLst>
            </p:cNvPr>
            <p:cNvSpPr txBox="1"/>
            <p:nvPr/>
          </p:nvSpPr>
          <p:spPr>
            <a:xfrm>
              <a:off x="6510098" y="3931378"/>
              <a:ext cx="2099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Scansione web con </a:t>
              </a:r>
              <a:r>
                <a:rPr lang="it-IT" sz="1400" i="1" dirty="0" err="1"/>
                <a:t>Nessus</a:t>
              </a:r>
              <a:endParaRPr lang="it-IT" sz="1400" dirty="0"/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DDBA48FB-0275-9AFD-CE15-A171D476D3C8}"/>
              </a:ext>
            </a:extLst>
          </p:cNvPr>
          <p:cNvGrpSpPr/>
          <p:nvPr/>
        </p:nvGrpSpPr>
        <p:grpSpPr>
          <a:xfrm>
            <a:off x="3909651" y="4367750"/>
            <a:ext cx="7026249" cy="2255247"/>
            <a:chOff x="3701122" y="4364430"/>
            <a:chExt cx="7026249" cy="2255247"/>
          </a:xfrm>
        </p:grpSpPr>
        <p:pic>
          <p:nvPicPr>
            <p:cNvPr id="10" name="Immagine 9" descr="Immagine che contiene linea, Diagramma, schermata&#10;&#10;Descrizione generata automaticamente">
              <a:extLst>
                <a:ext uri="{FF2B5EF4-FFF2-40B4-BE49-F238E27FC236}">
                  <a16:creationId xmlns:a16="http://schemas.microsoft.com/office/drawing/2014/main" id="{97BE8C27-DE29-178F-CABC-8EE825A18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1122" y="4364430"/>
              <a:ext cx="7026249" cy="1928027"/>
            </a:xfrm>
            <a:prstGeom prst="rect">
              <a:avLst/>
            </a:prstGeom>
          </p:spPr>
        </p:pic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F72841F3-E72D-AD51-EDCE-DBAE06BBCDD4}"/>
                </a:ext>
              </a:extLst>
            </p:cNvPr>
            <p:cNvSpPr txBox="1"/>
            <p:nvPr/>
          </p:nvSpPr>
          <p:spPr>
            <a:xfrm>
              <a:off x="6210200" y="6311900"/>
              <a:ext cx="20080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Scansione con </a:t>
              </a:r>
              <a:r>
                <a:rPr lang="it-IT" sz="1400" dirty="0" err="1"/>
                <a:t>OpenVAS</a:t>
              </a:r>
              <a:endParaRPr lang="it-IT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880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Vulnerability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Mapping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DM Sans" pitchFamily="2" charset="0"/>
              </a:rPr>
              <a:t>I risultati principali, anche in seguito ad analisi manuale, sono stati:</a:t>
            </a:r>
          </a:p>
          <a:p>
            <a:r>
              <a:rPr lang="it-IT" sz="2400" b="1" dirty="0">
                <a:latin typeface="DM Sans" pitchFamily="2" charset="0"/>
              </a:rPr>
              <a:t>Information Leakage</a:t>
            </a:r>
          </a:p>
          <a:p>
            <a:r>
              <a:rPr lang="it-IT" sz="2400" b="1" dirty="0" err="1">
                <a:latin typeface="DM Sans" pitchFamily="2" charset="0"/>
              </a:rPr>
              <a:t>Weak</a:t>
            </a:r>
            <a:r>
              <a:rPr lang="it-IT" sz="2400" b="1" dirty="0">
                <a:latin typeface="DM Sans" pitchFamily="2" charset="0"/>
              </a:rPr>
              <a:t> Password </a:t>
            </a:r>
            <a:r>
              <a:rPr lang="it-IT" sz="2400" b="1" dirty="0" err="1">
                <a:latin typeface="DM Sans" pitchFamily="2" charset="0"/>
              </a:rPr>
              <a:t>Requirements</a:t>
            </a:r>
            <a:endParaRPr lang="it-IT" sz="2400" b="1" dirty="0">
              <a:latin typeface="DM Sans" pitchFamily="2" charset="0"/>
            </a:endParaRPr>
          </a:p>
          <a:p>
            <a:r>
              <a:rPr lang="it-IT" sz="2400" b="1" dirty="0">
                <a:latin typeface="DM Sans" pitchFamily="2" charset="0"/>
              </a:rPr>
              <a:t>OS End Of Life </a:t>
            </a:r>
            <a:r>
              <a:rPr lang="it-IT" sz="2400" b="1" dirty="0" err="1">
                <a:latin typeface="DM Sans" pitchFamily="2" charset="0"/>
              </a:rPr>
              <a:t>Detection</a:t>
            </a:r>
            <a:endParaRPr lang="it-IT" sz="2400" b="1" dirty="0">
              <a:latin typeface="DM Sans" pitchFamily="2" charset="0"/>
            </a:endParaRPr>
          </a:p>
          <a:p>
            <a:r>
              <a:rPr lang="it-IT" sz="2400" b="1" dirty="0" err="1">
                <a:latin typeface="DM Sans" pitchFamily="2" charset="0"/>
              </a:rPr>
              <a:t>HeartBleed</a:t>
            </a:r>
            <a:endParaRPr lang="it-IT" sz="2400" b="1" dirty="0">
              <a:latin typeface="DM Sans" pitchFamily="2" charset="0"/>
            </a:endParaRPr>
          </a:p>
          <a:p>
            <a:r>
              <a:rPr lang="it-IT" sz="2400" b="1" dirty="0" err="1">
                <a:latin typeface="DM Sans" pitchFamily="2" charset="0"/>
              </a:rPr>
              <a:t>mod_ssl</a:t>
            </a:r>
            <a:endParaRPr lang="it-IT" sz="2400" b="1" dirty="0">
              <a:latin typeface="DM Sans" pitchFamily="2" charset="0"/>
            </a:endParaRPr>
          </a:p>
          <a:p>
            <a:r>
              <a:rPr lang="it-IT" sz="2400" b="1" dirty="0">
                <a:latin typeface="DM Sans" pitchFamily="2" charset="0"/>
              </a:rPr>
              <a:t>…</a:t>
            </a:r>
          </a:p>
          <a:p>
            <a:endParaRPr lang="it-IT" sz="2400" b="1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72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2" name="Rectangle 301">
            <a:extLst>
              <a:ext uri="{FF2B5EF4-FFF2-40B4-BE49-F238E27FC236}">
                <a16:creationId xmlns:a16="http://schemas.microsoft.com/office/drawing/2014/main" id="{CE479D6E-4C4F-436C-A3F6-B1CE2514C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Google Shape;158;p29">
            <a:extLst>
              <a:ext uri="{FF2B5EF4-FFF2-40B4-BE49-F238E27FC236}">
                <a16:creationId xmlns:a16="http://schemas.microsoft.com/office/drawing/2014/main" id="{EF15028A-5902-0114-5833-35828A4F3D19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64DFAE62-0158-F71F-BAE8-D4B13A25E3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8251600"/>
              </p:ext>
            </p:extLst>
          </p:nvPr>
        </p:nvGraphicFramePr>
        <p:xfrm>
          <a:off x="5908009" y="2638874"/>
          <a:ext cx="4381111" cy="3582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4F664959-4092-A269-34AC-437F8B8678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359680"/>
              </p:ext>
            </p:extLst>
          </p:nvPr>
        </p:nvGraphicFramePr>
        <p:xfrm>
          <a:off x="838200" y="2372676"/>
          <a:ext cx="3836383" cy="4174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itolo 1">
            <a:extLst>
              <a:ext uri="{FF2B5EF4-FFF2-40B4-BE49-F238E27FC236}">
                <a16:creationId xmlns:a16="http://schemas.microsoft.com/office/drawing/2014/main" id="{B2D8B830-8E35-87A6-F966-D22489DA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Vulnerability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Mapping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547EA25B-40D9-08BA-9358-B2755A092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DM Sans" pitchFamily="2" charset="0"/>
              </a:rPr>
              <a:t>Grafici riassuntivi</a:t>
            </a:r>
            <a:endParaRPr lang="it-IT" sz="2400" b="1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224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Fallimento strategie automatizzate con </a:t>
            </a:r>
            <a:r>
              <a:rPr lang="it-IT" i="1" dirty="0" err="1">
                <a:latin typeface="DM Sans" pitchFamily="2" charset="0"/>
              </a:rPr>
              <a:t>Metasploit</a:t>
            </a:r>
            <a:endParaRPr lang="it-IT" i="1" dirty="0">
              <a:latin typeface="DM Sans" pitchFamily="2" charset="0"/>
            </a:endParaRPr>
          </a:p>
        </p:txBody>
      </p:sp>
      <p:pic>
        <p:nvPicPr>
          <p:cNvPr id="9" name="Immagine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8589888-382B-F9FD-4EF8-74F412743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9956"/>
            <a:ext cx="3711262" cy="1440305"/>
          </a:xfrm>
          <a:prstGeom prst="rect">
            <a:avLst/>
          </a:prstGeom>
        </p:spPr>
      </p:pic>
      <p:pic>
        <p:nvPicPr>
          <p:cNvPr id="11" name="Immagine 10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A279AF55-45E9-321E-29D6-FB1570275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19" y="4282883"/>
            <a:ext cx="4755292" cy="2209992"/>
          </a:xfrm>
          <a:prstGeom prst="rect">
            <a:avLst/>
          </a:prstGeom>
        </p:spPr>
      </p:pic>
      <p:pic>
        <p:nvPicPr>
          <p:cNvPr id="13" name="Immagine 1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CC15A452-0CB1-9FB6-08E1-59B8E297C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65" y="2619956"/>
            <a:ext cx="6685772" cy="10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0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Esecuzione di </a:t>
            </a:r>
            <a:r>
              <a:rPr lang="it-IT" i="1" dirty="0">
                <a:latin typeface="DM Sans" pitchFamily="2" charset="0"/>
              </a:rPr>
              <a:t>DIRB per la scoperta dei percorsi </a:t>
            </a:r>
          </a:p>
        </p:txBody>
      </p:sp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1E4ADE3-736B-C73D-AFC1-F653B87EE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300" y="2549332"/>
            <a:ext cx="2776472" cy="406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50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Visita del server web e del forum</a:t>
            </a:r>
          </a:p>
        </p:txBody>
      </p:sp>
      <p:pic>
        <p:nvPicPr>
          <p:cNvPr id="5" name="Immagine 4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92EC8AC0-E9BB-AE1F-D554-5FC3027F1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3197"/>
            <a:ext cx="5361108" cy="3838703"/>
          </a:xfrm>
          <a:prstGeom prst="rect">
            <a:avLst/>
          </a:prstGeom>
        </p:spPr>
      </p:pic>
      <p:pic>
        <p:nvPicPr>
          <p:cNvPr id="8" name="Immagine 7" descr="Immagine che contiene testo, elettronica, schermata, software&#10;&#10;Descrizione generata automaticamente">
            <a:extLst>
              <a:ext uri="{FF2B5EF4-FFF2-40B4-BE49-F238E27FC236}">
                <a16:creationId xmlns:a16="http://schemas.microsoft.com/office/drawing/2014/main" id="{6CC48FEB-EC51-6D25-C358-D408A46BE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13" y="1930795"/>
            <a:ext cx="3750082" cy="43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53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Scoperta del </a:t>
            </a:r>
            <a:r>
              <a:rPr lang="it-IT" dirty="0" err="1">
                <a:latin typeface="DM Sans" pitchFamily="2" charset="0"/>
              </a:rPr>
              <a:t>thread</a:t>
            </a:r>
            <a:r>
              <a:rPr lang="it-IT" dirty="0">
                <a:latin typeface="DM Sans" pitchFamily="2" charset="0"/>
              </a:rPr>
              <a:t> </a:t>
            </a:r>
            <a:r>
              <a:rPr lang="it-IT" b="1" dirty="0">
                <a:latin typeface="DM Sans" pitchFamily="2" charset="0"/>
              </a:rPr>
              <a:t>Login Attacks</a:t>
            </a:r>
            <a:endParaRPr lang="it-IT" dirty="0">
              <a:latin typeface="DM Sans" pitchFamily="2" charset="0"/>
            </a:endParaRPr>
          </a:p>
        </p:txBody>
      </p:sp>
      <p:pic>
        <p:nvPicPr>
          <p:cNvPr id="7" name="Immagine 6" descr="Immagine che contiene testo, elettronica, schermata, computer&#10;&#10;Descrizione generata automaticamente">
            <a:extLst>
              <a:ext uri="{FF2B5EF4-FFF2-40B4-BE49-F238E27FC236}">
                <a16:creationId xmlns:a16="http://schemas.microsoft.com/office/drawing/2014/main" id="{EC9B5746-F4F3-7910-5263-0601FD53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29" y="2390974"/>
            <a:ext cx="3712747" cy="42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6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Analisi del log</a:t>
            </a:r>
          </a:p>
        </p:txBody>
      </p:sp>
      <p:pic>
        <p:nvPicPr>
          <p:cNvPr id="7" name="Immagine 6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E6C46E1E-C01D-393D-DB6E-7A280743A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0402"/>
            <a:ext cx="6843353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17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In seguito al brute-force delle combinazioni, la combinazione vincente è:</a:t>
            </a:r>
          </a:p>
          <a:p>
            <a:r>
              <a:rPr lang="it-IT" b="1" dirty="0">
                <a:latin typeface="DM Sans" pitchFamily="2" charset="0"/>
              </a:rPr>
              <a:t>Username</a:t>
            </a:r>
            <a:r>
              <a:rPr lang="it-IT" dirty="0">
                <a:latin typeface="DM Sans" pitchFamily="2" charset="0"/>
              </a:rPr>
              <a:t>: </a:t>
            </a:r>
            <a:r>
              <a:rPr lang="it-IT" dirty="0" err="1">
                <a:latin typeface="DM Sans" pitchFamily="2" charset="0"/>
              </a:rPr>
              <a:t>mbrown</a:t>
            </a:r>
            <a:endParaRPr lang="it-IT" dirty="0">
              <a:latin typeface="DM Sans" pitchFamily="2" charset="0"/>
            </a:endParaRPr>
          </a:p>
          <a:p>
            <a:r>
              <a:rPr lang="it-IT" b="1" dirty="0">
                <a:latin typeface="DM Sans" pitchFamily="2" charset="0"/>
              </a:rPr>
              <a:t>Password</a:t>
            </a:r>
            <a:r>
              <a:rPr lang="it-IT" dirty="0">
                <a:latin typeface="DM Sans" pitchFamily="2" charset="0"/>
              </a:rPr>
              <a:t>: !DFiuoTkbxtdk0!</a:t>
            </a:r>
            <a:endParaRPr lang="it-IT" b="1" dirty="0">
              <a:latin typeface="DM Sans" pitchFamily="2" charset="0"/>
            </a:endParaRPr>
          </a:p>
        </p:txBody>
      </p:sp>
      <p:pic>
        <p:nvPicPr>
          <p:cNvPr id="7" name="Immagine 6" descr="Immagine che contiene testo, schermata, software, Icona del computer&#10;&#10;Descrizione generata automaticamente">
            <a:extLst>
              <a:ext uri="{FF2B5EF4-FFF2-40B4-BE49-F238E27FC236}">
                <a16:creationId xmlns:a16="http://schemas.microsoft.com/office/drawing/2014/main" id="{38B3192F-4F19-2089-A8D1-D677E46B0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57149"/>
            <a:ext cx="6012701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83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Strumenti Utilizzati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DM Sans" pitchFamily="2" charset="0"/>
              </a:rPr>
              <a:t>Oracle </a:t>
            </a:r>
            <a:r>
              <a:rPr lang="it-IT" dirty="0" err="1">
                <a:latin typeface="DM Sans" pitchFamily="2" charset="0"/>
              </a:rPr>
              <a:t>VirtualBox</a:t>
            </a:r>
            <a:endParaRPr lang="it-IT" dirty="0">
              <a:latin typeface="DM Sans" pitchFamily="2" charset="0"/>
            </a:endParaRPr>
          </a:p>
          <a:p>
            <a:r>
              <a:rPr lang="it-IT" dirty="0">
                <a:latin typeface="DM Sans" pitchFamily="2" charset="0"/>
              </a:rPr>
              <a:t>NAT</a:t>
            </a:r>
          </a:p>
          <a:p>
            <a:r>
              <a:rPr lang="it-IT" dirty="0">
                <a:latin typeface="DM Sans" pitchFamily="2" charset="0"/>
              </a:rPr>
              <a:t>Kali Linux</a:t>
            </a:r>
          </a:p>
          <a:p>
            <a:r>
              <a:rPr lang="it-IT" dirty="0">
                <a:latin typeface="DM Sans" pitchFamily="2" charset="0"/>
              </a:rPr>
              <a:t>De-ICE S1.140</a:t>
            </a:r>
          </a:p>
          <a:p>
            <a:pPr>
              <a:buFontTx/>
              <a:buChar char="-"/>
            </a:pPr>
            <a:endParaRPr lang="it-IT" dirty="0">
              <a:latin typeface="DM Sans" pitchFamily="2" charset="0"/>
            </a:endParaRPr>
          </a:p>
        </p:txBody>
      </p:sp>
      <p:pic>
        <p:nvPicPr>
          <p:cNvPr id="5" name="Immagine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58A7D29A-CC20-F622-70DD-34DB41554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520" y="2794748"/>
            <a:ext cx="7400624" cy="338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52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Accesso al servizio webmail con le stesse credenziali</a:t>
            </a:r>
          </a:p>
        </p:txBody>
      </p:sp>
      <p:pic>
        <p:nvPicPr>
          <p:cNvPr id="7" name="Immagine 6" descr="Immagine che contiene testo, Carattere, software, linea&#10;&#10;Descrizione generata automaticamente">
            <a:extLst>
              <a:ext uri="{FF2B5EF4-FFF2-40B4-BE49-F238E27FC236}">
                <a16:creationId xmlns:a16="http://schemas.microsoft.com/office/drawing/2014/main" id="{F8036137-8511-9B5A-D079-420847DD0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81" y="3429000"/>
            <a:ext cx="5110958" cy="1678091"/>
          </a:xfrm>
          <a:prstGeom prst="rect">
            <a:avLst/>
          </a:prstGeom>
        </p:spPr>
      </p:pic>
      <p:pic>
        <p:nvPicPr>
          <p:cNvPr id="9" name="Immagine 8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D17DF4A7-D6FE-EC7B-BF1B-2A9BA41BF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51387"/>
            <a:ext cx="5023693" cy="223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5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Accesso al servizio </a:t>
            </a:r>
            <a:r>
              <a:rPr lang="it-IT" dirty="0" err="1">
                <a:latin typeface="DM Sans" pitchFamily="2" charset="0"/>
              </a:rPr>
              <a:t>phpMyAdmin</a:t>
            </a:r>
            <a:endParaRPr lang="it-IT" dirty="0">
              <a:latin typeface="DM Sans" pitchFamily="2" charset="0"/>
            </a:endParaRPr>
          </a:p>
        </p:txBody>
      </p:sp>
      <p:pic>
        <p:nvPicPr>
          <p:cNvPr id="5" name="Immagine 4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D2B6E4C3-5DF5-8442-B52B-579987C30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9" y="2850623"/>
            <a:ext cx="9359153" cy="230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20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Recupero e cracking degli hash ottenuti dai DB </a:t>
            </a:r>
            <a:r>
              <a:rPr lang="it-IT" b="1" dirty="0">
                <a:latin typeface="DM Sans" pitchFamily="2" charset="0"/>
              </a:rPr>
              <a:t>forum </a:t>
            </a:r>
            <a:r>
              <a:rPr lang="it-IT" dirty="0">
                <a:latin typeface="DM Sans" pitchFamily="2" charset="0"/>
              </a:rPr>
              <a:t>e </a:t>
            </a:r>
            <a:r>
              <a:rPr lang="it-IT" b="1" dirty="0">
                <a:latin typeface="DM Sans" pitchFamily="2" charset="0"/>
              </a:rPr>
              <a:t>mail</a:t>
            </a:r>
            <a:r>
              <a:rPr lang="it-IT" dirty="0">
                <a:latin typeface="DM Sans" pitchFamily="2" charset="0"/>
              </a:rPr>
              <a:t>:</a:t>
            </a:r>
            <a:endParaRPr lang="it-IT" b="1" dirty="0">
              <a:latin typeface="DM Sans" pitchFamily="2" charset="0"/>
            </a:endParaRPr>
          </a:p>
          <a:p>
            <a:r>
              <a:rPr lang="it-IT" dirty="0" err="1">
                <a:latin typeface="DM Sans" pitchFamily="2" charset="0"/>
              </a:rPr>
              <a:t>RHedley</a:t>
            </a:r>
            <a:endParaRPr lang="it-IT" dirty="0">
              <a:latin typeface="DM Sans" pitchFamily="2" charset="0"/>
            </a:endParaRPr>
          </a:p>
          <a:p>
            <a:r>
              <a:rPr lang="it-IT" dirty="0" err="1">
                <a:latin typeface="DM Sans" pitchFamily="2" charset="0"/>
              </a:rPr>
              <a:t>SWillard</a:t>
            </a:r>
            <a:endParaRPr lang="it-IT" dirty="0">
              <a:latin typeface="DM Sans" pitchFamily="2" charset="0"/>
            </a:endParaRPr>
          </a:p>
          <a:p>
            <a:r>
              <a:rPr lang="it-IT" dirty="0" err="1">
                <a:latin typeface="DM Sans" pitchFamily="2" charset="0"/>
              </a:rPr>
              <a:t>MBrown</a:t>
            </a:r>
            <a:endParaRPr lang="it-IT" dirty="0">
              <a:latin typeface="DM Sans" pitchFamily="2" charset="0"/>
            </a:endParaRP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1F465407-21A0-8B51-E52E-788A9AF08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455" y="2342210"/>
            <a:ext cx="6859938" cy="15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76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Accesso al servizio </a:t>
            </a:r>
            <a:r>
              <a:rPr lang="it-IT" i="1" dirty="0">
                <a:latin typeface="DM Sans" pitchFamily="2" charset="0"/>
              </a:rPr>
              <a:t>FTP con password </a:t>
            </a:r>
            <a:r>
              <a:rPr lang="it-IT" b="1" i="1" dirty="0" err="1">
                <a:latin typeface="DM Sans" pitchFamily="2" charset="0"/>
              </a:rPr>
              <a:t>tum</a:t>
            </a:r>
            <a:r>
              <a:rPr lang="it-IT" b="1" i="1" dirty="0">
                <a:latin typeface="DM Sans" pitchFamily="2" charset="0"/>
              </a:rPr>
              <a:t>-ti-</a:t>
            </a:r>
            <a:r>
              <a:rPr lang="it-IT" b="1" i="1" dirty="0" err="1">
                <a:latin typeface="DM Sans" pitchFamily="2" charset="0"/>
              </a:rPr>
              <a:t>tum</a:t>
            </a:r>
            <a:endParaRPr lang="it-IT" dirty="0">
              <a:latin typeface="DM Sans" pitchFamily="2" charset="0"/>
            </a:endParaRP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B861D01-DD98-AC03-6F9A-6C741CFF6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984" y="2737046"/>
            <a:ext cx="5183103" cy="33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84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Download file </a:t>
            </a:r>
            <a:r>
              <a:rPr lang="it-IT" b="1" dirty="0" err="1">
                <a:latin typeface="DM Sans" pitchFamily="2" charset="0"/>
              </a:rPr>
              <a:t>downloadkey</a:t>
            </a:r>
            <a:endParaRPr lang="it-IT" dirty="0">
              <a:latin typeface="DM Sans" pitchFamily="2" charset="0"/>
            </a:endParaRPr>
          </a:p>
        </p:txBody>
      </p:sp>
      <p:pic>
        <p:nvPicPr>
          <p:cNvPr id="5" name="Immagine 4" descr="Immagine che contiene schermata, testo&#10;&#10;Descrizione generata automaticamente">
            <a:extLst>
              <a:ext uri="{FF2B5EF4-FFF2-40B4-BE49-F238E27FC236}">
                <a16:creationId xmlns:a16="http://schemas.microsoft.com/office/drawing/2014/main" id="{3BCECD56-C9EC-369C-B4B2-5EA9F8047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130" y="2651166"/>
            <a:ext cx="8556812" cy="270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35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Exploitation: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Accesso tramite </a:t>
            </a:r>
            <a:r>
              <a:rPr lang="it-IT" i="1" dirty="0">
                <a:latin typeface="DM Sans" pitchFamily="2" charset="0"/>
              </a:rPr>
              <a:t>SSH</a:t>
            </a:r>
            <a:r>
              <a:rPr lang="it-IT" dirty="0">
                <a:latin typeface="DM Sans" pitchFamily="2" charset="0"/>
              </a:rPr>
              <a:t> con l’utente </a:t>
            </a:r>
            <a:r>
              <a:rPr lang="it-IT" b="1" dirty="0" err="1">
                <a:latin typeface="DM Sans" pitchFamily="2" charset="0"/>
              </a:rPr>
              <a:t>mbrown</a:t>
            </a:r>
            <a:r>
              <a:rPr lang="it-IT" dirty="0">
                <a:latin typeface="DM Sans" pitchFamily="2" charset="0"/>
              </a:rPr>
              <a:t> con la chiave privata</a:t>
            </a: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BB3FF4E-ABE4-31E6-3A7A-18CDF6C31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41" y="2788542"/>
            <a:ext cx="6225830" cy="352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01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Post-Exploitation: </a:t>
            </a:r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Privilege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Escalation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Si continua con l’analisi manuale, visto il fallimento delle strategie automatizzate</a:t>
            </a:r>
          </a:p>
        </p:txBody>
      </p:sp>
    </p:spTree>
    <p:extLst>
      <p:ext uri="{BB962C8B-B14F-4D97-AF65-F5344CB8AC3E}">
        <p14:creationId xmlns:p14="http://schemas.microsoft.com/office/powerpoint/2010/main" val="2211443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Privilege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Escalation: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Scoperta del backup</a:t>
            </a:r>
          </a:p>
        </p:txBody>
      </p:sp>
      <p:pic>
        <p:nvPicPr>
          <p:cNvPr id="5" name="Immagine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D4F9DCEE-A318-60AB-DEE3-D78FD375D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5434"/>
            <a:ext cx="4653559" cy="4871577"/>
          </a:xfrm>
          <a:prstGeom prst="rect">
            <a:avLst/>
          </a:prstGeom>
        </p:spPr>
      </p:pic>
      <p:sp>
        <p:nvSpPr>
          <p:cNvPr id="11" name="Freccia a sinistra 10">
            <a:extLst>
              <a:ext uri="{FF2B5EF4-FFF2-40B4-BE49-F238E27FC236}">
                <a16:creationId xmlns:a16="http://schemas.microsoft.com/office/drawing/2014/main" id="{4FAEBC66-6BEE-3FED-CAEE-5AB58DEB7A77}"/>
              </a:ext>
            </a:extLst>
          </p:cNvPr>
          <p:cNvSpPr/>
          <p:nvPr/>
        </p:nvSpPr>
        <p:spPr>
          <a:xfrm>
            <a:off x="7673788" y="2402541"/>
            <a:ext cx="2483223" cy="152400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7573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z="4800" b="0" i="0" u="none" strike="noStrike" kern="0" cap="none" spc="0" normalizeH="0" baseline="0" noProof="0" dirty="0" err="1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ea typeface="+mj-ea"/>
                <a:cs typeface="+mj-cs"/>
              </a:rPr>
              <a:t>Privilege</a:t>
            </a:r>
            <a:r>
              <a:rPr kumimoji="0" lang="it-IT" sz="48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ea typeface="+mj-ea"/>
                <a:cs typeface="+mj-cs"/>
              </a:rPr>
              <a:t> Escalation: strategia manuale</a:t>
            </a:r>
            <a:endParaRPr lang="it-IT" sz="4800" kern="0" dirty="0">
              <a:solidFill>
                <a:srgbClr val="1F1C51"/>
              </a:solidFill>
              <a:latin typeface="Viga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Lettura dello script</a:t>
            </a:r>
          </a:p>
          <a:p>
            <a:pPr marL="0" indent="0">
              <a:buNone/>
            </a:pPr>
            <a:endParaRPr lang="it-IT" dirty="0">
              <a:latin typeface="DM Sans" pitchFamily="2" charset="0"/>
            </a:endParaRPr>
          </a:p>
        </p:txBody>
      </p:sp>
      <p:pic>
        <p:nvPicPr>
          <p:cNvPr id="5" name="Immagine 4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705D8881-C09B-C99B-4B9B-D17BD1754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142" y="2112496"/>
            <a:ext cx="6394658" cy="3389228"/>
          </a:xfrm>
          <a:prstGeom prst="rect">
            <a:avLst/>
          </a:prstGeom>
        </p:spPr>
      </p:pic>
      <p:sp>
        <p:nvSpPr>
          <p:cNvPr id="8" name="Freccia in su 7">
            <a:extLst>
              <a:ext uri="{FF2B5EF4-FFF2-40B4-BE49-F238E27FC236}">
                <a16:creationId xmlns:a16="http://schemas.microsoft.com/office/drawing/2014/main" id="{3CF59F97-55FC-3C46-D004-9036AB3EC1B3}"/>
              </a:ext>
            </a:extLst>
          </p:cNvPr>
          <p:cNvSpPr/>
          <p:nvPr/>
        </p:nvSpPr>
        <p:spPr>
          <a:xfrm>
            <a:off x="9879106" y="4518212"/>
            <a:ext cx="528918" cy="627529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6218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Privilege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Escalation: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Decifratura e download del backup</a:t>
            </a: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63FADAA-F3AD-0509-4E30-E049E8861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674" y="2644072"/>
            <a:ext cx="4694327" cy="1874682"/>
          </a:xfrm>
          <a:prstGeom prst="rect">
            <a:avLst/>
          </a:prstGeom>
        </p:spPr>
      </p:pic>
      <p:pic>
        <p:nvPicPr>
          <p:cNvPr id="8" name="Immagine 7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23CE2478-F5AF-3668-C261-7EB7A4F37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952" y="4653691"/>
            <a:ext cx="5931769" cy="1416009"/>
          </a:xfrm>
          <a:prstGeom prst="rect">
            <a:avLst/>
          </a:prstGeom>
        </p:spPr>
      </p:pic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6D3DD5A-E7A9-37AA-7E1E-3717FD64A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63" y="2339245"/>
            <a:ext cx="4747671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22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Target </a:t>
            </a:r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Scoping</a:t>
            </a:r>
            <a:endParaRPr lang="it-IT" sz="4800" kern="0" dirty="0">
              <a:solidFill>
                <a:srgbClr val="1F1C51"/>
              </a:solidFill>
              <a:latin typeface="Viga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4382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Questa fase sarà saltata visto lo scopo del progetto</a:t>
            </a:r>
          </a:p>
        </p:txBody>
      </p:sp>
      <p:grpSp>
        <p:nvGrpSpPr>
          <p:cNvPr id="4" name="Google Shape;332;p32">
            <a:extLst>
              <a:ext uri="{FF2B5EF4-FFF2-40B4-BE49-F238E27FC236}">
                <a16:creationId xmlns:a16="http://schemas.microsoft.com/office/drawing/2014/main" id="{60082819-29A6-C93F-4F6F-98482ED79F15}"/>
              </a:ext>
            </a:extLst>
          </p:cNvPr>
          <p:cNvGrpSpPr/>
          <p:nvPr/>
        </p:nvGrpSpPr>
        <p:grpSpPr>
          <a:xfrm>
            <a:off x="7012582" y="1142601"/>
            <a:ext cx="4389614" cy="4572797"/>
            <a:chOff x="4749388" y="610304"/>
            <a:chExt cx="3694120" cy="4125705"/>
          </a:xfrm>
        </p:grpSpPr>
        <p:grpSp>
          <p:nvGrpSpPr>
            <p:cNvPr id="5" name="Google Shape;333;p32">
              <a:extLst>
                <a:ext uri="{FF2B5EF4-FFF2-40B4-BE49-F238E27FC236}">
                  <a16:creationId xmlns:a16="http://schemas.microsoft.com/office/drawing/2014/main" id="{1C996707-21B4-D60E-9AC2-5DF57A2B0DAF}"/>
                </a:ext>
              </a:extLst>
            </p:cNvPr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101" name="Google Shape;334;p32">
                <a:extLst>
                  <a:ext uri="{FF2B5EF4-FFF2-40B4-BE49-F238E27FC236}">
                    <a16:creationId xmlns:a16="http://schemas.microsoft.com/office/drawing/2014/main" id="{DC414C13-ABD3-73CC-6D0C-D8078975A500}"/>
                  </a:ext>
                </a:extLst>
              </p:cNvPr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35;p32">
                <a:extLst>
                  <a:ext uri="{FF2B5EF4-FFF2-40B4-BE49-F238E27FC236}">
                    <a16:creationId xmlns:a16="http://schemas.microsoft.com/office/drawing/2014/main" id="{C72879D5-639A-95EE-43DE-D8676E805DA8}"/>
                  </a:ext>
                </a:extLst>
              </p:cNvPr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336;p32">
                <a:extLst>
                  <a:ext uri="{FF2B5EF4-FFF2-40B4-BE49-F238E27FC236}">
                    <a16:creationId xmlns:a16="http://schemas.microsoft.com/office/drawing/2014/main" id="{3010BFE9-DF1D-A9FD-01A3-A298079CE382}"/>
                  </a:ext>
                </a:extLst>
              </p:cNvPr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37;p32">
                <a:extLst>
                  <a:ext uri="{FF2B5EF4-FFF2-40B4-BE49-F238E27FC236}">
                    <a16:creationId xmlns:a16="http://schemas.microsoft.com/office/drawing/2014/main" id="{367F172C-A25B-6E28-7E01-C6AE4519D5B7}"/>
                  </a:ext>
                </a:extLst>
              </p:cNvPr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38;p32">
                <a:extLst>
                  <a:ext uri="{FF2B5EF4-FFF2-40B4-BE49-F238E27FC236}">
                    <a16:creationId xmlns:a16="http://schemas.microsoft.com/office/drawing/2014/main" id="{588D8022-024D-6FD3-522F-C7DDAA8F7467}"/>
                  </a:ext>
                </a:extLst>
              </p:cNvPr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39;p32">
                <a:extLst>
                  <a:ext uri="{FF2B5EF4-FFF2-40B4-BE49-F238E27FC236}">
                    <a16:creationId xmlns:a16="http://schemas.microsoft.com/office/drawing/2014/main" id="{9F9AC57C-D6EF-858D-9519-1905DD248088}"/>
                  </a:ext>
                </a:extLst>
              </p:cNvPr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40;p32">
                <a:extLst>
                  <a:ext uri="{FF2B5EF4-FFF2-40B4-BE49-F238E27FC236}">
                    <a16:creationId xmlns:a16="http://schemas.microsoft.com/office/drawing/2014/main" id="{E61AD910-A771-810D-F6F7-478BC13104F4}"/>
                  </a:ext>
                </a:extLst>
              </p:cNvPr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41;p32">
                <a:extLst>
                  <a:ext uri="{FF2B5EF4-FFF2-40B4-BE49-F238E27FC236}">
                    <a16:creationId xmlns:a16="http://schemas.microsoft.com/office/drawing/2014/main" id="{1E6F9FE6-C9C8-EEFB-605F-B24D5973D694}"/>
                  </a:ext>
                </a:extLst>
              </p:cNvPr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42;p32">
                <a:extLst>
                  <a:ext uri="{FF2B5EF4-FFF2-40B4-BE49-F238E27FC236}">
                    <a16:creationId xmlns:a16="http://schemas.microsoft.com/office/drawing/2014/main" id="{BAFF884F-C477-D1D9-8745-3FC68CBD48B3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43;p32">
                <a:extLst>
                  <a:ext uri="{FF2B5EF4-FFF2-40B4-BE49-F238E27FC236}">
                    <a16:creationId xmlns:a16="http://schemas.microsoft.com/office/drawing/2014/main" id="{18E3BD08-6073-AC75-78DF-18490039DABF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44;p32">
                <a:extLst>
                  <a:ext uri="{FF2B5EF4-FFF2-40B4-BE49-F238E27FC236}">
                    <a16:creationId xmlns:a16="http://schemas.microsoft.com/office/drawing/2014/main" id="{6294E3AB-4EF6-40A3-2C4A-E4D335684562}"/>
                  </a:ext>
                </a:extLst>
              </p:cNvPr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45;p32">
                <a:extLst>
                  <a:ext uri="{FF2B5EF4-FFF2-40B4-BE49-F238E27FC236}">
                    <a16:creationId xmlns:a16="http://schemas.microsoft.com/office/drawing/2014/main" id="{D6B767BD-CCDF-8331-506E-7CC9668DFB66}"/>
                  </a:ext>
                </a:extLst>
              </p:cNvPr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346;p32">
                <a:extLst>
                  <a:ext uri="{FF2B5EF4-FFF2-40B4-BE49-F238E27FC236}">
                    <a16:creationId xmlns:a16="http://schemas.microsoft.com/office/drawing/2014/main" id="{8AF31F9E-DA96-DD1E-CF6E-B95DF4C4F853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347;p32">
                <a:extLst>
                  <a:ext uri="{FF2B5EF4-FFF2-40B4-BE49-F238E27FC236}">
                    <a16:creationId xmlns:a16="http://schemas.microsoft.com/office/drawing/2014/main" id="{CC536048-66A0-07EB-64B8-1E93C6263F53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348;p32">
                <a:extLst>
                  <a:ext uri="{FF2B5EF4-FFF2-40B4-BE49-F238E27FC236}">
                    <a16:creationId xmlns:a16="http://schemas.microsoft.com/office/drawing/2014/main" id="{6797FC01-A63D-CE45-1495-6D5109F4FB69}"/>
                  </a:ext>
                </a:extLst>
              </p:cNvPr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49;p32">
                <a:extLst>
                  <a:ext uri="{FF2B5EF4-FFF2-40B4-BE49-F238E27FC236}">
                    <a16:creationId xmlns:a16="http://schemas.microsoft.com/office/drawing/2014/main" id="{1F5ACACC-A0A7-F86F-712F-3F467D48EE3F}"/>
                  </a:ext>
                </a:extLst>
              </p:cNvPr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350;p32">
                <a:extLst>
                  <a:ext uri="{FF2B5EF4-FFF2-40B4-BE49-F238E27FC236}">
                    <a16:creationId xmlns:a16="http://schemas.microsoft.com/office/drawing/2014/main" id="{E9BDBEDD-1E45-6077-1E48-BB1BCDA0A3D8}"/>
                  </a:ext>
                </a:extLst>
              </p:cNvPr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351;p32">
                <a:extLst>
                  <a:ext uri="{FF2B5EF4-FFF2-40B4-BE49-F238E27FC236}">
                    <a16:creationId xmlns:a16="http://schemas.microsoft.com/office/drawing/2014/main" id="{C37E260F-91E7-99F6-85F2-E17BD60D973B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352;p32">
                <a:extLst>
                  <a:ext uri="{FF2B5EF4-FFF2-40B4-BE49-F238E27FC236}">
                    <a16:creationId xmlns:a16="http://schemas.microsoft.com/office/drawing/2014/main" id="{155F5C4A-F6D3-EC98-3ED9-304245241EE4}"/>
                  </a:ext>
                </a:extLst>
              </p:cNvPr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353;p32">
                <a:extLst>
                  <a:ext uri="{FF2B5EF4-FFF2-40B4-BE49-F238E27FC236}">
                    <a16:creationId xmlns:a16="http://schemas.microsoft.com/office/drawing/2014/main" id="{FB50C1BA-8DFA-DCE7-12DE-AA7F30D3264A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354;p32">
                <a:extLst>
                  <a:ext uri="{FF2B5EF4-FFF2-40B4-BE49-F238E27FC236}">
                    <a16:creationId xmlns:a16="http://schemas.microsoft.com/office/drawing/2014/main" id="{1B123EA9-89C9-762B-E03F-AA7BD3008771}"/>
                  </a:ext>
                </a:extLst>
              </p:cNvPr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355;p32">
                <a:extLst>
                  <a:ext uri="{FF2B5EF4-FFF2-40B4-BE49-F238E27FC236}">
                    <a16:creationId xmlns:a16="http://schemas.microsoft.com/office/drawing/2014/main" id="{D1B49369-EDD4-E90F-947F-4AF5555041C3}"/>
                  </a:ext>
                </a:extLst>
              </p:cNvPr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356;p32">
                <a:extLst>
                  <a:ext uri="{FF2B5EF4-FFF2-40B4-BE49-F238E27FC236}">
                    <a16:creationId xmlns:a16="http://schemas.microsoft.com/office/drawing/2014/main" id="{303BC325-71D9-6A6F-C1D6-968E32D5D5A1}"/>
                  </a:ext>
                </a:extLst>
              </p:cNvPr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357;p32">
                <a:extLst>
                  <a:ext uri="{FF2B5EF4-FFF2-40B4-BE49-F238E27FC236}">
                    <a16:creationId xmlns:a16="http://schemas.microsoft.com/office/drawing/2014/main" id="{1F75BD77-1A36-8541-EEA4-42C530C595A3}"/>
                  </a:ext>
                </a:extLst>
              </p:cNvPr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358;p32">
                <a:extLst>
                  <a:ext uri="{FF2B5EF4-FFF2-40B4-BE49-F238E27FC236}">
                    <a16:creationId xmlns:a16="http://schemas.microsoft.com/office/drawing/2014/main" id="{E6BCF1BE-A19B-4FF7-EC5E-3E166B7F3563}"/>
                  </a:ext>
                </a:extLst>
              </p:cNvPr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359;p32">
                <a:extLst>
                  <a:ext uri="{FF2B5EF4-FFF2-40B4-BE49-F238E27FC236}">
                    <a16:creationId xmlns:a16="http://schemas.microsoft.com/office/drawing/2014/main" id="{541742E0-9B60-D97B-1A25-DA157331B8E6}"/>
                  </a:ext>
                </a:extLst>
              </p:cNvPr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360;p32">
                <a:extLst>
                  <a:ext uri="{FF2B5EF4-FFF2-40B4-BE49-F238E27FC236}">
                    <a16:creationId xmlns:a16="http://schemas.microsoft.com/office/drawing/2014/main" id="{858C860E-D864-226E-65DA-6F970E3944EA}"/>
                  </a:ext>
                </a:extLst>
              </p:cNvPr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361;p32">
                <a:extLst>
                  <a:ext uri="{FF2B5EF4-FFF2-40B4-BE49-F238E27FC236}">
                    <a16:creationId xmlns:a16="http://schemas.microsoft.com/office/drawing/2014/main" id="{B7B2EA68-21DB-ACA6-D8F4-BF0E52FC4BF4}"/>
                  </a:ext>
                </a:extLst>
              </p:cNvPr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362;p32">
                <a:extLst>
                  <a:ext uri="{FF2B5EF4-FFF2-40B4-BE49-F238E27FC236}">
                    <a16:creationId xmlns:a16="http://schemas.microsoft.com/office/drawing/2014/main" id="{504DBD33-78CF-0FE3-511C-8D42DC8F9759}"/>
                  </a:ext>
                </a:extLst>
              </p:cNvPr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363;p32">
                <a:extLst>
                  <a:ext uri="{FF2B5EF4-FFF2-40B4-BE49-F238E27FC236}">
                    <a16:creationId xmlns:a16="http://schemas.microsoft.com/office/drawing/2014/main" id="{6AF736CE-FF72-9638-ED5D-9E86950383E4}"/>
                  </a:ext>
                </a:extLst>
              </p:cNvPr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364;p32">
                <a:extLst>
                  <a:ext uri="{FF2B5EF4-FFF2-40B4-BE49-F238E27FC236}">
                    <a16:creationId xmlns:a16="http://schemas.microsoft.com/office/drawing/2014/main" id="{CE3BA665-5315-4C7A-778E-B7887F6A54BE}"/>
                  </a:ext>
                </a:extLst>
              </p:cNvPr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365;p32">
                <a:extLst>
                  <a:ext uri="{FF2B5EF4-FFF2-40B4-BE49-F238E27FC236}">
                    <a16:creationId xmlns:a16="http://schemas.microsoft.com/office/drawing/2014/main" id="{7FE8BE06-FF07-AFBD-FB21-29AB9ED56092}"/>
                  </a:ext>
                </a:extLst>
              </p:cNvPr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366;p32">
                <a:extLst>
                  <a:ext uri="{FF2B5EF4-FFF2-40B4-BE49-F238E27FC236}">
                    <a16:creationId xmlns:a16="http://schemas.microsoft.com/office/drawing/2014/main" id="{27E23106-F898-00FD-87D9-9A4A42BD2BD7}"/>
                  </a:ext>
                </a:extLst>
              </p:cNvPr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367;p32">
                <a:extLst>
                  <a:ext uri="{FF2B5EF4-FFF2-40B4-BE49-F238E27FC236}">
                    <a16:creationId xmlns:a16="http://schemas.microsoft.com/office/drawing/2014/main" id="{794140AF-6ED6-34F1-0C24-1D6312ADF028}"/>
                  </a:ext>
                </a:extLst>
              </p:cNvPr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368;p32">
                <a:extLst>
                  <a:ext uri="{FF2B5EF4-FFF2-40B4-BE49-F238E27FC236}">
                    <a16:creationId xmlns:a16="http://schemas.microsoft.com/office/drawing/2014/main" id="{0A6ACCA6-A4D5-428A-62A9-71D29F6D061A}"/>
                  </a:ext>
                </a:extLst>
              </p:cNvPr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369;p32">
                <a:extLst>
                  <a:ext uri="{FF2B5EF4-FFF2-40B4-BE49-F238E27FC236}">
                    <a16:creationId xmlns:a16="http://schemas.microsoft.com/office/drawing/2014/main" id="{6A22166E-4A07-F7E3-0D9D-2FC3D09A7EA8}"/>
                  </a:ext>
                </a:extLst>
              </p:cNvPr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370;p32">
                <a:extLst>
                  <a:ext uri="{FF2B5EF4-FFF2-40B4-BE49-F238E27FC236}">
                    <a16:creationId xmlns:a16="http://schemas.microsoft.com/office/drawing/2014/main" id="{7D5FDBC9-F263-ED2E-6E18-A9619E45C40B}"/>
                  </a:ext>
                </a:extLst>
              </p:cNvPr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371;p32">
                <a:extLst>
                  <a:ext uri="{FF2B5EF4-FFF2-40B4-BE49-F238E27FC236}">
                    <a16:creationId xmlns:a16="http://schemas.microsoft.com/office/drawing/2014/main" id="{D615789F-8E4B-924C-14FE-131694EE3C0A}"/>
                  </a:ext>
                </a:extLst>
              </p:cNvPr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372;p32">
                <a:extLst>
                  <a:ext uri="{FF2B5EF4-FFF2-40B4-BE49-F238E27FC236}">
                    <a16:creationId xmlns:a16="http://schemas.microsoft.com/office/drawing/2014/main" id="{53DB7AAD-3E38-3022-2421-71F21AC80E21}"/>
                  </a:ext>
                </a:extLst>
              </p:cNvPr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373;p32">
                <a:extLst>
                  <a:ext uri="{FF2B5EF4-FFF2-40B4-BE49-F238E27FC236}">
                    <a16:creationId xmlns:a16="http://schemas.microsoft.com/office/drawing/2014/main" id="{FAD92ACF-B81B-3A6F-B0D6-CBE0B278C61B}"/>
                  </a:ext>
                </a:extLst>
              </p:cNvPr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374;p32">
                <a:extLst>
                  <a:ext uri="{FF2B5EF4-FFF2-40B4-BE49-F238E27FC236}">
                    <a16:creationId xmlns:a16="http://schemas.microsoft.com/office/drawing/2014/main" id="{DF7FCC39-6D12-686D-9D02-BBE0DD3F7FD3}"/>
                  </a:ext>
                </a:extLst>
              </p:cNvPr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375;p32">
                <a:extLst>
                  <a:ext uri="{FF2B5EF4-FFF2-40B4-BE49-F238E27FC236}">
                    <a16:creationId xmlns:a16="http://schemas.microsoft.com/office/drawing/2014/main" id="{B88C9FB2-BA75-4273-6010-28FF979E4550}"/>
                  </a:ext>
                </a:extLst>
              </p:cNvPr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376;p32">
                <a:extLst>
                  <a:ext uri="{FF2B5EF4-FFF2-40B4-BE49-F238E27FC236}">
                    <a16:creationId xmlns:a16="http://schemas.microsoft.com/office/drawing/2014/main" id="{03D7A1BE-7033-18E8-14F8-261685B40E71}"/>
                  </a:ext>
                </a:extLst>
              </p:cNvPr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377;p32">
                <a:extLst>
                  <a:ext uri="{FF2B5EF4-FFF2-40B4-BE49-F238E27FC236}">
                    <a16:creationId xmlns:a16="http://schemas.microsoft.com/office/drawing/2014/main" id="{904B98FA-B207-2FF9-0E9B-57D8302A8BCC}"/>
                  </a:ext>
                </a:extLst>
              </p:cNvPr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378;p32">
                <a:extLst>
                  <a:ext uri="{FF2B5EF4-FFF2-40B4-BE49-F238E27FC236}">
                    <a16:creationId xmlns:a16="http://schemas.microsoft.com/office/drawing/2014/main" id="{DEA6D73F-02C9-4920-0555-58BB40031644}"/>
                  </a:ext>
                </a:extLst>
              </p:cNvPr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379;p32">
                <a:extLst>
                  <a:ext uri="{FF2B5EF4-FFF2-40B4-BE49-F238E27FC236}">
                    <a16:creationId xmlns:a16="http://schemas.microsoft.com/office/drawing/2014/main" id="{884FB6DA-34FF-6952-F641-3BFA0787320C}"/>
                  </a:ext>
                </a:extLst>
              </p:cNvPr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380;p32">
                <a:extLst>
                  <a:ext uri="{FF2B5EF4-FFF2-40B4-BE49-F238E27FC236}">
                    <a16:creationId xmlns:a16="http://schemas.microsoft.com/office/drawing/2014/main" id="{CC7EBF45-D297-6E8B-FA5C-ED2D9DE77885}"/>
                  </a:ext>
                </a:extLst>
              </p:cNvPr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381;p32">
                <a:extLst>
                  <a:ext uri="{FF2B5EF4-FFF2-40B4-BE49-F238E27FC236}">
                    <a16:creationId xmlns:a16="http://schemas.microsoft.com/office/drawing/2014/main" id="{E45E09A1-72CE-1E0E-10AD-29899C294EF1}"/>
                  </a:ext>
                </a:extLst>
              </p:cNvPr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382;p32">
                <a:extLst>
                  <a:ext uri="{FF2B5EF4-FFF2-40B4-BE49-F238E27FC236}">
                    <a16:creationId xmlns:a16="http://schemas.microsoft.com/office/drawing/2014/main" id="{8A3F63C3-2B3B-F8C6-1812-E2B181BD95C5}"/>
                  </a:ext>
                </a:extLst>
              </p:cNvPr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383;p32">
                <a:extLst>
                  <a:ext uri="{FF2B5EF4-FFF2-40B4-BE49-F238E27FC236}">
                    <a16:creationId xmlns:a16="http://schemas.microsoft.com/office/drawing/2014/main" id="{4EBB10B8-4118-7E22-5227-82927E5C9A45}"/>
                  </a:ext>
                </a:extLst>
              </p:cNvPr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384;p32">
                <a:extLst>
                  <a:ext uri="{FF2B5EF4-FFF2-40B4-BE49-F238E27FC236}">
                    <a16:creationId xmlns:a16="http://schemas.microsoft.com/office/drawing/2014/main" id="{F5D85174-0F42-00EB-4207-E0E773805071}"/>
                  </a:ext>
                </a:extLst>
              </p:cNvPr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385;p32">
                <a:extLst>
                  <a:ext uri="{FF2B5EF4-FFF2-40B4-BE49-F238E27FC236}">
                    <a16:creationId xmlns:a16="http://schemas.microsoft.com/office/drawing/2014/main" id="{CE5120D7-A221-77EB-BC48-C34CC6A6E8B9}"/>
                  </a:ext>
                </a:extLst>
              </p:cNvPr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386;p32">
                <a:extLst>
                  <a:ext uri="{FF2B5EF4-FFF2-40B4-BE49-F238E27FC236}">
                    <a16:creationId xmlns:a16="http://schemas.microsoft.com/office/drawing/2014/main" id="{DF17501B-1621-9D7B-B832-E11D5CEC37EA}"/>
                  </a:ext>
                </a:extLst>
              </p:cNvPr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387;p32">
                <a:extLst>
                  <a:ext uri="{FF2B5EF4-FFF2-40B4-BE49-F238E27FC236}">
                    <a16:creationId xmlns:a16="http://schemas.microsoft.com/office/drawing/2014/main" id="{D32117DF-D31C-288D-D099-9E241F7CED3F}"/>
                  </a:ext>
                </a:extLst>
              </p:cNvPr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388;p32">
                <a:extLst>
                  <a:ext uri="{FF2B5EF4-FFF2-40B4-BE49-F238E27FC236}">
                    <a16:creationId xmlns:a16="http://schemas.microsoft.com/office/drawing/2014/main" id="{15C2E1EC-6548-1D3C-EE43-6A4CBAD98B5C}"/>
                  </a:ext>
                </a:extLst>
              </p:cNvPr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389;p32">
                <a:extLst>
                  <a:ext uri="{FF2B5EF4-FFF2-40B4-BE49-F238E27FC236}">
                    <a16:creationId xmlns:a16="http://schemas.microsoft.com/office/drawing/2014/main" id="{00F80A58-9009-3FA1-9192-9FA2CFBB1B96}"/>
                  </a:ext>
                </a:extLst>
              </p:cNvPr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390;p32">
                <a:extLst>
                  <a:ext uri="{FF2B5EF4-FFF2-40B4-BE49-F238E27FC236}">
                    <a16:creationId xmlns:a16="http://schemas.microsoft.com/office/drawing/2014/main" id="{A159FD85-A83E-9114-014E-4F8D8822BD52}"/>
                  </a:ext>
                </a:extLst>
              </p:cNvPr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391;p32">
                <a:extLst>
                  <a:ext uri="{FF2B5EF4-FFF2-40B4-BE49-F238E27FC236}">
                    <a16:creationId xmlns:a16="http://schemas.microsoft.com/office/drawing/2014/main" id="{C9EE7DCB-C3B5-03C7-D681-275E00045AE7}"/>
                  </a:ext>
                </a:extLst>
              </p:cNvPr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392;p32">
                <a:extLst>
                  <a:ext uri="{FF2B5EF4-FFF2-40B4-BE49-F238E27FC236}">
                    <a16:creationId xmlns:a16="http://schemas.microsoft.com/office/drawing/2014/main" id="{40D77FB8-3E43-3464-465D-412241331925}"/>
                  </a:ext>
                </a:extLst>
              </p:cNvPr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393;p32">
                <a:extLst>
                  <a:ext uri="{FF2B5EF4-FFF2-40B4-BE49-F238E27FC236}">
                    <a16:creationId xmlns:a16="http://schemas.microsoft.com/office/drawing/2014/main" id="{88F02509-037F-7DEE-4EA9-B5D76146C89A}"/>
                  </a:ext>
                </a:extLst>
              </p:cNvPr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394;p32">
                <a:extLst>
                  <a:ext uri="{FF2B5EF4-FFF2-40B4-BE49-F238E27FC236}">
                    <a16:creationId xmlns:a16="http://schemas.microsoft.com/office/drawing/2014/main" id="{41F8028F-5FEE-C180-50D4-2A2566F28936}"/>
                  </a:ext>
                </a:extLst>
              </p:cNvPr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395;p32">
                <a:extLst>
                  <a:ext uri="{FF2B5EF4-FFF2-40B4-BE49-F238E27FC236}">
                    <a16:creationId xmlns:a16="http://schemas.microsoft.com/office/drawing/2014/main" id="{5B5AAB8C-86E0-1AFB-3A4D-FAD40FE391FD}"/>
                  </a:ext>
                </a:extLst>
              </p:cNvPr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396;p32">
                <a:extLst>
                  <a:ext uri="{FF2B5EF4-FFF2-40B4-BE49-F238E27FC236}">
                    <a16:creationId xmlns:a16="http://schemas.microsoft.com/office/drawing/2014/main" id="{67E5EEFD-535A-9185-E793-5BB188F48F1A}"/>
                  </a:ext>
                </a:extLst>
              </p:cNvPr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397;p32">
                <a:extLst>
                  <a:ext uri="{FF2B5EF4-FFF2-40B4-BE49-F238E27FC236}">
                    <a16:creationId xmlns:a16="http://schemas.microsoft.com/office/drawing/2014/main" id="{4610545B-40BD-3BEE-EA19-E1CC8213FF5E}"/>
                  </a:ext>
                </a:extLst>
              </p:cNvPr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398;p32">
                <a:extLst>
                  <a:ext uri="{FF2B5EF4-FFF2-40B4-BE49-F238E27FC236}">
                    <a16:creationId xmlns:a16="http://schemas.microsoft.com/office/drawing/2014/main" id="{77B027F2-BBE2-495A-D515-8DDF3D03F387}"/>
                  </a:ext>
                </a:extLst>
              </p:cNvPr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399;p32">
                <a:extLst>
                  <a:ext uri="{FF2B5EF4-FFF2-40B4-BE49-F238E27FC236}">
                    <a16:creationId xmlns:a16="http://schemas.microsoft.com/office/drawing/2014/main" id="{63407C0B-3086-A03E-06B0-6F8AC3392D45}"/>
                  </a:ext>
                </a:extLst>
              </p:cNvPr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400;p32">
                <a:extLst>
                  <a:ext uri="{FF2B5EF4-FFF2-40B4-BE49-F238E27FC236}">
                    <a16:creationId xmlns:a16="http://schemas.microsoft.com/office/drawing/2014/main" id="{398D4D93-4467-9F27-C23A-64C71B97EEEA}"/>
                  </a:ext>
                </a:extLst>
              </p:cNvPr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401;p32">
                <a:extLst>
                  <a:ext uri="{FF2B5EF4-FFF2-40B4-BE49-F238E27FC236}">
                    <a16:creationId xmlns:a16="http://schemas.microsoft.com/office/drawing/2014/main" id="{777CD447-D24A-8218-9F23-994CE148AB37}"/>
                  </a:ext>
                </a:extLst>
              </p:cNvPr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402;p32">
                <a:extLst>
                  <a:ext uri="{FF2B5EF4-FFF2-40B4-BE49-F238E27FC236}">
                    <a16:creationId xmlns:a16="http://schemas.microsoft.com/office/drawing/2014/main" id="{E97B2FE7-CD56-B618-72E6-0DAB5D0CCA1E}"/>
                  </a:ext>
                </a:extLst>
              </p:cNvPr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403;p32">
                <a:extLst>
                  <a:ext uri="{FF2B5EF4-FFF2-40B4-BE49-F238E27FC236}">
                    <a16:creationId xmlns:a16="http://schemas.microsoft.com/office/drawing/2014/main" id="{567389EC-1F5C-9B99-FF6E-BCB79C2DA5BB}"/>
                  </a:ext>
                </a:extLst>
              </p:cNvPr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404;p32">
                <a:extLst>
                  <a:ext uri="{FF2B5EF4-FFF2-40B4-BE49-F238E27FC236}">
                    <a16:creationId xmlns:a16="http://schemas.microsoft.com/office/drawing/2014/main" id="{6632CECA-A3BD-B7D1-75C3-6391E189DC24}"/>
                  </a:ext>
                </a:extLst>
              </p:cNvPr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405;p32">
                <a:extLst>
                  <a:ext uri="{FF2B5EF4-FFF2-40B4-BE49-F238E27FC236}">
                    <a16:creationId xmlns:a16="http://schemas.microsoft.com/office/drawing/2014/main" id="{F98FBD2F-E863-6660-F674-3E38014BDC81}"/>
                  </a:ext>
                </a:extLst>
              </p:cNvPr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406;p32">
                <a:extLst>
                  <a:ext uri="{FF2B5EF4-FFF2-40B4-BE49-F238E27FC236}">
                    <a16:creationId xmlns:a16="http://schemas.microsoft.com/office/drawing/2014/main" id="{8013489F-294A-F841-E0AE-988F89AF35C0}"/>
                  </a:ext>
                </a:extLst>
              </p:cNvPr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407;p32">
                <a:extLst>
                  <a:ext uri="{FF2B5EF4-FFF2-40B4-BE49-F238E27FC236}">
                    <a16:creationId xmlns:a16="http://schemas.microsoft.com/office/drawing/2014/main" id="{39BA64EF-B8BE-D5F3-1F7F-9B4A8641DE62}"/>
                  </a:ext>
                </a:extLst>
              </p:cNvPr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408;p32">
                <a:extLst>
                  <a:ext uri="{FF2B5EF4-FFF2-40B4-BE49-F238E27FC236}">
                    <a16:creationId xmlns:a16="http://schemas.microsoft.com/office/drawing/2014/main" id="{F3B3C0AE-4F5A-6BC9-4B7E-2F9A7FF41B17}"/>
                  </a:ext>
                </a:extLst>
              </p:cNvPr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409;p32">
                <a:extLst>
                  <a:ext uri="{FF2B5EF4-FFF2-40B4-BE49-F238E27FC236}">
                    <a16:creationId xmlns:a16="http://schemas.microsoft.com/office/drawing/2014/main" id="{1B301AC5-CB41-F906-4CFB-E5D88B9750B2}"/>
                  </a:ext>
                </a:extLst>
              </p:cNvPr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410;p32">
                <a:extLst>
                  <a:ext uri="{FF2B5EF4-FFF2-40B4-BE49-F238E27FC236}">
                    <a16:creationId xmlns:a16="http://schemas.microsoft.com/office/drawing/2014/main" id="{2530D211-0D7C-0E54-C8DE-1B23C9D74BB7}"/>
                  </a:ext>
                </a:extLst>
              </p:cNvPr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411;p32">
                <a:extLst>
                  <a:ext uri="{FF2B5EF4-FFF2-40B4-BE49-F238E27FC236}">
                    <a16:creationId xmlns:a16="http://schemas.microsoft.com/office/drawing/2014/main" id="{844D8851-71FD-F138-3ED1-84BE2E191C89}"/>
                  </a:ext>
                </a:extLst>
              </p:cNvPr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412;p32">
                <a:extLst>
                  <a:ext uri="{FF2B5EF4-FFF2-40B4-BE49-F238E27FC236}">
                    <a16:creationId xmlns:a16="http://schemas.microsoft.com/office/drawing/2014/main" id="{51B612F1-0361-F26A-FB03-ED074FDBEA58}"/>
                  </a:ext>
                </a:extLst>
              </p:cNvPr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413;p32">
                <a:extLst>
                  <a:ext uri="{FF2B5EF4-FFF2-40B4-BE49-F238E27FC236}">
                    <a16:creationId xmlns:a16="http://schemas.microsoft.com/office/drawing/2014/main" id="{D41093CF-3EE0-0EE0-9F92-9969CA845436}"/>
                  </a:ext>
                </a:extLst>
              </p:cNvPr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414;p32">
                <a:extLst>
                  <a:ext uri="{FF2B5EF4-FFF2-40B4-BE49-F238E27FC236}">
                    <a16:creationId xmlns:a16="http://schemas.microsoft.com/office/drawing/2014/main" id="{CAF24D4C-6186-B06D-A107-B2061577117C}"/>
                  </a:ext>
                </a:extLst>
              </p:cNvPr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415;p32">
                <a:extLst>
                  <a:ext uri="{FF2B5EF4-FFF2-40B4-BE49-F238E27FC236}">
                    <a16:creationId xmlns:a16="http://schemas.microsoft.com/office/drawing/2014/main" id="{4124DC17-486D-DBD1-E93C-909CE628A79A}"/>
                  </a:ext>
                </a:extLst>
              </p:cNvPr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416;p32">
                <a:extLst>
                  <a:ext uri="{FF2B5EF4-FFF2-40B4-BE49-F238E27FC236}">
                    <a16:creationId xmlns:a16="http://schemas.microsoft.com/office/drawing/2014/main" id="{5A589FDE-5444-C2BD-5398-6D32FE9452CB}"/>
                  </a:ext>
                </a:extLst>
              </p:cNvPr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417;p32">
                <a:extLst>
                  <a:ext uri="{FF2B5EF4-FFF2-40B4-BE49-F238E27FC236}">
                    <a16:creationId xmlns:a16="http://schemas.microsoft.com/office/drawing/2014/main" id="{F12B7E80-B7C5-F9B4-7BF4-04721C902C35}"/>
                  </a:ext>
                </a:extLst>
              </p:cNvPr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418;p32">
                <a:extLst>
                  <a:ext uri="{FF2B5EF4-FFF2-40B4-BE49-F238E27FC236}">
                    <a16:creationId xmlns:a16="http://schemas.microsoft.com/office/drawing/2014/main" id="{6AB386CF-4305-4925-C755-46F321DC892A}"/>
                  </a:ext>
                </a:extLst>
              </p:cNvPr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419;p32">
                <a:extLst>
                  <a:ext uri="{FF2B5EF4-FFF2-40B4-BE49-F238E27FC236}">
                    <a16:creationId xmlns:a16="http://schemas.microsoft.com/office/drawing/2014/main" id="{D9E655BE-DC11-1FCD-EC5A-43607B2527E0}"/>
                  </a:ext>
                </a:extLst>
              </p:cNvPr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420;p32">
                <a:extLst>
                  <a:ext uri="{FF2B5EF4-FFF2-40B4-BE49-F238E27FC236}">
                    <a16:creationId xmlns:a16="http://schemas.microsoft.com/office/drawing/2014/main" id="{A2F71E6F-A0CE-0A15-9899-278CBF09276E}"/>
                  </a:ext>
                </a:extLst>
              </p:cNvPr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421;p32">
              <a:extLst>
                <a:ext uri="{FF2B5EF4-FFF2-40B4-BE49-F238E27FC236}">
                  <a16:creationId xmlns:a16="http://schemas.microsoft.com/office/drawing/2014/main" id="{954E658D-F876-E1BB-1615-68BF03E93310}"/>
                </a:ext>
              </a:extLst>
            </p:cNvPr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8" name="Google Shape;422;p32">
                <a:extLst>
                  <a:ext uri="{FF2B5EF4-FFF2-40B4-BE49-F238E27FC236}">
                    <a16:creationId xmlns:a16="http://schemas.microsoft.com/office/drawing/2014/main" id="{A7B8C746-6E22-09C9-4BC0-A9347AFAA10A}"/>
                  </a:ext>
                </a:extLst>
              </p:cNvPr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71" name="Google Shape;423;p32">
                  <a:extLst>
                    <a:ext uri="{FF2B5EF4-FFF2-40B4-BE49-F238E27FC236}">
                      <a16:creationId xmlns:a16="http://schemas.microsoft.com/office/drawing/2014/main" id="{B89E047D-28FF-A7A7-5173-0E05514C3336}"/>
                    </a:ext>
                  </a:extLst>
                </p:cNvPr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424;p32">
                  <a:extLst>
                    <a:ext uri="{FF2B5EF4-FFF2-40B4-BE49-F238E27FC236}">
                      <a16:creationId xmlns:a16="http://schemas.microsoft.com/office/drawing/2014/main" id="{D3BA51B5-3B6B-4E56-0867-A54FC97B6F86}"/>
                    </a:ext>
                  </a:extLst>
                </p:cNvPr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425;p32">
                  <a:extLst>
                    <a:ext uri="{FF2B5EF4-FFF2-40B4-BE49-F238E27FC236}">
                      <a16:creationId xmlns:a16="http://schemas.microsoft.com/office/drawing/2014/main" id="{AA5AF749-9A39-25EF-EEC3-671CA31C00F5}"/>
                    </a:ext>
                  </a:extLst>
                </p:cNvPr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426;p32">
                  <a:extLst>
                    <a:ext uri="{FF2B5EF4-FFF2-40B4-BE49-F238E27FC236}">
                      <a16:creationId xmlns:a16="http://schemas.microsoft.com/office/drawing/2014/main" id="{DB2DB8EE-0695-02F8-35F1-5D27BF7E7A05}"/>
                    </a:ext>
                  </a:extLst>
                </p:cNvPr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427;p32">
                  <a:extLst>
                    <a:ext uri="{FF2B5EF4-FFF2-40B4-BE49-F238E27FC236}">
                      <a16:creationId xmlns:a16="http://schemas.microsoft.com/office/drawing/2014/main" id="{7A467DFA-D994-541E-5DE2-A102943AD421}"/>
                    </a:ext>
                  </a:extLst>
                </p:cNvPr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428;p32">
                  <a:extLst>
                    <a:ext uri="{FF2B5EF4-FFF2-40B4-BE49-F238E27FC236}">
                      <a16:creationId xmlns:a16="http://schemas.microsoft.com/office/drawing/2014/main" id="{A67BEDA7-B5C3-0420-8614-F42AF193332B}"/>
                    </a:ext>
                  </a:extLst>
                </p:cNvPr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429;p32">
                  <a:extLst>
                    <a:ext uri="{FF2B5EF4-FFF2-40B4-BE49-F238E27FC236}">
                      <a16:creationId xmlns:a16="http://schemas.microsoft.com/office/drawing/2014/main" id="{B9CA59BD-89C5-A6F4-B1D1-C954675461E9}"/>
                    </a:ext>
                  </a:extLst>
                </p:cNvPr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430;p32">
                  <a:extLst>
                    <a:ext uri="{FF2B5EF4-FFF2-40B4-BE49-F238E27FC236}">
                      <a16:creationId xmlns:a16="http://schemas.microsoft.com/office/drawing/2014/main" id="{E89C0C83-C956-54E6-4ECB-44DBFD251975}"/>
                    </a:ext>
                  </a:extLst>
                </p:cNvPr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431;p32">
                  <a:extLst>
                    <a:ext uri="{FF2B5EF4-FFF2-40B4-BE49-F238E27FC236}">
                      <a16:creationId xmlns:a16="http://schemas.microsoft.com/office/drawing/2014/main" id="{6B1C119F-BA58-8199-0662-5A01A2C0D27E}"/>
                    </a:ext>
                  </a:extLst>
                </p:cNvPr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432;p32">
                  <a:extLst>
                    <a:ext uri="{FF2B5EF4-FFF2-40B4-BE49-F238E27FC236}">
                      <a16:creationId xmlns:a16="http://schemas.microsoft.com/office/drawing/2014/main" id="{A14A8ED1-ACE5-068E-F1EF-6A2CB118ED31}"/>
                    </a:ext>
                  </a:extLst>
                </p:cNvPr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433;p32">
                  <a:extLst>
                    <a:ext uri="{FF2B5EF4-FFF2-40B4-BE49-F238E27FC236}">
                      <a16:creationId xmlns:a16="http://schemas.microsoft.com/office/drawing/2014/main" id="{711EB8B0-65B9-52EE-80E3-F68C2BC90EAE}"/>
                    </a:ext>
                  </a:extLst>
                </p:cNvPr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434;p32">
                  <a:extLst>
                    <a:ext uri="{FF2B5EF4-FFF2-40B4-BE49-F238E27FC236}">
                      <a16:creationId xmlns:a16="http://schemas.microsoft.com/office/drawing/2014/main" id="{A5A2A9DD-6E91-E048-0644-F57831C249E3}"/>
                    </a:ext>
                  </a:extLst>
                </p:cNvPr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435;p32">
                  <a:extLst>
                    <a:ext uri="{FF2B5EF4-FFF2-40B4-BE49-F238E27FC236}">
                      <a16:creationId xmlns:a16="http://schemas.microsoft.com/office/drawing/2014/main" id="{EE32A82F-7470-186A-1255-D103EB523A7E}"/>
                    </a:ext>
                  </a:extLst>
                </p:cNvPr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436;p32">
                  <a:extLst>
                    <a:ext uri="{FF2B5EF4-FFF2-40B4-BE49-F238E27FC236}">
                      <a16:creationId xmlns:a16="http://schemas.microsoft.com/office/drawing/2014/main" id="{A65EC86E-06AD-0851-09DD-0851FF492280}"/>
                    </a:ext>
                  </a:extLst>
                </p:cNvPr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437;p32">
                  <a:extLst>
                    <a:ext uri="{FF2B5EF4-FFF2-40B4-BE49-F238E27FC236}">
                      <a16:creationId xmlns:a16="http://schemas.microsoft.com/office/drawing/2014/main" id="{3E0BFCFD-AD3B-ED3D-C3F6-1E4E99826D5C}"/>
                    </a:ext>
                  </a:extLst>
                </p:cNvPr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438;p32">
                  <a:extLst>
                    <a:ext uri="{FF2B5EF4-FFF2-40B4-BE49-F238E27FC236}">
                      <a16:creationId xmlns:a16="http://schemas.microsoft.com/office/drawing/2014/main" id="{206A3D1E-6E77-E75C-8208-6ABFA7E30A68}"/>
                    </a:ext>
                  </a:extLst>
                </p:cNvPr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439;p32">
                  <a:extLst>
                    <a:ext uri="{FF2B5EF4-FFF2-40B4-BE49-F238E27FC236}">
                      <a16:creationId xmlns:a16="http://schemas.microsoft.com/office/drawing/2014/main" id="{5CFDCC1B-D40E-A0F1-9138-1F3D695890B7}"/>
                    </a:ext>
                  </a:extLst>
                </p:cNvPr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440;p32">
                  <a:extLst>
                    <a:ext uri="{FF2B5EF4-FFF2-40B4-BE49-F238E27FC236}">
                      <a16:creationId xmlns:a16="http://schemas.microsoft.com/office/drawing/2014/main" id="{E8565180-63E9-992C-1CE8-DDCD7B68187E}"/>
                    </a:ext>
                  </a:extLst>
                </p:cNvPr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441;p32">
                  <a:extLst>
                    <a:ext uri="{FF2B5EF4-FFF2-40B4-BE49-F238E27FC236}">
                      <a16:creationId xmlns:a16="http://schemas.microsoft.com/office/drawing/2014/main" id="{BC1945CE-8E70-707F-FC93-F92AF67E41E8}"/>
                    </a:ext>
                  </a:extLst>
                </p:cNvPr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442;p32">
                  <a:extLst>
                    <a:ext uri="{FF2B5EF4-FFF2-40B4-BE49-F238E27FC236}">
                      <a16:creationId xmlns:a16="http://schemas.microsoft.com/office/drawing/2014/main" id="{582E9C24-B708-3E0D-A14B-9D6F0AF4D8AE}"/>
                    </a:ext>
                  </a:extLst>
                </p:cNvPr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443;p32">
                  <a:extLst>
                    <a:ext uri="{FF2B5EF4-FFF2-40B4-BE49-F238E27FC236}">
                      <a16:creationId xmlns:a16="http://schemas.microsoft.com/office/drawing/2014/main" id="{E5EDA4A5-6D71-132D-EBF4-CE2099A2BB3C}"/>
                    </a:ext>
                  </a:extLst>
                </p:cNvPr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444;p32">
                  <a:extLst>
                    <a:ext uri="{FF2B5EF4-FFF2-40B4-BE49-F238E27FC236}">
                      <a16:creationId xmlns:a16="http://schemas.microsoft.com/office/drawing/2014/main" id="{BF81A5F8-79C0-D4DB-6CF7-DD8C3F4A8152}"/>
                    </a:ext>
                  </a:extLst>
                </p:cNvPr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445;p32">
                  <a:extLst>
                    <a:ext uri="{FF2B5EF4-FFF2-40B4-BE49-F238E27FC236}">
                      <a16:creationId xmlns:a16="http://schemas.microsoft.com/office/drawing/2014/main" id="{C1C063BF-4744-C96A-69DB-A346AD3A7392}"/>
                    </a:ext>
                  </a:extLst>
                </p:cNvPr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446;p32">
                  <a:extLst>
                    <a:ext uri="{FF2B5EF4-FFF2-40B4-BE49-F238E27FC236}">
                      <a16:creationId xmlns:a16="http://schemas.microsoft.com/office/drawing/2014/main" id="{F6425C8B-A8BA-B52F-9AB9-3C171FC4C1DE}"/>
                    </a:ext>
                  </a:extLst>
                </p:cNvPr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447;p32">
                  <a:extLst>
                    <a:ext uri="{FF2B5EF4-FFF2-40B4-BE49-F238E27FC236}">
                      <a16:creationId xmlns:a16="http://schemas.microsoft.com/office/drawing/2014/main" id="{522621A7-AB7E-613E-E2A7-0916D51E00D1}"/>
                    </a:ext>
                  </a:extLst>
                </p:cNvPr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448;p32">
                  <a:extLst>
                    <a:ext uri="{FF2B5EF4-FFF2-40B4-BE49-F238E27FC236}">
                      <a16:creationId xmlns:a16="http://schemas.microsoft.com/office/drawing/2014/main" id="{40A74B8E-1156-F971-F08D-A9AC86B9498D}"/>
                    </a:ext>
                  </a:extLst>
                </p:cNvPr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449;p32">
                  <a:extLst>
                    <a:ext uri="{FF2B5EF4-FFF2-40B4-BE49-F238E27FC236}">
                      <a16:creationId xmlns:a16="http://schemas.microsoft.com/office/drawing/2014/main" id="{D616E604-EC96-CCA1-D057-9FE056CFD6D7}"/>
                    </a:ext>
                  </a:extLst>
                </p:cNvPr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450;p32">
                  <a:extLst>
                    <a:ext uri="{FF2B5EF4-FFF2-40B4-BE49-F238E27FC236}">
                      <a16:creationId xmlns:a16="http://schemas.microsoft.com/office/drawing/2014/main" id="{1FD5E374-CED8-C9E0-D13D-532279D8C4E0}"/>
                    </a:ext>
                  </a:extLst>
                </p:cNvPr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451;p32">
                  <a:extLst>
                    <a:ext uri="{FF2B5EF4-FFF2-40B4-BE49-F238E27FC236}">
                      <a16:creationId xmlns:a16="http://schemas.microsoft.com/office/drawing/2014/main" id="{AB3E4B3D-B34E-E882-643A-51BD53F836D5}"/>
                    </a:ext>
                  </a:extLst>
                </p:cNvPr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452;p32">
                  <a:extLst>
                    <a:ext uri="{FF2B5EF4-FFF2-40B4-BE49-F238E27FC236}">
                      <a16:creationId xmlns:a16="http://schemas.microsoft.com/office/drawing/2014/main" id="{F6A71AB5-D921-CB18-2E43-3724A72916CC}"/>
                    </a:ext>
                  </a:extLst>
                </p:cNvPr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" name="Google Shape;453;p32">
                <a:extLst>
                  <a:ext uri="{FF2B5EF4-FFF2-40B4-BE49-F238E27FC236}">
                    <a16:creationId xmlns:a16="http://schemas.microsoft.com/office/drawing/2014/main" id="{9D3B0178-6321-6426-CD04-62B6F70E28F9}"/>
                  </a:ext>
                </a:extLst>
              </p:cNvPr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" name="Google Shape;454;p32">
                <a:extLst>
                  <a:ext uri="{FF2B5EF4-FFF2-40B4-BE49-F238E27FC236}">
                    <a16:creationId xmlns:a16="http://schemas.microsoft.com/office/drawing/2014/main" id="{50514DB3-6F88-62EF-1157-BE37BE81B095}"/>
                  </a:ext>
                </a:extLst>
              </p:cNvPr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58" name="Google Shape;455;p32">
                  <a:extLst>
                    <a:ext uri="{FF2B5EF4-FFF2-40B4-BE49-F238E27FC236}">
                      <a16:creationId xmlns:a16="http://schemas.microsoft.com/office/drawing/2014/main" id="{B413E438-9BF0-15FC-3E81-8D782C2C87FF}"/>
                    </a:ext>
                  </a:extLst>
                </p:cNvPr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456;p32">
                  <a:extLst>
                    <a:ext uri="{FF2B5EF4-FFF2-40B4-BE49-F238E27FC236}">
                      <a16:creationId xmlns:a16="http://schemas.microsoft.com/office/drawing/2014/main" id="{9A3E62AA-9BD4-1E8E-EBBA-01EA21AFEA6C}"/>
                    </a:ext>
                  </a:extLst>
                </p:cNvPr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457;p32">
                  <a:extLst>
                    <a:ext uri="{FF2B5EF4-FFF2-40B4-BE49-F238E27FC236}">
                      <a16:creationId xmlns:a16="http://schemas.microsoft.com/office/drawing/2014/main" id="{377C42F0-4747-650C-8120-DC588D8FED54}"/>
                    </a:ext>
                  </a:extLst>
                </p:cNvPr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458;p32">
                  <a:extLst>
                    <a:ext uri="{FF2B5EF4-FFF2-40B4-BE49-F238E27FC236}">
                      <a16:creationId xmlns:a16="http://schemas.microsoft.com/office/drawing/2014/main" id="{9D6C2781-8B8D-3CB7-5F60-A3528A2B658F}"/>
                    </a:ext>
                  </a:extLst>
                </p:cNvPr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459;p32">
                  <a:extLst>
                    <a:ext uri="{FF2B5EF4-FFF2-40B4-BE49-F238E27FC236}">
                      <a16:creationId xmlns:a16="http://schemas.microsoft.com/office/drawing/2014/main" id="{1F79BCDA-19ED-6AEA-F785-320B1BE188C0}"/>
                    </a:ext>
                  </a:extLst>
                </p:cNvPr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460;p32">
                  <a:extLst>
                    <a:ext uri="{FF2B5EF4-FFF2-40B4-BE49-F238E27FC236}">
                      <a16:creationId xmlns:a16="http://schemas.microsoft.com/office/drawing/2014/main" id="{4A30F876-AD9B-7B06-5BFF-F0A2026DE4BB}"/>
                    </a:ext>
                  </a:extLst>
                </p:cNvPr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461;p32">
                  <a:extLst>
                    <a:ext uri="{FF2B5EF4-FFF2-40B4-BE49-F238E27FC236}">
                      <a16:creationId xmlns:a16="http://schemas.microsoft.com/office/drawing/2014/main" id="{1C9933D9-656C-E942-39F6-3ACED34B17CF}"/>
                    </a:ext>
                  </a:extLst>
                </p:cNvPr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462;p32">
                  <a:extLst>
                    <a:ext uri="{FF2B5EF4-FFF2-40B4-BE49-F238E27FC236}">
                      <a16:creationId xmlns:a16="http://schemas.microsoft.com/office/drawing/2014/main" id="{2417F1BB-9C01-7135-1425-6C20A95EBDD8}"/>
                    </a:ext>
                  </a:extLst>
                </p:cNvPr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463;p32">
                  <a:extLst>
                    <a:ext uri="{FF2B5EF4-FFF2-40B4-BE49-F238E27FC236}">
                      <a16:creationId xmlns:a16="http://schemas.microsoft.com/office/drawing/2014/main" id="{B48E5D9E-F0CC-DE56-7D6C-833F311983F5}"/>
                    </a:ext>
                  </a:extLst>
                </p:cNvPr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464;p32">
                  <a:extLst>
                    <a:ext uri="{FF2B5EF4-FFF2-40B4-BE49-F238E27FC236}">
                      <a16:creationId xmlns:a16="http://schemas.microsoft.com/office/drawing/2014/main" id="{ADA80492-2739-075B-BBE1-E3715474D660}"/>
                    </a:ext>
                  </a:extLst>
                </p:cNvPr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465;p32">
                  <a:extLst>
                    <a:ext uri="{FF2B5EF4-FFF2-40B4-BE49-F238E27FC236}">
                      <a16:creationId xmlns:a16="http://schemas.microsoft.com/office/drawing/2014/main" id="{213F6128-F876-EE9B-2035-902F1C65E791}"/>
                    </a:ext>
                  </a:extLst>
                </p:cNvPr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466;p32">
                  <a:extLst>
                    <a:ext uri="{FF2B5EF4-FFF2-40B4-BE49-F238E27FC236}">
                      <a16:creationId xmlns:a16="http://schemas.microsoft.com/office/drawing/2014/main" id="{2F62AE8B-8F66-557B-FC32-E36692905F06}"/>
                    </a:ext>
                  </a:extLst>
                </p:cNvPr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467;p32">
                  <a:extLst>
                    <a:ext uri="{FF2B5EF4-FFF2-40B4-BE49-F238E27FC236}">
                      <a16:creationId xmlns:a16="http://schemas.microsoft.com/office/drawing/2014/main" id="{575CA14F-0D80-6356-4B33-347EA4805E2B}"/>
                    </a:ext>
                  </a:extLst>
                </p:cNvPr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" name="Google Shape;468;p32">
                <a:extLst>
                  <a:ext uri="{FF2B5EF4-FFF2-40B4-BE49-F238E27FC236}">
                    <a16:creationId xmlns:a16="http://schemas.microsoft.com/office/drawing/2014/main" id="{5D25205C-1A22-F8CB-0F71-026595559B2A}"/>
                  </a:ext>
                </a:extLst>
              </p:cNvPr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" name="Google Shape;469;p32">
                  <a:extLst>
                    <a:ext uri="{FF2B5EF4-FFF2-40B4-BE49-F238E27FC236}">
                      <a16:creationId xmlns:a16="http://schemas.microsoft.com/office/drawing/2014/main" id="{174EEFEE-8B82-DABE-725F-98F9465AC610}"/>
                    </a:ext>
                  </a:extLst>
                </p:cNvPr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0;p32">
                  <a:extLst>
                    <a:ext uri="{FF2B5EF4-FFF2-40B4-BE49-F238E27FC236}">
                      <a16:creationId xmlns:a16="http://schemas.microsoft.com/office/drawing/2014/main" id="{A853ABA5-183A-220B-826B-D53E83DC7F25}"/>
                    </a:ext>
                  </a:extLst>
                </p:cNvPr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71;p32">
                  <a:extLst>
                    <a:ext uri="{FF2B5EF4-FFF2-40B4-BE49-F238E27FC236}">
                      <a16:creationId xmlns:a16="http://schemas.microsoft.com/office/drawing/2014/main" id="{F6CE7B4A-F551-7B8E-30F9-09DFF5EC5D03}"/>
                    </a:ext>
                  </a:extLst>
                </p:cNvPr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72;p32">
                  <a:extLst>
                    <a:ext uri="{FF2B5EF4-FFF2-40B4-BE49-F238E27FC236}">
                      <a16:creationId xmlns:a16="http://schemas.microsoft.com/office/drawing/2014/main" id="{C5E06A82-C8A2-9164-99BB-02D09F0A5046}"/>
                    </a:ext>
                  </a:extLst>
                </p:cNvPr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473;p32">
                  <a:extLst>
                    <a:ext uri="{FF2B5EF4-FFF2-40B4-BE49-F238E27FC236}">
                      <a16:creationId xmlns:a16="http://schemas.microsoft.com/office/drawing/2014/main" id="{C2A45621-3057-18A4-44A9-2E7F69FC6FAA}"/>
                    </a:ext>
                  </a:extLst>
                </p:cNvPr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474;p32">
                  <a:extLst>
                    <a:ext uri="{FF2B5EF4-FFF2-40B4-BE49-F238E27FC236}">
                      <a16:creationId xmlns:a16="http://schemas.microsoft.com/office/drawing/2014/main" id="{71E435AA-E277-68A1-2497-9969966770CF}"/>
                    </a:ext>
                  </a:extLst>
                </p:cNvPr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475;p32">
                  <a:extLst>
                    <a:ext uri="{FF2B5EF4-FFF2-40B4-BE49-F238E27FC236}">
                      <a16:creationId xmlns:a16="http://schemas.microsoft.com/office/drawing/2014/main" id="{5D14F218-B559-E29B-937F-CEB5757C1FA9}"/>
                    </a:ext>
                  </a:extLst>
                </p:cNvPr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476;p32">
                  <a:extLst>
                    <a:ext uri="{FF2B5EF4-FFF2-40B4-BE49-F238E27FC236}">
                      <a16:creationId xmlns:a16="http://schemas.microsoft.com/office/drawing/2014/main" id="{93A1EB94-361C-9E17-E9B0-3D36188769E6}"/>
                    </a:ext>
                  </a:extLst>
                </p:cNvPr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477;p32">
                  <a:extLst>
                    <a:ext uri="{FF2B5EF4-FFF2-40B4-BE49-F238E27FC236}">
                      <a16:creationId xmlns:a16="http://schemas.microsoft.com/office/drawing/2014/main" id="{C3B51603-A571-941E-4291-394FF5352CF5}"/>
                    </a:ext>
                  </a:extLst>
                </p:cNvPr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478;p32">
                  <a:extLst>
                    <a:ext uri="{FF2B5EF4-FFF2-40B4-BE49-F238E27FC236}">
                      <a16:creationId xmlns:a16="http://schemas.microsoft.com/office/drawing/2014/main" id="{407A62FA-C521-0ED2-856D-76F429871329}"/>
                    </a:ext>
                  </a:extLst>
                </p:cNvPr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479;p32">
                  <a:extLst>
                    <a:ext uri="{FF2B5EF4-FFF2-40B4-BE49-F238E27FC236}">
                      <a16:creationId xmlns:a16="http://schemas.microsoft.com/office/drawing/2014/main" id="{349CDEAB-30D4-70A0-D819-5FDF79A47532}"/>
                    </a:ext>
                  </a:extLst>
                </p:cNvPr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480;p32">
                  <a:extLst>
                    <a:ext uri="{FF2B5EF4-FFF2-40B4-BE49-F238E27FC236}">
                      <a16:creationId xmlns:a16="http://schemas.microsoft.com/office/drawing/2014/main" id="{08665646-C6F5-9E19-B909-0E4B78878964}"/>
                    </a:ext>
                  </a:extLst>
                </p:cNvPr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" name="Google Shape;481;p32">
                <a:extLst>
                  <a:ext uri="{FF2B5EF4-FFF2-40B4-BE49-F238E27FC236}">
                    <a16:creationId xmlns:a16="http://schemas.microsoft.com/office/drawing/2014/main" id="{CD97E5C6-599A-4963-69B0-D2105251B8D1}"/>
                  </a:ext>
                </a:extLst>
              </p:cNvPr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13" name="Google Shape;482;p32">
                  <a:extLst>
                    <a:ext uri="{FF2B5EF4-FFF2-40B4-BE49-F238E27FC236}">
                      <a16:creationId xmlns:a16="http://schemas.microsoft.com/office/drawing/2014/main" id="{D201508B-D002-57D9-186B-CEA4263D7302}"/>
                    </a:ext>
                  </a:extLst>
                </p:cNvPr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483;p32">
                  <a:extLst>
                    <a:ext uri="{FF2B5EF4-FFF2-40B4-BE49-F238E27FC236}">
                      <a16:creationId xmlns:a16="http://schemas.microsoft.com/office/drawing/2014/main" id="{0D8F5E59-D0FC-8D34-C111-9C1C77887693}"/>
                    </a:ext>
                  </a:extLst>
                </p:cNvPr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484;p32">
                  <a:extLst>
                    <a:ext uri="{FF2B5EF4-FFF2-40B4-BE49-F238E27FC236}">
                      <a16:creationId xmlns:a16="http://schemas.microsoft.com/office/drawing/2014/main" id="{8E3488A2-9CD5-6F64-13B2-E00433F4A9DE}"/>
                    </a:ext>
                  </a:extLst>
                </p:cNvPr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485;p32">
                  <a:extLst>
                    <a:ext uri="{FF2B5EF4-FFF2-40B4-BE49-F238E27FC236}">
                      <a16:creationId xmlns:a16="http://schemas.microsoft.com/office/drawing/2014/main" id="{4FD03975-EC13-4008-30FC-E3A84C65FC6D}"/>
                    </a:ext>
                  </a:extLst>
                </p:cNvPr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486;p32">
                  <a:extLst>
                    <a:ext uri="{FF2B5EF4-FFF2-40B4-BE49-F238E27FC236}">
                      <a16:creationId xmlns:a16="http://schemas.microsoft.com/office/drawing/2014/main" id="{94ABE464-A230-6E6A-BFB9-2D337D402FB1}"/>
                    </a:ext>
                  </a:extLst>
                </p:cNvPr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487;p32">
                  <a:extLst>
                    <a:ext uri="{FF2B5EF4-FFF2-40B4-BE49-F238E27FC236}">
                      <a16:creationId xmlns:a16="http://schemas.microsoft.com/office/drawing/2014/main" id="{695A3AC6-B8C4-6C9E-46AC-EFF97A6FB573}"/>
                    </a:ext>
                  </a:extLst>
                </p:cNvPr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488;p32">
                  <a:extLst>
                    <a:ext uri="{FF2B5EF4-FFF2-40B4-BE49-F238E27FC236}">
                      <a16:creationId xmlns:a16="http://schemas.microsoft.com/office/drawing/2014/main" id="{F612DC80-C48A-16DB-E818-EF5A8F5170B2}"/>
                    </a:ext>
                  </a:extLst>
                </p:cNvPr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489;p32">
                  <a:extLst>
                    <a:ext uri="{FF2B5EF4-FFF2-40B4-BE49-F238E27FC236}">
                      <a16:creationId xmlns:a16="http://schemas.microsoft.com/office/drawing/2014/main" id="{16FADCC2-CF57-54E0-59E7-C4DEDA759E31}"/>
                    </a:ext>
                  </a:extLst>
                </p:cNvPr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490;p32">
                  <a:extLst>
                    <a:ext uri="{FF2B5EF4-FFF2-40B4-BE49-F238E27FC236}">
                      <a16:creationId xmlns:a16="http://schemas.microsoft.com/office/drawing/2014/main" id="{81297F4C-A5D8-17EF-C8AE-60E50A0EE2F8}"/>
                    </a:ext>
                  </a:extLst>
                </p:cNvPr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491;p32">
                  <a:extLst>
                    <a:ext uri="{FF2B5EF4-FFF2-40B4-BE49-F238E27FC236}">
                      <a16:creationId xmlns:a16="http://schemas.microsoft.com/office/drawing/2014/main" id="{8F5AF6E8-E73B-5441-6B21-B4BF440446B9}"/>
                    </a:ext>
                  </a:extLst>
                </p:cNvPr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492;p32">
                  <a:extLst>
                    <a:ext uri="{FF2B5EF4-FFF2-40B4-BE49-F238E27FC236}">
                      <a16:creationId xmlns:a16="http://schemas.microsoft.com/office/drawing/2014/main" id="{7ACD2646-886B-0B6C-AF6C-2552532E01C4}"/>
                    </a:ext>
                  </a:extLst>
                </p:cNvPr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493;p32">
                  <a:extLst>
                    <a:ext uri="{FF2B5EF4-FFF2-40B4-BE49-F238E27FC236}">
                      <a16:creationId xmlns:a16="http://schemas.microsoft.com/office/drawing/2014/main" id="{C1052888-23B9-9D18-D55D-700C7E40574E}"/>
                    </a:ext>
                  </a:extLst>
                </p:cNvPr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494;p32">
                  <a:extLst>
                    <a:ext uri="{FF2B5EF4-FFF2-40B4-BE49-F238E27FC236}">
                      <a16:creationId xmlns:a16="http://schemas.microsoft.com/office/drawing/2014/main" id="{A99D7348-9C0F-AD45-A9DA-412FE189C517}"/>
                    </a:ext>
                  </a:extLst>
                </p:cNvPr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495;p32">
                  <a:extLst>
                    <a:ext uri="{FF2B5EF4-FFF2-40B4-BE49-F238E27FC236}">
                      <a16:creationId xmlns:a16="http://schemas.microsoft.com/office/drawing/2014/main" id="{26A240EA-8CD9-B1BA-ABF0-BF7BFC5538FE}"/>
                    </a:ext>
                  </a:extLst>
                </p:cNvPr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496;p32">
                  <a:extLst>
                    <a:ext uri="{FF2B5EF4-FFF2-40B4-BE49-F238E27FC236}">
                      <a16:creationId xmlns:a16="http://schemas.microsoft.com/office/drawing/2014/main" id="{024798F8-4F7D-6A9C-C2AD-C5A012BC5333}"/>
                    </a:ext>
                  </a:extLst>
                </p:cNvPr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497;p32">
                  <a:extLst>
                    <a:ext uri="{FF2B5EF4-FFF2-40B4-BE49-F238E27FC236}">
                      <a16:creationId xmlns:a16="http://schemas.microsoft.com/office/drawing/2014/main" id="{72DE9C2D-1216-CF3E-F08C-E5E96F7628EF}"/>
                    </a:ext>
                  </a:extLst>
                </p:cNvPr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498;p32">
                  <a:extLst>
                    <a:ext uri="{FF2B5EF4-FFF2-40B4-BE49-F238E27FC236}">
                      <a16:creationId xmlns:a16="http://schemas.microsoft.com/office/drawing/2014/main" id="{A9562785-4A65-8DB2-0C91-2B3CDA9D0B9D}"/>
                    </a:ext>
                  </a:extLst>
                </p:cNvPr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499;p32">
                  <a:extLst>
                    <a:ext uri="{FF2B5EF4-FFF2-40B4-BE49-F238E27FC236}">
                      <a16:creationId xmlns:a16="http://schemas.microsoft.com/office/drawing/2014/main" id="{ABE03651-CB10-77A7-A1F8-0F461ADA57EC}"/>
                    </a:ext>
                  </a:extLst>
                </p:cNvPr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500;p32">
                  <a:extLst>
                    <a:ext uri="{FF2B5EF4-FFF2-40B4-BE49-F238E27FC236}">
                      <a16:creationId xmlns:a16="http://schemas.microsoft.com/office/drawing/2014/main" id="{01E02A15-647D-AE7D-4A0C-138DE667009B}"/>
                    </a:ext>
                  </a:extLst>
                </p:cNvPr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501;p32">
                  <a:extLst>
                    <a:ext uri="{FF2B5EF4-FFF2-40B4-BE49-F238E27FC236}">
                      <a16:creationId xmlns:a16="http://schemas.microsoft.com/office/drawing/2014/main" id="{978587D7-0EE1-2BD9-D86F-C556E29359D4}"/>
                    </a:ext>
                  </a:extLst>
                </p:cNvPr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502;p32">
                  <a:extLst>
                    <a:ext uri="{FF2B5EF4-FFF2-40B4-BE49-F238E27FC236}">
                      <a16:creationId xmlns:a16="http://schemas.microsoft.com/office/drawing/2014/main" id="{BA54F038-83E3-BA36-2CBC-BF1DD1DD35A2}"/>
                    </a:ext>
                  </a:extLst>
                </p:cNvPr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503;p32">
                  <a:extLst>
                    <a:ext uri="{FF2B5EF4-FFF2-40B4-BE49-F238E27FC236}">
                      <a16:creationId xmlns:a16="http://schemas.microsoft.com/office/drawing/2014/main" id="{BE0FE04E-AD38-5306-B997-BB658F22523B}"/>
                    </a:ext>
                  </a:extLst>
                </p:cNvPr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504;p32">
                  <a:extLst>
                    <a:ext uri="{FF2B5EF4-FFF2-40B4-BE49-F238E27FC236}">
                      <a16:creationId xmlns:a16="http://schemas.microsoft.com/office/drawing/2014/main" id="{995EA5BC-C145-5EB8-673F-82DE3FF741D2}"/>
                    </a:ext>
                  </a:extLst>
                </p:cNvPr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505;p32">
                  <a:extLst>
                    <a:ext uri="{FF2B5EF4-FFF2-40B4-BE49-F238E27FC236}">
                      <a16:creationId xmlns:a16="http://schemas.microsoft.com/office/drawing/2014/main" id="{9E72A52C-63C7-4126-D135-2920DDDA8CC9}"/>
                    </a:ext>
                  </a:extLst>
                </p:cNvPr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506;p32">
                  <a:extLst>
                    <a:ext uri="{FF2B5EF4-FFF2-40B4-BE49-F238E27FC236}">
                      <a16:creationId xmlns:a16="http://schemas.microsoft.com/office/drawing/2014/main" id="{BC65271F-AE04-923F-E8CF-44E0988BCEC5}"/>
                    </a:ext>
                  </a:extLst>
                </p:cNvPr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507;p32">
                  <a:extLst>
                    <a:ext uri="{FF2B5EF4-FFF2-40B4-BE49-F238E27FC236}">
                      <a16:creationId xmlns:a16="http://schemas.microsoft.com/office/drawing/2014/main" id="{9DC6824B-8E44-5F8E-B01F-6003C1FD4B41}"/>
                    </a:ext>
                  </a:extLst>
                </p:cNvPr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508;p32">
                  <a:extLst>
                    <a:ext uri="{FF2B5EF4-FFF2-40B4-BE49-F238E27FC236}">
                      <a16:creationId xmlns:a16="http://schemas.microsoft.com/office/drawing/2014/main" id="{99A0F716-49C0-688E-809D-BC25267E7AAF}"/>
                    </a:ext>
                  </a:extLst>
                </p:cNvPr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509;p32">
                  <a:extLst>
                    <a:ext uri="{FF2B5EF4-FFF2-40B4-BE49-F238E27FC236}">
                      <a16:creationId xmlns:a16="http://schemas.microsoft.com/office/drawing/2014/main" id="{0140FC01-2AF2-4CB7-ECE9-4D5A83BEE982}"/>
                    </a:ext>
                  </a:extLst>
                </p:cNvPr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510;p32">
                  <a:extLst>
                    <a:ext uri="{FF2B5EF4-FFF2-40B4-BE49-F238E27FC236}">
                      <a16:creationId xmlns:a16="http://schemas.microsoft.com/office/drawing/2014/main" id="{15E480FB-FB6B-6A7E-FF48-85CECE32714A}"/>
                    </a:ext>
                  </a:extLst>
                </p:cNvPr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511;p32">
                  <a:extLst>
                    <a:ext uri="{FF2B5EF4-FFF2-40B4-BE49-F238E27FC236}">
                      <a16:creationId xmlns:a16="http://schemas.microsoft.com/office/drawing/2014/main" id="{69D4BA78-83CA-1754-F171-0C0C2EBDBD7D}"/>
                    </a:ext>
                  </a:extLst>
                </p:cNvPr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512;p32">
                  <a:extLst>
                    <a:ext uri="{FF2B5EF4-FFF2-40B4-BE49-F238E27FC236}">
                      <a16:creationId xmlns:a16="http://schemas.microsoft.com/office/drawing/2014/main" id="{9CAFC5AE-5FEE-7CB3-77D4-1FC5EC2F8F03}"/>
                    </a:ext>
                  </a:extLst>
                </p:cNvPr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513;p32">
                  <a:extLst>
                    <a:ext uri="{FF2B5EF4-FFF2-40B4-BE49-F238E27FC236}">
                      <a16:creationId xmlns:a16="http://schemas.microsoft.com/office/drawing/2014/main" id="{8D7B93D5-2090-0B7A-46EC-226DC5063C69}"/>
                    </a:ext>
                  </a:extLst>
                </p:cNvPr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514;p32">
                  <a:extLst>
                    <a:ext uri="{FF2B5EF4-FFF2-40B4-BE49-F238E27FC236}">
                      <a16:creationId xmlns:a16="http://schemas.microsoft.com/office/drawing/2014/main" id="{F93E5A00-0F67-2A13-5A67-A79F7015A7C6}"/>
                    </a:ext>
                  </a:extLst>
                </p:cNvPr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8064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Privilege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Escalation: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Cracking degli hash recuperati</a:t>
            </a:r>
          </a:p>
        </p:txBody>
      </p:sp>
      <p:pic>
        <p:nvPicPr>
          <p:cNvPr id="5" name="Immagine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69CBEC92-B96E-149B-422D-2B96AE522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64" y="2357769"/>
            <a:ext cx="6025501" cy="2339737"/>
          </a:xfrm>
          <a:prstGeom prst="rect">
            <a:avLst/>
          </a:prstGeom>
        </p:spPr>
      </p:pic>
      <p:pic>
        <p:nvPicPr>
          <p:cNvPr id="8" name="Immagine 7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366D71D2-BCA3-151F-480D-87457966E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701" y="2357769"/>
            <a:ext cx="4662812" cy="1246096"/>
          </a:xfrm>
          <a:prstGeom prst="rect">
            <a:avLst/>
          </a:prstGeom>
        </p:spPr>
      </p:pic>
      <p:pic>
        <p:nvPicPr>
          <p:cNvPr id="10" name="Immagine 9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B2B712E5-6FBB-E29E-43E2-03D32DF73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43" y="3821130"/>
            <a:ext cx="2263336" cy="87637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F358881-132D-58C8-2B18-F869B1144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43" y="4832442"/>
            <a:ext cx="2958986" cy="3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9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Privilege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Escalation: strategia manuale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Lista degli utenti </a:t>
            </a:r>
            <a:r>
              <a:rPr lang="it-IT" b="1" dirty="0" err="1">
                <a:latin typeface="DM Sans" pitchFamily="2" charset="0"/>
              </a:rPr>
              <a:t>sudoer</a:t>
            </a:r>
            <a:r>
              <a:rPr lang="it-IT" dirty="0">
                <a:latin typeface="DM Sans" pitchFamily="2" charset="0"/>
              </a:rPr>
              <a:t> e escalation con l’utente </a:t>
            </a:r>
            <a:r>
              <a:rPr lang="it-IT" b="1" dirty="0" err="1">
                <a:latin typeface="DM Sans" pitchFamily="2" charset="0"/>
              </a:rPr>
              <a:t>swillard</a:t>
            </a:r>
            <a:r>
              <a:rPr lang="it-IT" dirty="0">
                <a:latin typeface="DM Sans" pitchFamily="2" charset="0"/>
              </a:rPr>
              <a:t> con password </a:t>
            </a:r>
            <a:r>
              <a:rPr lang="it-IT" b="1" dirty="0">
                <a:latin typeface="DM Sans" pitchFamily="2" charset="0"/>
              </a:rPr>
              <a:t>brillantissimo</a:t>
            </a:r>
            <a:endParaRPr lang="it-IT" dirty="0">
              <a:latin typeface="DM Sans" pitchFamily="2" charset="0"/>
            </a:endParaRPr>
          </a:p>
        </p:txBody>
      </p:sp>
      <p:pic>
        <p:nvPicPr>
          <p:cNvPr id="5" name="Immagine 4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ABFED5FE-6F37-A66B-96B1-965B61AE6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48098"/>
            <a:ext cx="4798665" cy="1531198"/>
          </a:xfrm>
          <a:prstGeom prst="rect">
            <a:avLst/>
          </a:prstGeom>
        </p:spPr>
      </p:pic>
      <p:pic>
        <p:nvPicPr>
          <p:cNvPr id="8" name="Immagine 7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02546601-FDEF-FCC4-82ED-EEDC833A0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02243"/>
            <a:ext cx="6089499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3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Post-Exploitation: </a:t>
            </a:r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Maintaining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Access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Creazione della backdoor</a:t>
            </a:r>
          </a:p>
        </p:txBody>
      </p:sp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A5D46C0-86D4-57C2-A12A-8459FE8FB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98637"/>
            <a:ext cx="8939229" cy="1301435"/>
          </a:xfrm>
          <a:prstGeom prst="rect">
            <a:avLst/>
          </a:prstGeom>
        </p:spPr>
      </p:pic>
      <p:pic>
        <p:nvPicPr>
          <p:cNvPr id="12" name="Immagine 11" descr="Immagine che contiene testo, Carattere, schermata, design&#10;&#10;Descrizione generata automaticamente">
            <a:extLst>
              <a:ext uri="{FF2B5EF4-FFF2-40B4-BE49-F238E27FC236}">
                <a16:creationId xmlns:a16="http://schemas.microsoft.com/office/drawing/2014/main" id="{50FE7CE5-2CE8-E967-4DBA-C223B7922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3210"/>
            <a:ext cx="3336740" cy="7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18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Post-Exploitation: </a:t>
            </a:r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Maintaining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Access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Trasferimento della backdoor e creazione dell’exploit</a:t>
            </a:r>
          </a:p>
        </p:txBody>
      </p:sp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97912450-F93F-04A8-AB81-574699EC9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79746"/>
            <a:ext cx="3901778" cy="1585097"/>
          </a:xfrm>
          <a:prstGeom prst="rect">
            <a:avLst/>
          </a:prstGeom>
        </p:spPr>
      </p:pic>
      <p:pic>
        <p:nvPicPr>
          <p:cNvPr id="9" name="Immagine 8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E9E5A306-8CCE-AA56-9C06-D06D71C83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374" y="3379746"/>
            <a:ext cx="4030940" cy="129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83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Post-Exploitation: </a:t>
            </a:r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Maintaining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Access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Attivazione della backdoor</a:t>
            </a:r>
          </a:p>
        </p:txBody>
      </p:sp>
      <p:pic>
        <p:nvPicPr>
          <p:cNvPr id="5" name="Immagine 4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F561C7F0-0237-E53A-20CB-5FF5498C0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95777"/>
            <a:ext cx="9056682" cy="2056788"/>
          </a:xfrm>
          <a:prstGeom prst="rect">
            <a:avLst/>
          </a:prstGeom>
        </p:spPr>
      </p:pic>
      <p:pic>
        <p:nvPicPr>
          <p:cNvPr id="7" name="Immagine 6" descr="Immagine che contiene testo, Carattere, schermata, linea&#10;&#10;Descrizione generata automaticamente">
            <a:extLst>
              <a:ext uri="{FF2B5EF4-FFF2-40B4-BE49-F238E27FC236}">
                <a16:creationId xmlns:a16="http://schemas.microsoft.com/office/drawing/2014/main" id="{D5F77836-C9F4-8E14-D335-E8BF4FCDE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8835"/>
            <a:ext cx="4244708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67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Post-Exploitation: </a:t>
            </a:r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Maintaining</a:t>
            </a:r>
            <a:r>
              <a:rPr lang="it-IT" sz="4800" kern="0" dirty="0">
                <a:solidFill>
                  <a:srgbClr val="1F1C51"/>
                </a:solidFill>
                <a:latin typeface="Viga"/>
              </a:rPr>
              <a:t> Access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Impossibilità di test</a:t>
            </a:r>
          </a:p>
        </p:txBody>
      </p:sp>
      <p:pic>
        <p:nvPicPr>
          <p:cNvPr id="7" name="Immagine 6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E946D93F-2CD1-0C2A-5947-EAF3229AD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517" y="1690688"/>
            <a:ext cx="5359072" cy="476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67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La macchina presenta vulnerabilità sfruttabili che portano alla compromissione totale del sistema </a:t>
            </a:r>
          </a:p>
        </p:txBody>
      </p:sp>
    </p:spTree>
    <p:extLst>
      <p:ext uri="{BB962C8B-B14F-4D97-AF65-F5344CB8AC3E}">
        <p14:creationId xmlns:p14="http://schemas.microsoft.com/office/powerpoint/2010/main" val="479272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" name="Google Shape;3005;p62"/>
          <p:cNvSpPr/>
          <p:nvPr/>
        </p:nvSpPr>
        <p:spPr>
          <a:xfrm rot="-4027679">
            <a:off x="2561335" y="-184323"/>
            <a:ext cx="6528948" cy="7226669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06" name="Google Shape;3006;p62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kumimoji="0" lang="en" sz="72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Viga"/>
                <a:sym typeface="Viga"/>
              </a:rPr>
              <a:t>Fine</a:t>
            </a:r>
            <a:endParaRPr lang="it-IT" dirty="0">
              <a:latin typeface="Viga"/>
            </a:endParaRPr>
          </a:p>
        </p:txBody>
      </p:sp>
      <p:sp>
        <p:nvSpPr>
          <p:cNvPr id="3007" name="Google Shape;3007;p6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1F1C51"/>
              </a:buClr>
              <a:buSzPts val="1800"/>
              <a:buFont typeface="DM Sans"/>
              <a:buNone/>
              <a:tabLst/>
              <a:defRPr/>
            </a:pP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DM Sans"/>
                <a:sym typeface="DM Sans"/>
              </a:rPr>
              <a:t>Grazie per l’attenzione!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Information </a:t>
            </a:r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Gathering</a:t>
            </a:r>
            <a:endParaRPr lang="it-IT" sz="4800" kern="0" dirty="0">
              <a:solidFill>
                <a:srgbClr val="1F1C51"/>
              </a:solidFill>
              <a:latin typeface="Viga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2247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Anche questa fase sarà saltata vista la natura dell’asset</a:t>
            </a:r>
          </a:p>
        </p:txBody>
      </p:sp>
      <p:grpSp>
        <p:nvGrpSpPr>
          <p:cNvPr id="207" name="Google Shape;917;p38">
            <a:extLst>
              <a:ext uri="{FF2B5EF4-FFF2-40B4-BE49-F238E27FC236}">
                <a16:creationId xmlns:a16="http://schemas.microsoft.com/office/drawing/2014/main" id="{EB1CD5DD-ACD7-52C2-B16C-8E1D9CC2C191}"/>
              </a:ext>
            </a:extLst>
          </p:cNvPr>
          <p:cNvGrpSpPr/>
          <p:nvPr/>
        </p:nvGrpSpPr>
        <p:grpSpPr>
          <a:xfrm>
            <a:off x="1452734" y="2980817"/>
            <a:ext cx="3547269" cy="3655635"/>
            <a:chOff x="1251950" y="238125"/>
            <a:chExt cx="5082775" cy="5238050"/>
          </a:xfrm>
        </p:grpSpPr>
        <p:sp>
          <p:nvSpPr>
            <p:cNvPr id="208" name="Google Shape;918;p38">
              <a:extLst>
                <a:ext uri="{FF2B5EF4-FFF2-40B4-BE49-F238E27FC236}">
                  <a16:creationId xmlns:a16="http://schemas.microsoft.com/office/drawing/2014/main" id="{0F61DB21-F002-6AD4-7204-9A627A97B1BC}"/>
                </a:ext>
              </a:extLst>
            </p:cNvPr>
            <p:cNvSpPr/>
            <p:nvPr/>
          </p:nvSpPr>
          <p:spPr>
            <a:xfrm>
              <a:off x="1251950" y="962350"/>
              <a:ext cx="5082775" cy="3929850"/>
            </a:xfrm>
            <a:custGeom>
              <a:avLst/>
              <a:gdLst/>
              <a:ahLst/>
              <a:cxnLst/>
              <a:rect l="l" t="t" r="r" b="b"/>
              <a:pathLst>
                <a:path w="203311" h="157194" extrusionOk="0">
                  <a:moveTo>
                    <a:pt x="100885" y="1"/>
                  </a:moveTo>
                  <a:cubicBezTo>
                    <a:pt x="92874" y="1"/>
                    <a:pt x="84783" y="1283"/>
                    <a:pt x="76806" y="4068"/>
                  </a:cubicBezTo>
                  <a:cubicBezTo>
                    <a:pt x="49058" y="13751"/>
                    <a:pt x="26114" y="37738"/>
                    <a:pt x="13638" y="64467"/>
                  </a:cubicBezTo>
                  <a:cubicBezTo>
                    <a:pt x="4861" y="83276"/>
                    <a:pt x="0" y="107645"/>
                    <a:pt x="5342" y="128126"/>
                  </a:cubicBezTo>
                  <a:cubicBezTo>
                    <a:pt x="9982" y="145910"/>
                    <a:pt x="24797" y="153812"/>
                    <a:pt x="41740" y="155082"/>
                  </a:cubicBezTo>
                  <a:cubicBezTo>
                    <a:pt x="48780" y="155610"/>
                    <a:pt x="55827" y="155798"/>
                    <a:pt x="62878" y="155798"/>
                  </a:cubicBezTo>
                  <a:cubicBezTo>
                    <a:pt x="80424" y="155798"/>
                    <a:pt x="97992" y="154632"/>
                    <a:pt x="115534" y="154632"/>
                  </a:cubicBezTo>
                  <a:cubicBezTo>
                    <a:pt x="117772" y="154632"/>
                    <a:pt x="120009" y="154651"/>
                    <a:pt x="122246" y="154694"/>
                  </a:cubicBezTo>
                  <a:cubicBezTo>
                    <a:pt x="132898" y="154898"/>
                    <a:pt x="146681" y="157193"/>
                    <a:pt x="159730" y="157193"/>
                  </a:cubicBezTo>
                  <a:cubicBezTo>
                    <a:pt x="169995" y="157193"/>
                    <a:pt x="179806" y="155773"/>
                    <a:pt x="187279" y="150796"/>
                  </a:cubicBezTo>
                  <a:cubicBezTo>
                    <a:pt x="203310" y="140121"/>
                    <a:pt x="202308" y="116877"/>
                    <a:pt x="200551" y="99803"/>
                  </a:cubicBezTo>
                  <a:cubicBezTo>
                    <a:pt x="197934" y="74371"/>
                    <a:pt x="185913" y="50155"/>
                    <a:pt x="168784" y="31885"/>
                  </a:cubicBezTo>
                  <a:cubicBezTo>
                    <a:pt x="151059" y="12980"/>
                    <a:pt x="126371" y="1"/>
                    <a:pt x="10088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" name="Google Shape;919;p38">
              <a:extLst>
                <a:ext uri="{FF2B5EF4-FFF2-40B4-BE49-F238E27FC236}">
                  <a16:creationId xmlns:a16="http://schemas.microsoft.com/office/drawing/2014/main" id="{742F590E-72AF-9FEA-F51C-4D38F965AF1A}"/>
                </a:ext>
              </a:extLst>
            </p:cNvPr>
            <p:cNvSpPr/>
            <p:nvPr/>
          </p:nvSpPr>
          <p:spPr>
            <a:xfrm>
              <a:off x="1528800" y="3002450"/>
              <a:ext cx="528750" cy="818750"/>
            </a:xfrm>
            <a:custGeom>
              <a:avLst/>
              <a:gdLst/>
              <a:ahLst/>
              <a:cxnLst/>
              <a:rect l="l" t="t" r="r" b="b"/>
              <a:pathLst>
                <a:path w="21150" h="32750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9" y="12842"/>
                  </a:lnTo>
                  <a:cubicBezTo>
                    <a:pt x="16788" y="12842"/>
                    <a:pt x="16788" y="12842"/>
                    <a:pt x="16787" y="12842"/>
                  </a:cubicBezTo>
                  <a:cubicBezTo>
                    <a:pt x="16631" y="12842"/>
                    <a:pt x="16505" y="12969"/>
                    <a:pt x="16506" y="13125"/>
                  </a:cubicBezTo>
                  <a:lnTo>
                    <a:pt x="16506" y="32184"/>
                  </a:lnTo>
                  <a:lnTo>
                    <a:pt x="4643" y="32184"/>
                  </a:lnTo>
                  <a:lnTo>
                    <a:pt x="4644" y="13124"/>
                  </a:lnTo>
                  <a:cubicBezTo>
                    <a:pt x="4644" y="12968"/>
                    <a:pt x="4517" y="12841"/>
                    <a:pt x="4361" y="12841"/>
                  </a:cubicBezTo>
                  <a:lnTo>
                    <a:pt x="955" y="12841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70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9" y="32750"/>
                  </a:lnTo>
                  <a:cubicBezTo>
                    <a:pt x="16790" y="32750"/>
                    <a:pt x="16790" y="32750"/>
                    <a:pt x="16791" y="32750"/>
                  </a:cubicBezTo>
                  <a:cubicBezTo>
                    <a:pt x="16947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49" y="13135"/>
                    <a:pt x="21003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920;p38">
              <a:extLst>
                <a:ext uri="{FF2B5EF4-FFF2-40B4-BE49-F238E27FC236}">
                  <a16:creationId xmlns:a16="http://schemas.microsoft.com/office/drawing/2014/main" id="{56CCBA42-6A83-1CE4-C3BB-EB00B98FE437}"/>
                </a:ext>
              </a:extLst>
            </p:cNvPr>
            <p:cNvSpPr/>
            <p:nvPr/>
          </p:nvSpPr>
          <p:spPr>
            <a:xfrm>
              <a:off x="4651250" y="3002450"/>
              <a:ext cx="528750" cy="818750"/>
            </a:xfrm>
            <a:custGeom>
              <a:avLst/>
              <a:gdLst/>
              <a:ahLst/>
              <a:cxnLst/>
              <a:rect l="l" t="t" r="r" b="b"/>
              <a:pathLst>
                <a:path w="21150" h="32750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788" y="12842"/>
                    <a:pt x="16787" y="12842"/>
                    <a:pt x="16786" y="12842"/>
                  </a:cubicBezTo>
                  <a:cubicBezTo>
                    <a:pt x="16631" y="12842"/>
                    <a:pt x="16506" y="12969"/>
                    <a:pt x="16506" y="13125"/>
                  </a:cubicBezTo>
                  <a:lnTo>
                    <a:pt x="16506" y="32184"/>
                  </a:lnTo>
                  <a:lnTo>
                    <a:pt x="4644" y="32184"/>
                  </a:lnTo>
                  <a:lnTo>
                    <a:pt x="4645" y="13125"/>
                  </a:lnTo>
                  <a:cubicBezTo>
                    <a:pt x="4645" y="12969"/>
                    <a:pt x="4519" y="12842"/>
                    <a:pt x="4364" y="12842"/>
                  </a:cubicBezTo>
                  <a:cubicBezTo>
                    <a:pt x="4363" y="12842"/>
                    <a:pt x="4363" y="12842"/>
                    <a:pt x="4362" y="12842"/>
                  </a:cubicBezTo>
                  <a:lnTo>
                    <a:pt x="956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2"/>
                  </a:cubicBezTo>
                  <a:lnTo>
                    <a:pt x="147" y="12949"/>
                  </a:lnTo>
                  <a:cubicBezTo>
                    <a:pt x="1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789" y="32750"/>
                    <a:pt x="16790" y="32750"/>
                    <a:pt x="16790" y="32750"/>
                  </a:cubicBezTo>
                  <a:cubicBezTo>
                    <a:pt x="16946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921;p38">
              <a:extLst>
                <a:ext uri="{FF2B5EF4-FFF2-40B4-BE49-F238E27FC236}">
                  <a16:creationId xmlns:a16="http://schemas.microsoft.com/office/drawing/2014/main" id="{D379B2E4-B4E8-8822-A54D-310F7A43BB4C}"/>
                </a:ext>
              </a:extLst>
            </p:cNvPr>
            <p:cNvSpPr/>
            <p:nvPr/>
          </p:nvSpPr>
          <p:spPr>
            <a:xfrm>
              <a:off x="5439125" y="3793550"/>
              <a:ext cx="528725" cy="818775"/>
            </a:xfrm>
            <a:custGeom>
              <a:avLst/>
              <a:gdLst/>
              <a:ahLst/>
              <a:cxnLst/>
              <a:rect l="l" t="t" r="r" b="b"/>
              <a:pathLst>
                <a:path w="21149" h="32751" extrusionOk="0">
                  <a:moveTo>
                    <a:pt x="10574" y="733"/>
                  </a:moveTo>
                  <a:lnTo>
                    <a:pt x="20193" y="12843"/>
                  </a:lnTo>
                  <a:lnTo>
                    <a:pt x="16788" y="12843"/>
                  </a:lnTo>
                  <a:cubicBezTo>
                    <a:pt x="16632" y="12843"/>
                    <a:pt x="16505" y="12969"/>
                    <a:pt x="16505" y="13125"/>
                  </a:cubicBezTo>
                  <a:lnTo>
                    <a:pt x="16505" y="32185"/>
                  </a:lnTo>
                  <a:lnTo>
                    <a:pt x="4642" y="32185"/>
                  </a:lnTo>
                  <a:lnTo>
                    <a:pt x="4643" y="13125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7" y="12949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922;p38">
              <a:extLst>
                <a:ext uri="{FF2B5EF4-FFF2-40B4-BE49-F238E27FC236}">
                  <a16:creationId xmlns:a16="http://schemas.microsoft.com/office/drawing/2014/main" id="{29028051-4E43-E01E-3F26-15379D6A5678}"/>
                </a:ext>
              </a:extLst>
            </p:cNvPr>
            <p:cNvSpPr/>
            <p:nvPr/>
          </p:nvSpPr>
          <p:spPr>
            <a:xfrm>
              <a:off x="5115950" y="1945750"/>
              <a:ext cx="528725" cy="818800"/>
            </a:xfrm>
            <a:custGeom>
              <a:avLst/>
              <a:gdLst/>
              <a:ahLst/>
              <a:cxnLst/>
              <a:rect l="l" t="t" r="r" b="b"/>
              <a:pathLst>
                <a:path w="21149" h="32752" extrusionOk="0">
                  <a:moveTo>
                    <a:pt x="10574" y="732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1" y="12843"/>
                    <a:pt x="16505" y="12969"/>
                    <a:pt x="16505" y="13126"/>
                  </a:cubicBezTo>
                  <a:lnTo>
                    <a:pt x="16505" y="32185"/>
                  </a:lnTo>
                  <a:lnTo>
                    <a:pt x="4643" y="32185"/>
                  </a:lnTo>
                  <a:lnTo>
                    <a:pt x="4643" y="13126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2"/>
                  </a:lnTo>
                  <a:close/>
                  <a:moveTo>
                    <a:pt x="10574" y="1"/>
                  </a:moveTo>
                  <a:cubicBezTo>
                    <a:pt x="10490" y="1"/>
                    <a:pt x="10406" y="34"/>
                    <a:pt x="10353" y="102"/>
                  </a:cubicBezTo>
                  <a:lnTo>
                    <a:pt x="147" y="12950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8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9" y="32751"/>
                  </a:lnTo>
                  <a:cubicBezTo>
                    <a:pt x="16944" y="32751"/>
                    <a:pt x="17072" y="32624"/>
                    <a:pt x="17072" y="32468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8" y="13135"/>
                    <a:pt x="21002" y="12950"/>
                  </a:cubicBezTo>
                  <a:lnTo>
                    <a:pt x="10796" y="102"/>
                  </a:lnTo>
                  <a:cubicBezTo>
                    <a:pt x="10742" y="34"/>
                    <a:pt x="10658" y="1"/>
                    <a:pt x="10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923;p38">
              <a:extLst>
                <a:ext uri="{FF2B5EF4-FFF2-40B4-BE49-F238E27FC236}">
                  <a16:creationId xmlns:a16="http://schemas.microsoft.com/office/drawing/2014/main" id="{626986A9-76DF-2975-BCCA-5C17B5756C5F}"/>
                </a:ext>
              </a:extLst>
            </p:cNvPr>
            <p:cNvSpPr/>
            <p:nvPr/>
          </p:nvSpPr>
          <p:spPr>
            <a:xfrm>
              <a:off x="2177650" y="2001375"/>
              <a:ext cx="528725" cy="818775"/>
            </a:xfrm>
            <a:custGeom>
              <a:avLst/>
              <a:gdLst/>
              <a:ahLst/>
              <a:cxnLst/>
              <a:rect l="l" t="t" r="r" b="b"/>
              <a:pathLst>
                <a:path w="21149" h="32751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632" y="12842"/>
                    <a:pt x="16506" y="12969"/>
                    <a:pt x="16506" y="13125"/>
                  </a:cubicBezTo>
                  <a:lnTo>
                    <a:pt x="16506" y="32185"/>
                  </a:lnTo>
                  <a:lnTo>
                    <a:pt x="4643" y="32185"/>
                  </a:lnTo>
                  <a:lnTo>
                    <a:pt x="4644" y="13125"/>
                  </a:lnTo>
                  <a:cubicBezTo>
                    <a:pt x="4644" y="12969"/>
                    <a:pt x="4516" y="12842"/>
                    <a:pt x="4361" y="12842"/>
                  </a:cubicBezTo>
                  <a:lnTo>
                    <a:pt x="954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1"/>
                  </a:cubicBezTo>
                  <a:lnTo>
                    <a:pt x="147" y="12949"/>
                  </a:lnTo>
                  <a:cubicBezTo>
                    <a:pt x="1" y="13134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7"/>
                  </a:lnTo>
                  <a:cubicBezTo>
                    <a:pt x="4077" y="32624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945" y="32750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4"/>
                    <a:pt x="21002" y="12949"/>
                  </a:cubicBezTo>
                  <a:lnTo>
                    <a:pt x="10796" y="101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924;p38">
              <a:extLst>
                <a:ext uri="{FF2B5EF4-FFF2-40B4-BE49-F238E27FC236}">
                  <a16:creationId xmlns:a16="http://schemas.microsoft.com/office/drawing/2014/main" id="{AA1A2941-3DD9-BF76-16F1-F6EC04A9EC47}"/>
                </a:ext>
              </a:extLst>
            </p:cNvPr>
            <p:cNvSpPr/>
            <p:nvPr/>
          </p:nvSpPr>
          <p:spPr>
            <a:xfrm>
              <a:off x="2672475" y="3793550"/>
              <a:ext cx="528750" cy="818775"/>
            </a:xfrm>
            <a:custGeom>
              <a:avLst/>
              <a:gdLst/>
              <a:ahLst/>
              <a:cxnLst/>
              <a:rect l="l" t="t" r="r" b="b"/>
              <a:pathLst>
                <a:path w="21150" h="32751" extrusionOk="0">
                  <a:moveTo>
                    <a:pt x="10575" y="733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2" y="12843"/>
                    <a:pt x="16506" y="12969"/>
                    <a:pt x="16506" y="13125"/>
                  </a:cubicBezTo>
                  <a:lnTo>
                    <a:pt x="16506" y="32186"/>
                  </a:lnTo>
                  <a:lnTo>
                    <a:pt x="4644" y="32186"/>
                  </a:lnTo>
                  <a:lnTo>
                    <a:pt x="4644" y="13125"/>
                  </a:lnTo>
                  <a:cubicBezTo>
                    <a:pt x="4644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5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" name="Google Shape;925;p38">
              <a:extLst>
                <a:ext uri="{FF2B5EF4-FFF2-40B4-BE49-F238E27FC236}">
                  <a16:creationId xmlns:a16="http://schemas.microsoft.com/office/drawing/2014/main" id="{088F81FB-ABFC-EFF4-314E-61A980DF4609}"/>
                </a:ext>
              </a:extLst>
            </p:cNvPr>
            <p:cNvSpPr/>
            <p:nvPr/>
          </p:nvSpPr>
          <p:spPr>
            <a:xfrm>
              <a:off x="2411300" y="5141625"/>
              <a:ext cx="2884375" cy="334550"/>
            </a:xfrm>
            <a:custGeom>
              <a:avLst/>
              <a:gdLst/>
              <a:ahLst/>
              <a:cxnLst/>
              <a:rect l="l" t="t" r="r" b="b"/>
              <a:pathLst>
                <a:path w="115375" h="13382" extrusionOk="0">
                  <a:moveTo>
                    <a:pt x="57688" y="0"/>
                  </a:moveTo>
                  <a:cubicBezTo>
                    <a:pt x="42388" y="0"/>
                    <a:pt x="27716" y="706"/>
                    <a:pt x="16897" y="1961"/>
                  </a:cubicBezTo>
                  <a:cubicBezTo>
                    <a:pt x="6078" y="3215"/>
                    <a:pt x="0" y="4917"/>
                    <a:pt x="0" y="6691"/>
                  </a:cubicBezTo>
                  <a:cubicBezTo>
                    <a:pt x="0" y="8466"/>
                    <a:pt x="6078" y="10168"/>
                    <a:pt x="16897" y="11422"/>
                  </a:cubicBezTo>
                  <a:cubicBezTo>
                    <a:pt x="27716" y="12677"/>
                    <a:pt x="42388" y="13382"/>
                    <a:pt x="57688" y="13382"/>
                  </a:cubicBezTo>
                  <a:cubicBezTo>
                    <a:pt x="72987" y="13382"/>
                    <a:pt x="87661" y="12677"/>
                    <a:pt x="98479" y="11422"/>
                  </a:cubicBezTo>
                  <a:cubicBezTo>
                    <a:pt x="109297" y="10168"/>
                    <a:pt x="115375" y="8466"/>
                    <a:pt x="115375" y="6691"/>
                  </a:cubicBezTo>
                  <a:cubicBezTo>
                    <a:pt x="115375" y="4917"/>
                    <a:pt x="109297" y="3215"/>
                    <a:pt x="98479" y="1961"/>
                  </a:cubicBezTo>
                  <a:cubicBezTo>
                    <a:pt x="87661" y="706"/>
                    <a:pt x="72987" y="0"/>
                    <a:pt x="57688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926;p38">
              <a:extLst>
                <a:ext uri="{FF2B5EF4-FFF2-40B4-BE49-F238E27FC236}">
                  <a16:creationId xmlns:a16="http://schemas.microsoft.com/office/drawing/2014/main" id="{AE55422E-85D3-B35D-5933-9EAD27EFDD4E}"/>
                </a:ext>
              </a:extLst>
            </p:cNvPr>
            <p:cNvSpPr/>
            <p:nvPr/>
          </p:nvSpPr>
          <p:spPr>
            <a:xfrm>
              <a:off x="2235600" y="308825"/>
              <a:ext cx="2856850" cy="1662475"/>
            </a:xfrm>
            <a:custGeom>
              <a:avLst/>
              <a:gdLst/>
              <a:ahLst/>
              <a:cxnLst/>
              <a:rect l="l" t="t" r="r" b="b"/>
              <a:pathLst>
                <a:path w="114274" h="66499" extrusionOk="0">
                  <a:moveTo>
                    <a:pt x="42288" y="0"/>
                  </a:moveTo>
                  <a:cubicBezTo>
                    <a:pt x="26420" y="0"/>
                    <a:pt x="13558" y="12863"/>
                    <a:pt x="13558" y="28729"/>
                  </a:cubicBezTo>
                  <a:cubicBezTo>
                    <a:pt x="13558" y="29083"/>
                    <a:pt x="13571" y="29434"/>
                    <a:pt x="13586" y="29784"/>
                  </a:cubicBezTo>
                  <a:cubicBezTo>
                    <a:pt x="5746" y="32019"/>
                    <a:pt x="1" y="39220"/>
                    <a:pt x="1" y="47776"/>
                  </a:cubicBezTo>
                  <a:cubicBezTo>
                    <a:pt x="1" y="57237"/>
                    <a:pt x="7026" y="65038"/>
                    <a:pt x="16141" y="66299"/>
                  </a:cubicBezTo>
                  <a:lnTo>
                    <a:pt x="16141" y="66498"/>
                  </a:lnTo>
                  <a:lnTo>
                    <a:pt x="100715" y="66498"/>
                  </a:lnTo>
                  <a:cubicBezTo>
                    <a:pt x="108204" y="66498"/>
                    <a:pt x="114274" y="60428"/>
                    <a:pt x="114274" y="52940"/>
                  </a:cubicBezTo>
                  <a:cubicBezTo>
                    <a:pt x="114274" y="45762"/>
                    <a:pt x="108690" y="39901"/>
                    <a:pt x="101632" y="39428"/>
                  </a:cubicBezTo>
                  <a:cubicBezTo>
                    <a:pt x="101868" y="38157"/>
                    <a:pt x="102007" y="36849"/>
                    <a:pt x="102007" y="35509"/>
                  </a:cubicBezTo>
                  <a:cubicBezTo>
                    <a:pt x="102007" y="23742"/>
                    <a:pt x="92468" y="14203"/>
                    <a:pt x="80702" y="14203"/>
                  </a:cubicBezTo>
                  <a:cubicBezTo>
                    <a:pt x="76318" y="14203"/>
                    <a:pt x="72247" y="15530"/>
                    <a:pt x="68859" y="17800"/>
                  </a:cubicBezTo>
                  <a:cubicBezTo>
                    <a:pt x="64559" y="7355"/>
                    <a:pt x="54284" y="0"/>
                    <a:pt x="422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927;p38">
              <a:extLst>
                <a:ext uri="{FF2B5EF4-FFF2-40B4-BE49-F238E27FC236}">
                  <a16:creationId xmlns:a16="http://schemas.microsoft.com/office/drawing/2014/main" id="{BCBBF34D-60BA-850B-4A1C-FFCFB346D67D}"/>
                </a:ext>
              </a:extLst>
            </p:cNvPr>
            <p:cNvSpPr/>
            <p:nvPr/>
          </p:nvSpPr>
          <p:spPr>
            <a:xfrm>
              <a:off x="2228525" y="301750"/>
              <a:ext cx="2871000" cy="1676600"/>
            </a:xfrm>
            <a:custGeom>
              <a:avLst/>
              <a:gdLst/>
              <a:ahLst/>
              <a:cxnLst/>
              <a:rect l="l" t="t" r="r" b="b"/>
              <a:pathLst>
                <a:path w="114840" h="67064" extrusionOk="0">
                  <a:moveTo>
                    <a:pt x="42571" y="567"/>
                  </a:moveTo>
                  <a:cubicBezTo>
                    <a:pt x="54145" y="567"/>
                    <a:pt x="64472" y="7484"/>
                    <a:pt x="68881" y="18190"/>
                  </a:cubicBezTo>
                  <a:cubicBezTo>
                    <a:pt x="68914" y="18269"/>
                    <a:pt x="68979" y="18328"/>
                    <a:pt x="69061" y="18353"/>
                  </a:cubicBezTo>
                  <a:cubicBezTo>
                    <a:pt x="69087" y="18361"/>
                    <a:pt x="69114" y="18365"/>
                    <a:pt x="69142" y="18365"/>
                  </a:cubicBezTo>
                  <a:cubicBezTo>
                    <a:pt x="69197" y="18365"/>
                    <a:pt x="69252" y="18349"/>
                    <a:pt x="69300" y="18318"/>
                  </a:cubicBezTo>
                  <a:cubicBezTo>
                    <a:pt x="72765" y="15996"/>
                    <a:pt x="76805" y="14769"/>
                    <a:pt x="80985" y="14769"/>
                  </a:cubicBezTo>
                  <a:cubicBezTo>
                    <a:pt x="92576" y="14769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7"/>
                    <a:pt x="101727" y="39983"/>
                    <a:pt x="101895" y="39994"/>
                  </a:cubicBezTo>
                  <a:cubicBezTo>
                    <a:pt x="108837" y="40459"/>
                    <a:pt x="114274" y="46270"/>
                    <a:pt x="114274" y="53223"/>
                  </a:cubicBezTo>
                  <a:cubicBezTo>
                    <a:pt x="114274" y="60544"/>
                    <a:pt x="108318" y="66499"/>
                    <a:pt x="100998" y="66499"/>
                  </a:cubicBezTo>
                  <a:lnTo>
                    <a:pt x="16693" y="66499"/>
                  </a:lnTo>
                  <a:cubicBezTo>
                    <a:pt x="16661" y="66394"/>
                    <a:pt x="16571" y="66318"/>
                    <a:pt x="16463" y="66303"/>
                  </a:cubicBezTo>
                  <a:cubicBezTo>
                    <a:pt x="7400" y="65050"/>
                    <a:pt x="566" y="57206"/>
                    <a:pt x="566" y="48059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4"/>
                    <a:pt x="14155" y="30187"/>
                    <a:pt x="14150" y="30057"/>
                  </a:cubicBezTo>
                  <a:lnTo>
                    <a:pt x="14147" y="29963"/>
                  </a:lnTo>
                  <a:cubicBezTo>
                    <a:pt x="14136" y="29648"/>
                    <a:pt x="14124" y="29332"/>
                    <a:pt x="14124" y="29013"/>
                  </a:cubicBezTo>
                  <a:cubicBezTo>
                    <a:pt x="14124" y="13328"/>
                    <a:pt x="26885" y="567"/>
                    <a:pt x="42571" y="567"/>
                  </a:cubicBezTo>
                  <a:close/>
                  <a:moveTo>
                    <a:pt x="42571" y="0"/>
                  </a:moveTo>
                  <a:cubicBezTo>
                    <a:pt x="26573" y="0"/>
                    <a:pt x="13558" y="13015"/>
                    <a:pt x="13558" y="29012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3"/>
                    <a:pt x="0" y="39694"/>
                    <a:pt x="0" y="48059"/>
                  </a:cubicBezTo>
                  <a:cubicBezTo>
                    <a:pt x="0" y="57406"/>
                    <a:pt x="6925" y="65431"/>
                    <a:pt x="16144" y="66828"/>
                  </a:cubicBezTo>
                  <a:cubicBezTo>
                    <a:pt x="16167" y="66964"/>
                    <a:pt x="16286" y="67064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6"/>
                    <a:pt x="114840" y="53223"/>
                  </a:cubicBezTo>
                  <a:cubicBezTo>
                    <a:pt x="114840" y="46078"/>
                    <a:pt x="109335" y="40091"/>
                    <a:pt x="102248" y="39454"/>
                  </a:cubicBezTo>
                  <a:cubicBezTo>
                    <a:pt x="102465" y="38205"/>
                    <a:pt x="102573" y="36975"/>
                    <a:pt x="102573" y="35791"/>
                  </a:cubicBezTo>
                  <a:cubicBezTo>
                    <a:pt x="102573" y="23888"/>
                    <a:pt x="92889" y="14204"/>
                    <a:pt x="80986" y="14204"/>
                  </a:cubicBezTo>
                  <a:cubicBezTo>
                    <a:pt x="76807" y="14204"/>
                    <a:pt x="72766" y="15397"/>
                    <a:pt x="69272" y="17659"/>
                  </a:cubicBezTo>
                  <a:cubicBezTo>
                    <a:pt x="64702" y="6921"/>
                    <a:pt x="54260" y="0"/>
                    <a:pt x="4257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928;p38">
              <a:extLst>
                <a:ext uri="{FF2B5EF4-FFF2-40B4-BE49-F238E27FC236}">
                  <a16:creationId xmlns:a16="http://schemas.microsoft.com/office/drawing/2014/main" id="{1B763DAD-30D0-05B0-52D5-290B05F51663}"/>
                </a:ext>
              </a:extLst>
            </p:cNvPr>
            <p:cNvSpPr/>
            <p:nvPr/>
          </p:nvSpPr>
          <p:spPr>
            <a:xfrm>
              <a:off x="2235600" y="245175"/>
              <a:ext cx="2856850" cy="1662500"/>
            </a:xfrm>
            <a:custGeom>
              <a:avLst/>
              <a:gdLst/>
              <a:ahLst/>
              <a:cxnLst/>
              <a:rect l="l" t="t" r="r" b="b"/>
              <a:pathLst>
                <a:path w="114274" h="66500" extrusionOk="0">
                  <a:moveTo>
                    <a:pt x="42288" y="1"/>
                  </a:moveTo>
                  <a:cubicBezTo>
                    <a:pt x="26420" y="1"/>
                    <a:pt x="13558" y="12864"/>
                    <a:pt x="13558" y="28731"/>
                  </a:cubicBezTo>
                  <a:cubicBezTo>
                    <a:pt x="13558" y="29084"/>
                    <a:pt x="13571" y="29434"/>
                    <a:pt x="13586" y="29785"/>
                  </a:cubicBezTo>
                  <a:cubicBezTo>
                    <a:pt x="5746" y="32020"/>
                    <a:pt x="1" y="39220"/>
                    <a:pt x="1" y="47776"/>
                  </a:cubicBezTo>
                  <a:cubicBezTo>
                    <a:pt x="1" y="57239"/>
                    <a:pt x="7026" y="65040"/>
                    <a:pt x="16141" y="66301"/>
                  </a:cubicBezTo>
                  <a:lnTo>
                    <a:pt x="16141" y="66500"/>
                  </a:lnTo>
                  <a:lnTo>
                    <a:pt x="100715" y="66500"/>
                  </a:lnTo>
                  <a:cubicBezTo>
                    <a:pt x="108204" y="66500"/>
                    <a:pt x="114274" y="60430"/>
                    <a:pt x="114274" y="52941"/>
                  </a:cubicBezTo>
                  <a:cubicBezTo>
                    <a:pt x="114274" y="45762"/>
                    <a:pt x="108690" y="39903"/>
                    <a:pt x="101632" y="39430"/>
                  </a:cubicBezTo>
                  <a:cubicBezTo>
                    <a:pt x="101868" y="38157"/>
                    <a:pt x="102007" y="36851"/>
                    <a:pt x="102007" y="35510"/>
                  </a:cubicBezTo>
                  <a:cubicBezTo>
                    <a:pt x="102007" y="23743"/>
                    <a:pt x="92468" y="14205"/>
                    <a:pt x="80702" y="14205"/>
                  </a:cubicBezTo>
                  <a:cubicBezTo>
                    <a:pt x="76318" y="14205"/>
                    <a:pt x="72247" y="15531"/>
                    <a:pt x="68859" y="17800"/>
                  </a:cubicBezTo>
                  <a:cubicBezTo>
                    <a:pt x="64559" y="7355"/>
                    <a:pt x="54284" y="1"/>
                    <a:pt x="4228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929;p38">
              <a:extLst>
                <a:ext uri="{FF2B5EF4-FFF2-40B4-BE49-F238E27FC236}">
                  <a16:creationId xmlns:a16="http://schemas.microsoft.com/office/drawing/2014/main" id="{45DE5D38-C889-B76D-9A35-969C4272D9BA}"/>
                </a:ext>
              </a:extLst>
            </p:cNvPr>
            <p:cNvSpPr/>
            <p:nvPr/>
          </p:nvSpPr>
          <p:spPr>
            <a:xfrm>
              <a:off x="2228525" y="238125"/>
              <a:ext cx="2871000" cy="1676625"/>
            </a:xfrm>
            <a:custGeom>
              <a:avLst/>
              <a:gdLst/>
              <a:ahLst/>
              <a:cxnLst/>
              <a:rect l="l" t="t" r="r" b="b"/>
              <a:pathLst>
                <a:path w="114840" h="67065" extrusionOk="0">
                  <a:moveTo>
                    <a:pt x="42571" y="565"/>
                  </a:moveTo>
                  <a:cubicBezTo>
                    <a:pt x="54145" y="565"/>
                    <a:pt x="64472" y="7484"/>
                    <a:pt x="68881" y="18190"/>
                  </a:cubicBezTo>
                  <a:cubicBezTo>
                    <a:pt x="68914" y="18269"/>
                    <a:pt x="68979" y="18329"/>
                    <a:pt x="69061" y="18353"/>
                  </a:cubicBezTo>
                  <a:cubicBezTo>
                    <a:pt x="69087" y="18361"/>
                    <a:pt x="69115" y="18365"/>
                    <a:pt x="69142" y="18365"/>
                  </a:cubicBezTo>
                  <a:cubicBezTo>
                    <a:pt x="69197" y="18365"/>
                    <a:pt x="69253" y="18349"/>
                    <a:pt x="69300" y="18318"/>
                  </a:cubicBezTo>
                  <a:cubicBezTo>
                    <a:pt x="72765" y="15995"/>
                    <a:pt x="76805" y="14770"/>
                    <a:pt x="80985" y="14770"/>
                  </a:cubicBezTo>
                  <a:cubicBezTo>
                    <a:pt x="92576" y="14770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6"/>
                    <a:pt x="101727" y="39983"/>
                    <a:pt x="101895" y="39994"/>
                  </a:cubicBezTo>
                  <a:cubicBezTo>
                    <a:pt x="108837" y="40459"/>
                    <a:pt x="114274" y="46269"/>
                    <a:pt x="114274" y="53223"/>
                  </a:cubicBezTo>
                  <a:cubicBezTo>
                    <a:pt x="114274" y="60543"/>
                    <a:pt x="108318" y="66498"/>
                    <a:pt x="100998" y="66498"/>
                  </a:cubicBezTo>
                  <a:lnTo>
                    <a:pt x="16693" y="66498"/>
                  </a:lnTo>
                  <a:cubicBezTo>
                    <a:pt x="16661" y="66394"/>
                    <a:pt x="16571" y="66318"/>
                    <a:pt x="16463" y="66302"/>
                  </a:cubicBezTo>
                  <a:cubicBezTo>
                    <a:pt x="7400" y="65049"/>
                    <a:pt x="566" y="57205"/>
                    <a:pt x="566" y="48058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3"/>
                    <a:pt x="14155" y="30187"/>
                    <a:pt x="14150" y="30056"/>
                  </a:cubicBezTo>
                  <a:lnTo>
                    <a:pt x="14147" y="29963"/>
                  </a:lnTo>
                  <a:cubicBezTo>
                    <a:pt x="14136" y="29648"/>
                    <a:pt x="14124" y="29331"/>
                    <a:pt x="14124" y="29013"/>
                  </a:cubicBezTo>
                  <a:cubicBezTo>
                    <a:pt x="14124" y="13327"/>
                    <a:pt x="26885" y="565"/>
                    <a:pt x="42571" y="565"/>
                  </a:cubicBezTo>
                  <a:close/>
                  <a:moveTo>
                    <a:pt x="42571" y="0"/>
                  </a:moveTo>
                  <a:cubicBezTo>
                    <a:pt x="26574" y="0"/>
                    <a:pt x="13559" y="13015"/>
                    <a:pt x="13558" y="29013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2"/>
                    <a:pt x="0" y="39695"/>
                    <a:pt x="0" y="48058"/>
                  </a:cubicBezTo>
                  <a:cubicBezTo>
                    <a:pt x="0" y="57405"/>
                    <a:pt x="6925" y="65431"/>
                    <a:pt x="16144" y="66827"/>
                  </a:cubicBezTo>
                  <a:cubicBezTo>
                    <a:pt x="16167" y="66964"/>
                    <a:pt x="16286" y="67063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5"/>
                    <a:pt x="114840" y="53223"/>
                  </a:cubicBezTo>
                  <a:cubicBezTo>
                    <a:pt x="114840" y="46079"/>
                    <a:pt x="109335" y="40090"/>
                    <a:pt x="102248" y="39455"/>
                  </a:cubicBezTo>
                  <a:cubicBezTo>
                    <a:pt x="102465" y="38205"/>
                    <a:pt x="102573" y="36974"/>
                    <a:pt x="102573" y="35792"/>
                  </a:cubicBezTo>
                  <a:cubicBezTo>
                    <a:pt x="102573" y="23888"/>
                    <a:pt x="92889" y="14203"/>
                    <a:pt x="80986" y="14203"/>
                  </a:cubicBezTo>
                  <a:cubicBezTo>
                    <a:pt x="76807" y="14203"/>
                    <a:pt x="72766" y="15397"/>
                    <a:pt x="69272" y="17659"/>
                  </a:cubicBezTo>
                  <a:cubicBezTo>
                    <a:pt x="64703" y="6920"/>
                    <a:pt x="54260" y="0"/>
                    <a:pt x="4257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930;p38">
              <a:extLst>
                <a:ext uri="{FF2B5EF4-FFF2-40B4-BE49-F238E27FC236}">
                  <a16:creationId xmlns:a16="http://schemas.microsoft.com/office/drawing/2014/main" id="{0257523D-FBC8-0435-BE07-4885C139F907}"/>
                </a:ext>
              </a:extLst>
            </p:cNvPr>
            <p:cNvSpPr/>
            <p:nvPr/>
          </p:nvSpPr>
          <p:spPr>
            <a:xfrm>
              <a:off x="3250625" y="3126275"/>
              <a:ext cx="877075" cy="523925"/>
            </a:xfrm>
            <a:custGeom>
              <a:avLst/>
              <a:gdLst/>
              <a:ahLst/>
              <a:cxnLst/>
              <a:rect l="l" t="t" r="r" b="b"/>
              <a:pathLst>
                <a:path w="35083" h="20957" extrusionOk="0">
                  <a:moveTo>
                    <a:pt x="31694" y="1"/>
                  </a:moveTo>
                  <a:lnTo>
                    <a:pt x="28134" y="1865"/>
                  </a:lnTo>
                  <a:cubicBezTo>
                    <a:pt x="28134" y="1865"/>
                    <a:pt x="24236" y="3559"/>
                    <a:pt x="21695" y="4916"/>
                  </a:cubicBezTo>
                  <a:cubicBezTo>
                    <a:pt x="19152" y="6271"/>
                    <a:pt x="6611" y="15931"/>
                    <a:pt x="6611" y="15931"/>
                  </a:cubicBezTo>
                  <a:lnTo>
                    <a:pt x="4069" y="16101"/>
                  </a:lnTo>
                  <a:lnTo>
                    <a:pt x="2543" y="17118"/>
                  </a:lnTo>
                  <a:cubicBezTo>
                    <a:pt x="2543" y="17118"/>
                    <a:pt x="1" y="17626"/>
                    <a:pt x="1" y="18134"/>
                  </a:cubicBezTo>
                  <a:cubicBezTo>
                    <a:pt x="1" y="18643"/>
                    <a:pt x="509" y="18812"/>
                    <a:pt x="1018" y="18812"/>
                  </a:cubicBezTo>
                  <a:cubicBezTo>
                    <a:pt x="1527" y="18812"/>
                    <a:pt x="3221" y="17965"/>
                    <a:pt x="3221" y="17965"/>
                  </a:cubicBezTo>
                  <a:lnTo>
                    <a:pt x="3221" y="17965"/>
                  </a:lnTo>
                  <a:cubicBezTo>
                    <a:pt x="3221" y="17965"/>
                    <a:pt x="1501" y="20488"/>
                    <a:pt x="2179" y="20488"/>
                  </a:cubicBezTo>
                  <a:cubicBezTo>
                    <a:pt x="2856" y="20488"/>
                    <a:pt x="5103" y="20957"/>
                    <a:pt x="5103" y="20957"/>
                  </a:cubicBezTo>
                  <a:cubicBezTo>
                    <a:pt x="5103" y="20957"/>
                    <a:pt x="7627" y="20507"/>
                    <a:pt x="8475" y="20507"/>
                  </a:cubicBezTo>
                  <a:cubicBezTo>
                    <a:pt x="9323" y="20507"/>
                    <a:pt x="11356" y="15931"/>
                    <a:pt x="11356" y="15931"/>
                  </a:cubicBezTo>
                  <a:cubicBezTo>
                    <a:pt x="11356" y="15931"/>
                    <a:pt x="25931" y="10169"/>
                    <a:pt x="27795" y="8813"/>
                  </a:cubicBezTo>
                  <a:cubicBezTo>
                    <a:pt x="29659" y="7457"/>
                    <a:pt x="35083" y="4068"/>
                    <a:pt x="35083" y="4068"/>
                  </a:cubicBezTo>
                  <a:lnTo>
                    <a:pt x="31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931;p38">
              <a:extLst>
                <a:ext uri="{FF2B5EF4-FFF2-40B4-BE49-F238E27FC236}">
                  <a16:creationId xmlns:a16="http://schemas.microsoft.com/office/drawing/2014/main" id="{2989BAA0-C617-4A1B-B3AB-D90DC0976F42}"/>
                </a:ext>
              </a:extLst>
            </p:cNvPr>
            <p:cNvSpPr/>
            <p:nvPr/>
          </p:nvSpPr>
          <p:spPr>
            <a:xfrm>
              <a:off x="3243575" y="3119200"/>
              <a:ext cx="892300" cy="538075"/>
            </a:xfrm>
            <a:custGeom>
              <a:avLst/>
              <a:gdLst/>
              <a:ahLst/>
              <a:cxnLst/>
              <a:rect l="l" t="t" r="r" b="b"/>
              <a:pathLst>
                <a:path w="35692" h="21523" extrusionOk="0">
                  <a:moveTo>
                    <a:pt x="31904" y="640"/>
                  </a:moveTo>
                  <a:lnTo>
                    <a:pt x="34940" y="4284"/>
                  </a:lnTo>
                  <a:cubicBezTo>
                    <a:pt x="33812" y="4992"/>
                    <a:pt x="29520" y="7697"/>
                    <a:pt x="27911" y="8868"/>
                  </a:cubicBezTo>
                  <a:cubicBezTo>
                    <a:pt x="26096" y="10187"/>
                    <a:pt x="11679" y="15895"/>
                    <a:pt x="11534" y="15951"/>
                  </a:cubicBezTo>
                  <a:cubicBezTo>
                    <a:pt x="11464" y="15978"/>
                    <a:pt x="11409" y="16032"/>
                    <a:pt x="11380" y="16100"/>
                  </a:cubicBezTo>
                  <a:cubicBezTo>
                    <a:pt x="10344" y="18430"/>
                    <a:pt x="9141" y="20449"/>
                    <a:pt x="8757" y="20507"/>
                  </a:cubicBezTo>
                  <a:cubicBezTo>
                    <a:pt x="7954" y="20507"/>
                    <a:pt x="5770" y="20884"/>
                    <a:pt x="5389" y="20952"/>
                  </a:cubicBezTo>
                  <a:cubicBezTo>
                    <a:pt x="5056" y="20883"/>
                    <a:pt x="3341" y="20537"/>
                    <a:pt x="2596" y="20494"/>
                  </a:cubicBezTo>
                  <a:cubicBezTo>
                    <a:pt x="2675" y="20146"/>
                    <a:pt x="3155" y="19260"/>
                    <a:pt x="3737" y="18409"/>
                  </a:cubicBezTo>
                  <a:cubicBezTo>
                    <a:pt x="3809" y="18302"/>
                    <a:pt x="3800" y="18160"/>
                    <a:pt x="3716" y="18063"/>
                  </a:cubicBezTo>
                  <a:cubicBezTo>
                    <a:pt x="3661" y="18000"/>
                    <a:pt x="3583" y="17966"/>
                    <a:pt x="3503" y="17966"/>
                  </a:cubicBezTo>
                  <a:cubicBezTo>
                    <a:pt x="3460" y="17966"/>
                    <a:pt x="3416" y="17976"/>
                    <a:pt x="3376" y="17997"/>
                  </a:cubicBezTo>
                  <a:cubicBezTo>
                    <a:pt x="2697" y="18336"/>
                    <a:pt x="1604" y="18814"/>
                    <a:pt x="1300" y="18814"/>
                  </a:cubicBezTo>
                  <a:cubicBezTo>
                    <a:pt x="1025" y="18814"/>
                    <a:pt x="565" y="18762"/>
                    <a:pt x="556" y="18466"/>
                  </a:cubicBezTo>
                  <a:cubicBezTo>
                    <a:pt x="677" y="18271"/>
                    <a:pt x="1764" y="17902"/>
                    <a:pt x="2880" y="17678"/>
                  </a:cubicBezTo>
                  <a:cubicBezTo>
                    <a:pt x="2916" y="17672"/>
                    <a:pt x="2951" y="17658"/>
                    <a:pt x="2981" y="17637"/>
                  </a:cubicBezTo>
                  <a:lnTo>
                    <a:pt x="4444" y="16662"/>
                  </a:lnTo>
                  <a:lnTo>
                    <a:pt x="6912" y="16497"/>
                  </a:lnTo>
                  <a:cubicBezTo>
                    <a:pt x="6967" y="16493"/>
                    <a:pt x="7020" y="16473"/>
                    <a:pt x="7065" y="16439"/>
                  </a:cubicBezTo>
                  <a:cubicBezTo>
                    <a:pt x="7190" y="16342"/>
                    <a:pt x="19617" y="6778"/>
                    <a:pt x="22109" y="5449"/>
                  </a:cubicBezTo>
                  <a:cubicBezTo>
                    <a:pt x="24611" y="4113"/>
                    <a:pt x="28490" y="2424"/>
                    <a:pt x="28548" y="2399"/>
                  </a:cubicBezTo>
                  <a:lnTo>
                    <a:pt x="31904" y="640"/>
                  </a:lnTo>
                  <a:close/>
                  <a:moveTo>
                    <a:pt x="31975" y="1"/>
                  </a:moveTo>
                  <a:cubicBezTo>
                    <a:pt x="31930" y="1"/>
                    <a:pt x="31886" y="11"/>
                    <a:pt x="31844" y="33"/>
                  </a:cubicBezTo>
                  <a:lnTo>
                    <a:pt x="28303" y="1888"/>
                  </a:lnTo>
                  <a:cubicBezTo>
                    <a:pt x="28264" y="1905"/>
                    <a:pt x="24366" y="3603"/>
                    <a:pt x="21843" y="4949"/>
                  </a:cubicBezTo>
                  <a:cubicBezTo>
                    <a:pt x="19379" y="6263"/>
                    <a:pt x="7889" y="15090"/>
                    <a:pt x="6789" y="15937"/>
                  </a:cubicBezTo>
                  <a:lnTo>
                    <a:pt x="4331" y="16101"/>
                  </a:lnTo>
                  <a:cubicBezTo>
                    <a:pt x="4282" y="16104"/>
                    <a:pt x="4235" y="16121"/>
                    <a:pt x="4193" y="16148"/>
                  </a:cubicBezTo>
                  <a:lnTo>
                    <a:pt x="2715" y="17134"/>
                  </a:lnTo>
                  <a:cubicBezTo>
                    <a:pt x="913" y="17500"/>
                    <a:pt x="0" y="17931"/>
                    <a:pt x="0" y="18417"/>
                  </a:cubicBezTo>
                  <a:cubicBezTo>
                    <a:pt x="0" y="19010"/>
                    <a:pt x="498" y="19378"/>
                    <a:pt x="1300" y="19378"/>
                  </a:cubicBezTo>
                  <a:cubicBezTo>
                    <a:pt x="1607" y="19378"/>
                    <a:pt x="2211" y="19149"/>
                    <a:pt x="2734" y="18920"/>
                  </a:cubicBezTo>
                  <a:lnTo>
                    <a:pt x="2734" y="18920"/>
                  </a:lnTo>
                  <a:cubicBezTo>
                    <a:pt x="2259" y="19708"/>
                    <a:pt x="1896" y="20493"/>
                    <a:pt x="2075" y="20833"/>
                  </a:cubicBezTo>
                  <a:cubicBezTo>
                    <a:pt x="2149" y="20974"/>
                    <a:pt x="2290" y="21054"/>
                    <a:pt x="2461" y="21054"/>
                  </a:cubicBezTo>
                  <a:cubicBezTo>
                    <a:pt x="3102" y="21054"/>
                    <a:pt x="5305" y="21512"/>
                    <a:pt x="5327" y="21516"/>
                  </a:cubicBezTo>
                  <a:cubicBezTo>
                    <a:pt x="5345" y="21520"/>
                    <a:pt x="5365" y="21522"/>
                    <a:pt x="5385" y="21522"/>
                  </a:cubicBezTo>
                  <a:cubicBezTo>
                    <a:pt x="5401" y="21522"/>
                    <a:pt x="5418" y="21520"/>
                    <a:pt x="5435" y="21518"/>
                  </a:cubicBezTo>
                  <a:cubicBezTo>
                    <a:pt x="5460" y="21514"/>
                    <a:pt x="7944" y="21072"/>
                    <a:pt x="8757" y="21072"/>
                  </a:cubicBezTo>
                  <a:cubicBezTo>
                    <a:pt x="9666" y="21072"/>
                    <a:pt x="11187" y="17913"/>
                    <a:pt x="11849" y="16435"/>
                  </a:cubicBezTo>
                  <a:cubicBezTo>
                    <a:pt x="13283" y="15866"/>
                    <a:pt x="26435" y="10640"/>
                    <a:pt x="28242" y="9324"/>
                  </a:cubicBezTo>
                  <a:cubicBezTo>
                    <a:pt x="30078" y="7991"/>
                    <a:pt x="35459" y="4625"/>
                    <a:pt x="35514" y="4591"/>
                  </a:cubicBezTo>
                  <a:cubicBezTo>
                    <a:pt x="35660" y="4501"/>
                    <a:pt x="35692" y="4301"/>
                    <a:pt x="35582" y="4169"/>
                  </a:cubicBezTo>
                  <a:lnTo>
                    <a:pt x="32192" y="102"/>
                  </a:lnTo>
                  <a:cubicBezTo>
                    <a:pt x="32137" y="36"/>
                    <a:pt x="32057" y="1"/>
                    <a:pt x="319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932;p38">
              <a:extLst>
                <a:ext uri="{FF2B5EF4-FFF2-40B4-BE49-F238E27FC236}">
                  <a16:creationId xmlns:a16="http://schemas.microsoft.com/office/drawing/2014/main" id="{566782ED-9E20-BE38-F166-07DFE9EC2C33}"/>
                </a:ext>
              </a:extLst>
            </p:cNvPr>
            <p:cNvSpPr/>
            <p:nvPr/>
          </p:nvSpPr>
          <p:spPr>
            <a:xfrm>
              <a:off x="3987875" y="2778125"/>
              <a:ext cx="411000" cy="496450"/>
            </a:xfrm>
            <a:custGeom>
              <a:avLst/>
              <a:gdLst/>
              <a:ahLst/>
              <a:cxnLst/>
              <a:rect l="l" t="t" r="r" b="b"/>
              <a:pathLst>
                <a:path w="16440" h="19858" extrusionOk="0">
                  <a:moveTo>
                    <a:pt x="15886" y="1"/>
                  </a:moveTo>
                  <a:lnTo>
                    <a:pt x="1" y="14434"/>
                  </a:lnTo>
                  <a:lnTo>
                    <a:pt x="4576" y="19858"/>
                  </a:lnTo>
                  <a:lnTo>
                    <a:pt x="13389" y="16469"/>
                  </a:lnTo>
                  <a:lnTo>
                    <a:pt x="16440" y="199"/>
                  </a:lnTo>
                  <a:lnTo>
                    <a:pt x="15886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933;p38">
              <a:extLst>
                <a:ext uri="{FF2B5EF4-FFF2-40B4-BE49-F238E27FC236}">
                  <a16:creationId xmlns:a16="http://schemas.microsoft.com/office/drawing/2014/main" id="{1986219C-A739-EB79-615E-E279E97CFFF9}"/>
                </a:ext>
              </a:extLst>
            </p:cNvPr>
            <p:cNvSpPr/>
            <p:nvPr/>
          </p:nvSpPr>
          <p:spPr>
            <a:xfrm>
              <a:off x="3980025" y="2771075"/>
              <a:ext cx="426425" cy="510575"/>
            </a:xfrm>
            <a:custGeom>
              <a:avLst/>
              <a:gdLst/>
              <a:ahLst/>
              <a:cxnLst/>
              <a:rect l="l" t="t" r="r" b="b"/>
              <a:pathLst>
                <a:path w="17057" h="20423" extrusionOk="0">
                  <a:moveTo>
                    <a:pt x="16265" y="606"/>
                  </a:moveTo>
                  <a:lnTo>
                    <a:pt x="16431" y="665"/>
                  </a:lnTo>
                  <a:lnTo>
                    <a:pt x="13454" y="16543"/>
                  </a:lnTo>
                  <a:lnTo>
                    <a:pt x="4976" y="19804"/>
                  </a:lnTo>
                  <a:lnTo>
                    <a:pt x="706" y="14743"/>
                  </a:lnTo>
                  <a:lnTo>
                    <a:pt x="16265" y="606"/>
                  </a:lnTo>
                  <a:close/>
                  <a:moveTo>
                    <a:pt x="16201" y="0"/>
                  </a:moveTo>
                  <a:cubicBezTo>
                    <a:pt x="16131" y="0"/>
                    <a:pt x="16063" y="26"/>
                    <a:pt x="16010" y="74"/>
                  </a:cubicBezTo>
                  <a:lnTo>
                    <a:pt x="125" y="14508"/>
                  </a:lnTo>
                  <a:cubicBezTo>
                    <a:pt x="12" y="14610"/>
                    <a:pt x="1" y="14783"/>
                    <a:pt x="98" y="14899"/>
                  </a:cubicBezTo>
                  <a:lnTo>
                    <a:pt x="4674" y="20323"/>
                  </a:lnTo>
                  <a:cubicBezTo>
                    <a:pt x="4727" y="20386"/>
                    <a:pt x="4807" y="20423"/>
                    <a:pt x="4890" y="20423"/>
                  </a:cubicBezTo>
                  <a:cubicBezTo>
                    <a:pt x="4925" y="20423"/>
                    <a:pt x="4959" y="20416"/>
                    <a:pt x="4992" y="20404"/>
                  </a:cubicBezTo>
                  <a:lnTo>
                    <a:pt x="13804" y="17014"/>
                  </a:lnTo>
                  <a:cubicBezTo>
                    <a:pt x="13896" y="16979"/>
                    <a:pt x="13963" y="16899"/>
                    <a:pt x="13981" y="16802"/>
                  </a:cubicBezTo>
                  <a:lnTo>
                    <a:pt x="17032" y="534"/>
                  </a:lnTo>
                  <a:cubicBezTo>
                    <a:pt x="17057" y="397"/>
                    <a:pt x="16980" y="262"/>
                    <a:pt x="16849" y="215"/>
                  </a:cubicBezTo>
                  <a:lnTo>
                    <a:pt x="16295" y="17"/>
                  </a:lnTo>
                  <a:cubicBezTo>
                    <a:pt x="16264" y="6"/>
                    <a:pt x="16232" y="0"/>
                    <a:pt x="16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934;p38">
              <a:extLst>
                <a:ext uri="{FF2B5EF4-FFF2-40B4-BE49-F238E27FC236}">
                  <a16:creationId xmlns:a16="http://schemas.microsoft.com/office/drawing/2014/main" id="{CD2C853C-D496-2D1C-6A60-29B5A6A0CE84}"/>
                </a:ext>
              </a:extLst>
            </p:cNvPr>
            <p:cNvSpPr/>
            <p:nvPr/>
          </p:nvSpPr>
          <p:spPr>
            <a:xfrm>
              <a:off x="3987875" y="3090850"/>
              <a:ext cx="182825" cy="183725"/>
            </a:xfrm>
            <a:custGeom>
              <a:avLst/>
              <a:gdLst/>
              <a:ahLst/>
              <a:cxnLst/>
              <a:rect l="l" t="t" r="r" b="b"/>
              <a:pathLst>
                <a:path w="7313" h="7349" extrusionOk="0">
                  <a:moveTo>
                    <a:pt x="2119" y="1"/>
                  </a:moveTo>
                  <a:lnTo>
                    <a:pt x="1" y="1925"/>
                  </a:lnTo>
                  <a:lnTo>
                    <a:pt x="4576" y="7349"/>
                  </a:lnTo>
                  <a:lnTo>
                    <a:pt x="7312" y="6297"/>
                  </a:lnTo>
                  <a:lnTo>
                    <a:pt x="21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935;p38">
              <a:extLst>
                <a:ext uri="{FF2B5EF4-FFF2-40B4-BE49-F238E27FC236}">
                  <a16:creationId xmlns:a16="http://schemas.microsoft.com/office/drawing/2014/main" id="{DD621CF1-45CF-C096-0919-1112388BEA7D}"/>
                </a:ext>
              </a:extLst>
            </p:cNvPr>
            <p:cNvSpPr/>
            <p:nvPr/>
          </p:nvSpPr>
          <p:spPr>
            <a:xfrm>
              <a:off x="3980025" y="3083800"/>
              <a:ext cx="199200" cy="197850"/>
            </a:xfrm>
            <a:custGeom>
              <a:avLst/>
              <a:gdLst/>
              <a:ahLst/>
              <a:cxnLst/>
              <a:rect l="l" t="t" r="r" b="b"/>
              <a:pathLst>
                <a:path w="7968" h="7914" extrusionOk="0">
                  <a:moveTo>
                    <a:pt x="2404" y="692"/>
                  </a:moveTo>
                  <a:lnTo>
                    <a:pt x="7159" y="6455"/>
                  </a:lnTo>
                  <a:lnTo>
                    <a:pt x="4976" y="7295"/>
                  </a:lnTo>
                  <a:lnTo>
                    <a:pt x="706" y="2234"/>
                  </a:lnTo>
                  <a:lnTo>
                    <a:pt x="2404" y="692"/>
                  </a:lnTo>
                  <a:close/>
                  <a:moveTo>
                    <a:pt x="2429" y="0"/>
                  </a:moveTo>
                  <a:cubicBezTo>
                    <a:pt x="2360" y="0"/>
                    <a:pt x="2294" y="26"/>
                    <a:pt x="2243" y="74"/>
                  </a:cubicBezTo>
                  <a:lnTo>
                    <a:pt x="125" y="1999"/>
                  </a:lnTo>
                  <a:cubicBezTo>
                    <a:pt x="12" y="2101"/>
                    <a:pt x="1" y="2274"/>
                    <a:pt x="98" y="2390"/>
                  </a:cubicBezTo>
                  <a:lnTo>
                    <a:pt x="4674" y="7814"/>
                  </a:lnTo>
                  <a:cubicBezTo>
                    <a:pt x="4727" y="7877"/>
                    <a:pt x="4807" y="7914"/>
                    <a:pt x="4890" y="7914"/>
                  </a:cubicBezTo>
                  <a:cubicBezTo>
                    <a:pt x="4925" y="7914"/>
                    <a:pt x="4959" y="7907"/>
                    <a:pt x="4992" y="7895"/>
                  </a:cubicBezTo>
                  <a:lnTo>
                    <a:pt x="7728" y="6842"/>
                  </a:lnTo>
                  <a:cubicBezTo>
                    <a:pt x="7908" y="6772"/>
                    <a:pt x="7967" y="6547"/>
                    <a:pt x="7845" y="6398"/>
                  </a:cubicBezTo>
                  <a:lnTo>
                    <a:pt x="2650" y="103"/>
                  </a:lnTo>
                  <a:cubicBezTo>
                    <a:pt x="2602" y="43"/>
                    <a:pt x="2530" y="7"/>
                    <a:pt x="2453" y="1"/>
                  </a:cubicBezTo>
                  <a:cubicBezTo>
                    <a:pt x="2445" y="0"/>
                    <a:pt x="2437" y="0"/>
                    <a:pt x="24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936;p38">
              <a:extLst>
                <a:ext uri="{FF2B5EF4-FFF2-40B4-BE49-F238E27FC236}">
                  <a16:creationId xmlns:a16="http://schemas.microsoft.com/office/drawing/2014/main" id="{C0F56405-9E40-05A0-5AB6-5FFF18F7BE9C}"/>
                </a:ext>
              </a:extLst>
            </p:cNvPr>
            <p:cNvSpPr/>
            <p:nvPr/>
          </p:nvSpPr>
          <p:spPr>
            <a:xfrm>
              <a:off x="5008775" y="5034000"/>
              <a:ext cx="219850" cy="305700"/>
            </a:xfrm>
            <a:custGeom>
              <a:avLst/>
              <a:gdLst/>
              <a:ahLst/>
              <a:cxnLst/>
              <a:rect l="l" t="t" r="r" b="b"/>
              <a:pathLst>
                <a:path w="8794" h="12228" extrusionOk="0">
                  <a:moveTo>
                    <a:pt x="2358" y="0"/>
                  </a:moveTo>
                  <a:cubicBezTo>
                    <a:pt x="1220" y="0"/>
                    <a:pt x="1" y="1626"/>
                    <a:pt x="1" y="1626"/>
                  </a:cubicBezTo>
                  <a:cubicBezTo>
                    <a:pt x="1" y="1626"/>
                    <a:pt x="618" y="2862"/>
                    <a:pt x="1132" y="3993"/>
                  </a:cubicBezTo>
                  <a:cubicBezTo>
                    <a:pt x="1647" y="5126"/>
                    <a:pt x="3499" y="11507"/>
                    <a:pt x="5558" y="12124"/>
                  </a:cubicBezTo>
                  <a:cubicBezTo>
                    <a:pt x="5790" y="12194"/>
                    <a:pt x="6012" y="12227"/>
                    <a:pt x="6223" y="12227"/>
                  </a:cubicBezTo>
                  <a:cubicBezTo>
                    <a:pt x="7874" y="12227"/>
                    <a:pt x="8794" y="10187"/>
                    <a:pt x="8337" y="7905"/>
                  </a:cubicBezTo>
                  <a:cubicBezTo>
                    <a:pt x="7823" y="5332"/>
                    <a:pt x="2779" y="83"/>
                    <a:pt x="2779" y="83"/>
                  </a:cubicBezTo>
                  <a:cubicBezTo>
                    <a:pt x="2641" y="26"/>
                    <a:pt x="2501" y="0"/>
                    <a:pt x="2358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937;p38">
              <a:extLst>
                <a:ext uri="{FF2B5EF4-FFF2-40B4-BE49-F238E27FC236}">
                  <a16:creationId xmlns:a16="http://schemas.microsoft.com/office/drawing/2014/main" id="{9BDB697D-8AF0-6E7B-F8A3-45E7B880429E}"/>
                </a:ext>
              </a:extLst>
            </p:cNvPr>
            <p:cNvSpPr/>
            <p:nvPr/>
          </p:nvSpPr>
          <p:spPr>
            <a:xfrm>
              <a:off x="5001250" y="5026925"/>
              <a:ext cx="231225" cy="319800"/>
            </a:xfrm>
            <a:custGeom>
              <a:avLst/>
              <a:gdLst/>
              <a:ahLst/>
              <a:cxnLst/>
              <a:rect l="l" t="t" r="r" b="b"/>
              <a:pathLst>
                <a:path w="9249" h="12792" extrusionOk="0">
                  <a:moveTo>
                    <a:pt x="2661" y="567"/>
                  </a:moveTo>
                  <a:cubicBezTo>
                    <a:pt x="2750" y="567"/>
                    <a:pt x="2836" y="580"/>
                    <a:pt x="2920" y="608"/>
                  </a:cubicBezTo>
                  <a:cubicBezTo>
                    <a:pt x="3412" y="1128"/>
                    <a:pt x="7893" y="5904"/>
                    <a:pt x="8361" y="8243"/>
                  </a:cubicBezTo>
                  <a:cubicBezTo>
                    <a:pt x="8655" y="9717"/>
                    <a:pt x="8355" y="11116"/>
                    <a:pt x="7595" y="11807"/>
                  </a:cubicBezTo>
                  <a:cubicBezTo>
                    <a:pt x="7288" y="12086"/>
                    <a:pt x="6923" y="12227"/>
                    <a:pt x="6519" y="12227"/>
                  </a:cubicBezTo>
                  <a:cubicBezTo>
                    <a:pt x="6334" y="12227"/>
                    <a:pt x="6140" y="12197"/>
                    <a:pt x="5940" y="12138"/>
                  </a:cubicBezTo>
                  <a:cubicBezTo>
                    <a:pt x="4419" y="11681"/>
                    <a:pt x="2882" y="7409"/>
                    <a:pt x="2143" y="5356"/>
                  </a:cubicBezTo>
                  <a:cubicBezTo>
                    <a:pt x="1949" y="4815"/>
                    <a:pt x="1796" y="4390"/>
                    <a:pt x="1691" y="4160"/>
                  </a:cubicBezTo>
                  <a:cubicBezTo>
                    <a:pt x="1288" y="3274"/>
                    <a:pt x="818" y="2317"/>
                    <a:pt x="634" y="1944"/>
                  </a:cubicBezTo>
                  <a:cubicBezTo>
                    <a:pt x="1047" y="1440"/>
                    <a:pt x="1929" y="567"/>
                    <a:pt x="2661" y="567"/>
                  </a:cubicBezTo>
                  <a:close/>
                  <a:moveTo>
                    <a:pt x="2666" y="0"/>
                  </a:moveTo>
                  <a:cubicBezTo>
                    <a:pt x="1396" y="0"/>
                    <a:pt x="135" y="1659"/>
                    <a:pt x="75" y="1739"/>
                  </a:cubicBezTo>
                  <a:cubicBezTo>
                    <a:pt x="10" y="1825"/>
                    <a:pt x="0" y="1939"/>
                    <a:pt x="48" y="2035"/>
                  </a:cubicBezTo>
                  <a:cubicBezTo>
                    <a:pt x="55" y="2048"/>
                    <a:pt x="669" y="3280"/>
                    <a:pt x="1176" y="4394"/>
                  </a:cubicBezTo>
                  <a:cubicBezTo>
                    <a:pt x="1271" y="4602"/>
                    <a:pt x="1421" y="5019"/>
                    <a:pt x="1611" y="5546"/>
                  </a:cubicBezTo>
                  <a:cubicBezTo>
                    <a:pt x="2759" y="8737"/>
                    <a:pt x="4122" y="12182"/>
                    <a:pt x="5778" y="12679"/>
                  </a:cubicBezTo>
                  <a:cubicBezTo>
                    <a:pt x="6017" y="12753"/>
                    <a:pt x="6267" y="12791"/>
                    <a:pt x="6518" y="12792"/>
                  </a:cubicBezTo>
                  <a:cubicBezTo>
                    <a:pt x="7063" y="12792"/>
                    <a:pt x="7564" y="12600"/>
                    <a:pt x="7976" y="12225"/>
                  </a:cubicBezTo>
                  <a:cubicBezTo>
                    <a:pt x="8879" y="11402"/>
                    <a:pt x="9249" y="9796"/>
                    <a:pt x="8915" y="8131"/>
                  </a:cubicBezTo>
                  <a:cubicBezTo>
                    <a:pt x="8390" y="5509"/>
                    <a:pt x="3493" y="386"/>
                    <a:pt x="3284" y="169"/>
                  </a:cubicBezTo>
                  <a:cubicBezTo>
                    <a:pt x="3257" y="141"/>
                    <a:pt x="3224" y="119"/>
                    <a:pt x="3189" y="104"/>
                  </a:cubicBezTo>
                  <a:cubicBezTo>
                    <a:pt x="3017" y="32"/>
                    <a:pt x="2841" y="0"/>
                    <a:pt x="266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Google Shape;938;p38">
              <a:extLst>
                <a:ext uri="{FF2B5EF4-FFF2-40B4-BE49-F238E27FC236}">
                  <a16:creationId xmlns:a16="http://schemas.microsoft.com/office/drawing/2014/main" id="{4C84B302-587E-A1C6-2327-1625DA24EB56}"/>
                </a:ext>
              </a:extLst>
            </p:cNvPr>
            <p:cNvSpPr/>
            <p:nvPr/>
          </p:nvSpPr>
          <p:spPr>
            <a:xfrm>
              <a:off x="5097200" y="5233200"/>
              <a:ext cx="129400" cy="106475"/>
            </a:xfrm>
            <a:custGeom>
              <a:avLst/>
              <a:gdLst/>
              <a:ahLst/>
              <a:cxnLst/>
              <a:rect l="l" t="t" r="r" b="b"/>
              <a:pathLst>
                <a:path w="5176" h="4259" extrusionOk="0">
                  <a:moveTo>
                    <a:pt x="3340" y="0"/>
                  </a:moveTo>
                  <a:cubicBezTo>
                    <a:pt x="2189" y="0"/>
                    <a:pt x="906" y="413"/>
                    <a:pt x="0" y="1892"/>
                  </a:cubicBezTo>
                  <a:cubicBezTo>
                    <a:pt x="618" y="3034"/>
                    <a:pt x="1307" y="3942"/>
                    <a:pt x="2021" y="4156"/>
                  </a:cubicBezTo>
                  <a:cubicBezTo>
                    <a:pt x="2253" y="4226"/>
                    <a:pt x="2475" y="4259"/>
                    <a:pt x="2685" y="4259"/>
                  </a:cubicBezTo>
                  <a:cubicBezTo>
                    <a:pt x="4268" y="4259"/>
                    <a:pt x="5175" y="2381"/>
                    <a:pt x="4843" y="212"/>
                  </a:cubicBezTo>
                  <a:cubicBezTo>
                    <a:pt x="4410" y="95"/>
                    <a:pt x="3890" y="0"/>
                    <a:pt x="3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Google Shape;939;p38">
              <a:extLst>
                <a:ext uri="{FF2B5EF4-FFF2-40B4-BE49-F238E27FC236}">
                  <a16:creationId xmlns:a16="http://schemas.microsoft.com/office/drawing/2014/main" id="{7FED1D88-E6B3-9514-F426-C23E033D5C72}"/>
                </a:ext>
              </a:extLst>
            </p:cNvPr>
            <p:cNvSpPr/>
            <p:nvPr/>
          </p:nvSpPr>
          <p:spPr>
            <a:xfrm>
              <a:off x="5089775" y="5226200"/>
              <a:ext cx="141650" cy="120525"/>
            </a:xfrm>
            <a:custGeom>
              <a:avLst/>
              <a:gdLst/>
              <a:ahLst/>
              <a:cxnLst/>
              <a:rect l="l" t="t" r="r" b="b"/>
              <a:pathLst>
                <a:path w="5666" h="4821" extrusionOk="0">
                  <a:moveTo>
                    <a:pt x="3631" y="560"/>
                  </a:moveTo>
                  <a:cubicBezTo>
                    <a:pt x="4068" y="560"/>
                    <a:pt x="4494" y="624"/>
                    <a:pt x="4886" y="719"/>
                  </a:cubicBezTo>
                  <a:cubicBezTo>
                    <a:pt x="5045" y="2042"/>
                    <a:pt x="4712" y="3262"/>
                    <a:pt x="4020" y="3864"/>
                  </a:cubicBezTo>
                  <a:cubicBezTo>
                    <a:pt x="3721" y="4125"/>
                    <a:pt x="3367" y="4256"/>
                    <a:pt x="2977" y="4256"/>
                  </a:cubicBezTo>
                  <a:cubicBezTo>
                    <a:pt x="2792" y="4256"/>
                    <a:pt x="2599" y="4226"/>
                    <a:pt x="2399" y="4167"/>
                  </a:cubicBezTo>
                  <a:cubicBezTo>
                    <a:pt x="2030" y="4055"/>
                    <a:pt x="1425" y="3618"/>
                    <a:pt x="625" y="2183"/>
                  </a:cubicBezTo>
                  <a:cubicBezTo>
                    <a:pt x="1446" y="940"/>
                    <a:pt x="2568" y="560"/>
                    <a:pt x="3631" y="560"/>
                  </a:cubicBezTo>
                  <a:close/>
                  <a:moveTo>
                    <a:pt x="3641" y="0"/>
                  </a:moveTo>
                  <a:cubicBezTo>
                    <a:pt x="2434" y="0"/>
                    <a:pt x="1035" y="424"/>
                    <a:pt x="56" y="2024"/>
                  </a:cubicBezTo>
                  <a:cubicBezTo>
                    <a:pt x="4" y="2111"/>
                    <a:pt x="0" y="2219"/>
                    <a:pt x="48" y="2307"/>
                  </a:cubicBezTo>
                  <a:cubicBezTo>
                    <a:pt x="807" y="3708"/>
                    <a:pt x="1522" y="4493"/>
                    <a:pt x="2237" y="4708"/>
                  </a:cubicBezTo>
                  <a:cubicBezTo>
                    <a:pt x="2476" y="4781"/>
                    <a:pt x="2725" y="4819"/>
                    <a:pt x="2976" y="4821"/>
                  </a:cubicBezTo>
                  <a:cubicBezTo>
                    <a:pt x="2981" y="4821"/>
                    <a:pt x="2985" y="4821"/>
                    <a:pt x="2990" y="4821"/>
                  </a:cubicBezTo>
                  <a:cubicBezTo>
                    <a:pt x="3505" y="4821"/>
                    <a:pt x="4003" y="4632"/>
                    <a:pt x="4391" y="4292"/>
                  </a:cubicBezTo>
                  <a:cubicBezTo>
                    <a:pt x="5272" y="3526"/>
                    <a:pt x="5665" y="2054"/>
                    <a:pt x="5420" y="449"/>
                  </a:cubicBezTo>
                  <a:cubicBezTo>
                    <a:pt x="5402" y="339"/>
                    <a:pt x="5322" y="248"/>
                    <a:pt x="5214" y="219"/>
                  </a:cubicBezTo>
                  <a:cubicBezTo>
                    <a:pt x="4785" y="103"/>
                    <a:pt x="4236" y="0"/>
                    <a:pt x="364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940;p38">
              <a:extLst>
                <a:ext uri="{FF2B5EF4-FFF2-40B4-BE49-F238E27FC236}">
                  <a16:creationId xmlns:a16="http://schemas.microsoft.com/office/drawing/2014/main" id="{92663E5D-D1FB-9DF4-6BD7-DD6835C2EE42}"/>
                </a:ext>
              </a:extLst>
            </p:cNvPr>
            <p:cNvSpPr/>
            <p:nvPr/>
          </p:nvSpPr>
          <p:spPr>
            <a:xfrm>
              <a:off x="5079450" y="5231975"/>
              <a:ext cx="149075" cy="107725"/>
            </a:xfrm>
            <a:custGeom>
              <a:avLst/>
              <a:gdLst/>
              <a:ahLst/>
              <a:cxnLst/>
              <a:rect l="l" t="t" r="r" b="b"/>
              <a:pathLst>
                <a:path w="5963" h="4309" extrusionOk="0">
                  <a:moveTo>
                    <a:pt x="5512" y="0"/>
                  </a:moveTo>
                  <a:lnTo>
                    <a:pt x="5512" y="0"/>
                  </a:lnTo>
                  <a:cubicBezTo>
                    <a:pt x="5314" y="1052"/>
                    <a:pt x="4794" y="3079"/>
                    <a:pt x="3657" y="3382"/>
                  </a:cubicBezTo>
                  <a:cubicBezTo>
                    <a:pt x="3572" y="3405"/>
                    <a:pt x="3485" y="3416"/>
                    <a:pt x="3397" y="3416"/>
                  </a:cubicBezTo>
                  <a:cubicBezTo>
                    <a:pt x="2345" y="3416"/>
                    <a:pt x="1033" y="1895"/>
                    <a:pt x="0" y="472"/>
                  </a:cubicBezTo>
                  <a:lnTo>
                    <a:pt x="0" y="472"/>
                  </a:lnTo>
                  <a:cubicBezTo>
                    <a:pt x="774" y="2235"/>
                    <a:pt x="1729" y="3905"/>
                    <a:pt x="2731" y="4205"/>
                  </a:cubicBezTo>
                  <a:cubicBezTo>
                    <a:pt x="2963" y="4275"/>
                    <a:pt x="3185" y="4308"/>
                    <a:pt x="3396" y="4308"/>
                  </a:cubicBezTo>
                  <a:cubicBezTo>
                    <a:pt x="5043" y="4308"/>
                    <a:pt x="5962" y="2278"/>
                    <a:pt x="5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941;p38">
              <a:extLst>
                <a:ext uri="{FF2B5EF4-FFF2-40B4-BE49-F238E27FC236}">
                  <a16:creationId xmlns:a16="http://schemas.microsoft.com/office/drawing/2014/main" id="{08AF3C3B-2156-FCBC-81E5-A12D21BEAE34}"/>
                </a:ext>
              </a:extLst>
            </p:cNvPr>
            <p:cNvSpPr/>
            <p:nvPr/>
          </p:nvSpPr>
          <p:spPr>
            <a:xfrm>
              <a:off x="5071525" y="5224900"/>
              <a:ext cx="160875" cy="121825"/>
            </a:xfrm>
            <a:custGeom>
              <a:avLst/>
              <a:gdLst/>
              <a:ahLst/>
              <a:cxnLst/>
              <a:rect l="l" t="t" r="r" b="b"/>
              <a:pathLst>
                <a:path w="6435" h="4873" extrusionOk="0">
                  <a:moveTo>
                    <a:pt x="5606" y="2154"/>
                  </a:moveTo>
                  <a:lnTo>
                    <a:pt x="5606" y="2154"/>
                  </a:lnTo>
                  <a:cubicBezTo>
                    <a:pt x="5495" y="2882"/>
                    <a:pt x="5212" y="3500"/>
                    <a:pt x="4782" y="3889"/>
                  </a:cubicBezTo>
                  <a:cubicBezTo>
                    <a:pt x="4476" y="4168"/>
                    <a:pt x="4112" y="4307"/>
                    <a:pt x="3708" y="4307"/>
                  </a:cubicBezTo>
                  <a:cubicBezTo>
                    <a:pt x="3523" y="4307"/>
                    <a:pt x="3329" y="4278"/>
                    <a:pt x="3129" y="4219"/>
                  </a:cubicBezTo>
                  <a:cubicBezTo>
                    <a:pt x="2811" y="4122"/>
                    <a:pt x="2360" y="3801"/>
                    <a:pt x="1785" y="2939"/>
                  </a:cubicBezTo>
                  <a:lnTo>
                    <a:pt x="1785" y="2939"/>
                  </a:lnTo>
                  <a:cubicBezTo>
                    <a:pt x="2517" y="3642"/>
                    <a:pt x="3150" y="3983"/>
                    <a:pt x="3709" y="3983"/>
                  </a:cubicBezTo>
                  <a:cubicBezTo>
                    <a:pt x="3825" y="3983"/>
                    <a:pt x="3938" y="3968"/>
                    <a:pt x="4048" y="3939"/>
                  </a:cubicBezTo>
                  <a:cubicBezTo>
                    <a:pt x="4767" y="3747"/>
                    <a:pt x="5265" y="3020"/>
                    <a:pt x="5606" y="2154"/>
                  </a:cubicBezTo>
                  <a:close/>
                  <a:moveTo>
                    <a:pt x="5828" y="0"/>
                  </a:moveTo>
                  <a:cubicBezTo>
                    <a:pt x="5692" y="0"/>
                    <a:pt x="5576" y="97"/>
                    <a:pt x="5551" y="231"/>
                  </a:cubicBezTo>
                  <a:cubicBezTo>
                    <a:pt x="5389" y="1092"/>
                    <a:pt x="4905" y="3124"/>
                    <a:pt x="3901" y="3391"/>
                  </a:cubicBezTo>
                  <a:cubicBezTo>
                    <a:pt x="3845" y="3407"/>
                    <a:pt x="3783" y="3415"/>
                    <a:pt x="3714" y="3415"/>
                  </a:cubicBezTo>
                  <a:cubicBezTo>
                    <a:pt x="3166" y="3415"/>
                    <a:pt x="2198" y="2865"/>
                    <a:pt x="546" y="587"/>
                  </a:cubicBezTo>
                  <a:cubicBezTo>
                    <a:pt x="491" y="512"/>
                    <a:pt x="405" y="472"/>
                    <a:pt x="317" y="472"/>
                  </a:cubicBezTo>
                  <a:cubicBezTo>
                    <a:pt x="269" y="472"/>
                    <a:pt x="220" y="484"/>
                    <a:pt x="176" y="509"/>
                  </a:cubicBezTo>
                  <a:cubicBezTo>
                    <a:pt x="51" y="581"/>
                    <a:pt x="0" y="735"/>
                    <a:pt x="58" y="868"/>
                  </a:cubicBezTo>
                  <a:cubicBezTo>
                    <a:pt x="1085" y="3208"/>
                    <a:pt x="2037" y="4481"/>
                    <a:pt x="2967" y="4760"/>
                  </a:cubicBezTo>
                  <a:cubicBezTo>
                    <a:pt x="3206" y="4834"/>
                    <a:pt x="3456" y="4872"/>
                    <a:pt x="3707" y="4873"/>
                  </a:cubicBezTo>
                  <a:cubicBezTo>
                    <a:pt x="4251" y="4873"/>
                    <a:pt x="4752" y="4682"/>
                    <a:pt x="5163" y="4308"/>
                  </a:cubicBezTo>
                  <a:cubicBezTo>
                    <a:pt x="6064" y="3489"/>
                    <a:pt x="6434" y="1888"/>
                    <a:pt x="6106" y="229"/>
                  </a:cubicBezTo>
                  <a:cubicBezTo>
                    <a:pt x="6080" y="96"/>
                    <a:pt x="5964" y="0"/>
                    <a:pt x="582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942;p38">
              <a:extLst>
                <a:ext uri="{FF2B5EF4-FFF2-40B4-BE49-F238E27FC236}">
                  <a16:creationId xmlns:a16="http://schemas.microsoft.com/office/drawing/2014/main" id="{5852A361-EC44-3135-4E28-92A49CA65BA4}"/>
                </a:ext>
              </a:extLst>
            </p:cNvPr>
            <p:cNvSpPr/>
            <p:nvPr/>
          </p:nvSpPr>
          <p:spPr>
            <a:xfrm>
              <a:off x="5037050" y="5085425"/>
              <a:ext cx="77225" cy="40700"/>
            </a:xfrm>
            <a:custGeom>
              <a:avLst/>
              <a:gdLst/>
              <a:ahLst/>
              <a:cxnLst/>
              <a:rect l="l" t="t" r="r" b="b"/>
              <a:pathLst>
                <a:path w="3089" h="1628" extrusionOk="0">
                  <a:moveTo>
                    <a:pt x="2822" y="0"/>
                  </a:moveTo>
                  <a:cubicBezTo>
                    <a:pt x="2282" y="0"/>
                    <a:pt x="618" y="908"/>
                    <a:pt x="618" y="908"/>
                  </a:cubicBezTo>
                  <a:cubicBezTo>
                    <a:pt x="1" y="1525"/>
                    <a:pt x="207" y="1628"/>
                    <a:pt x="516" y="1628"/>
                  </a:cubicBezTo>
                  <a:cubicBezTo>
                    <a:pt x="825" y="1628"/>
                    <a:pt x="3089" y="496"/>
                    <a:pt x="2986" y="84"/>
                  </a:cubicBezTo>
                  <a:cubicBezTo>
                    <a:pt x="2971" y="25"/>
                    <a:pt x="2912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" name="Google Shape;943;p38">
              <a:extLst>
                <a:ext uri="{FF2B5EF4-FFF2-40B4-BE49-F238E27FC236}">
                  <a16:creationId xmlns:a16="http://schemas.microsoft.com/office/drawing/2014/main" id="{FF76F23D-4A25-5723-69FE-5745B9A7BD81}"/>
                </a:ext>
              </a:extLst>
            </p:cNvPr>
            <p:cNvSpPr/>
            <p:nvPr/>
          </p:nvSpPr>
          <p:spPr>
            <a:xfrm>
              <a:off x="5037625" y="5081950"/>
              <a:ext cx="78125" cy="47700"/>
            </a:xfrm>
            <a:custGeom>
              <a:avLst/>
              <a:gdLst/>
              <a:ahLst/>
              <a:cxnLst/>
              <a:rect l="l" t="t" r="r" b="b"/>
              <a:pathLst>
                <a:path w="3125" h="1908" extrusionOk="0">
                  <a:moveTo>
                    <a:pt x="2788" y="277"/>
                  </a:moveTo>
                  <a:cubicBezTo>
                    <a:pt x="2799" y="277"/>
                    <a:pt x="2810" y="277"/>
                    <a:pt x="2819" y="279"/>
                  </a:cubicBezTo>
                  <a:cubicBezTo>
                    <a:pt x="2694" y="620"/>
                    <a:pt x="780" y="1620"/>
                    <a:pt x="493" y="1625"/>
                  </a:cubicBezTo>
                  <a:cubicBezTo>
                    <a:pt x="442" y="1625"/>
                    <a:pt x="392" y="1622"/>
                    <a:pt x="341" y="1614"/>
                  </a:cubicBezTo>
                  <a:lnTo>
                    <a:pt x="338" y="1616"/>
                  </a:lnTo>
                  <a:cubicBezTo>
                    <a:pt x="342" y="1587"/>
                    <a:pt x="379" y="1467"/>
                    <a:pt x="681" y="1161"/>
                  </a:cubicBezTo>
                  <a:cubicBezTo>
                    <a:pt x="1514" y="709"/>
                    <a:pt x="2489" y="277"/>
                    <a:pt x="2788" y="277"/>
                  </a:cubicBezTo>
                  <a:close/>
                  <a:moveTo>
                    <a:pt x="2806" y="1"/>
                  </a:moveTo>
                  <a:cubicBezTo>
                    <a:pt x="2248" y="1"/>
                    <a:pt x="949" y="693"/>
                    <a:pt x="528" y="922"/>
                  </a:cubicBezTo>
                  <a:cubicBezTo>
                    <a:pt x="516" y="929"/>
                    <a:pt x="505" y="937"/>
                    <a:pt x="496" y="947"/>
                  </a:cubicBezTo>
                  <a:cubicBezTo>
                    <a:pt x="123" y="1320"/>
                    <a:pt x="1" y="1546"/>
                    <a:pt x="74" y="1722"/>
                  </a:cubicBezTo>
                  <a:cubicBezTo>
                    <a:pt x="152" y="1908"/>
                    <a:pt x="400" y="1908"/>
                    <a:pt x="493" y="1908"/>
                  </a:cubicBezTo>
                  <a:cubicBezTo>
                    <a:pt x="794" y="1908"/>
                    <a:pt x="2592" y="1031"/>
                    <a:pt x="3003" y="506"/>
                  </a:cubicBezTo>
                  <a:cubicBezTo>
                    <a:pt x="3092" y="392"/>
                    <a:pt x="3124" y="285"/>
                    <a:pt x="3101" y="190"/>
                  </a:cubicBezTo>
                  <a:cubicBezTo>
                    <a:pt x="3082" y="116"/>
                    <a:pt x="3030" y="56"/>
                    <a:pt x="2961" y="28"/>
                  </a:cubicBezTo>
                  <a:cubicBezTo>
                    <a:pt x="2920" y="9"/>
                    <a:pt x="2868" y="1"/>
                    <a:pt x="280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" name="Google Shape;944;p38">
              <a:extLst>
                <a:ext uri="{FF2B5EF4-FFF2-40B4-BE49-F238E27FC236}">
                  <a16:creationId xmlns:a16="http://schemas.microsoft.com/office/drawing/2014/main" id="{3BB5AC8E-9AA7-38BC-353A-EDDECEF5DD88}"/>
                </a:ext>
              </a:extLst>
            </p:cNvPr>
            <p:cNvSpPr/>
            <p:nvPr/>
          </p:nvSpPr>
          <p:spPr>
            <a:xfrm>
              <a:off x="5049950" y="5103425"/>
              <a:ext cx="77200" cy="40725"/>
            </a:xfrm>
            <a:custGeom>
              <a:avLst/>
              <a:gdLst/>
              <a:ahLst/>
              <a:cxnLst/>
              <a:rect l="l" t="t" r="r" b="b"/>
              <a:pathLst>
                <a:path w="3088" h="1629" extrusionOk="0">
                  <a:moveTo>
                    <a:pt x="2821" y="1"/>
                  </a:moveTo>
                  <a:cubicBezTo>
                    <a:pt x="2280" y="1"/>
                    <a:pt x="617" y="908"/>
                    <a:pt x="617" y="908"/>
                  </a:cubicBezTo>
                  <a:cubicBezTo>
                    <a:pt x="0" y="1526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" name="Google Shape;945;p38">
              <a:extLst>
                <a:ext uri="{FF2B5EF4-FFF2-40B4-BE49-F238E27FC236}">
                  <a16:creationId xmlns:a16="http://schemas.microsoft.com/office/drawing/2014/main" id="{1EB5DCFC-FCE3-F6E6-622D-9C31FB9F30D5}"/>
                </a:ext>
              </a:extLst>
            </p:cNvPr>
            <p:cNvSpPr/>
            <p:nvPr/>
          </p:nvSpPr>
          <p:spPr>
            <a:xfrm>
              <a:off x="5050500" y="5100000"/>
              <a:ext cx="78100" cy="47675"/>
            </a:xfrm>
            <a:custGeom>
              <a:avLst/>
              <a:gdLst/>
              <a:ahLst/>
              <a:cxnLst/>
              <a:rect l="l" t="t" r="r" b="b"/>
              <a:pathLst>
                <a:path w="3124" h="1907" extrusionOk="0">
                  <a:moveTo>
                    <a:pt x="2794" y="276"/>
                  </a:moveTo>
                  <a:cubicBezTo>
                    <a:pt x="2803" y="276"/>
                    <a:pt x="2811" y="276"/>
                    <a:pt x="2818" y="277"/>
                  </a:cubicBezTo>
                  <a:cubicBezTo>
                    <a:pt x="2693" y="619"/>
                    <a:pt x="779" y="1617"/>
                    <a:pt x="492" y="1624"/>
                  </a:cubicBezTo>
                  <a:cubicBezTo>
                    <a:pt x="441" y="1624"/>
                    <a:pt x="391" y="1620"/>
                    <a:pt x="340" y="1612"/>
                  </a:cubicBezTo>
                  <a:cubicBezTo>
                    <a:pt x="339" y="1612"/>
                    <a:pt x="338" y="1613"/>
                    <a:pt x="337" y="1613"/>
                  </a:cubicBezTo>
                  <a:cubicBezTo>
                    <a:pt x="341" y="1585"/>
                    <a:pt x="378" y="1466"/>
                    <a:pt x="681" y="1160"/>
                  </a:cubicBezTo>
                  <a:cubicBezTo>
                    <a:pt x="1518" y="705"/>
                    <a:pt x="2516" y="276"/>
                    <a:pt x="2794" y="276"/>
                  </a:cubicBezTo>
                  <a:close/>
                  <a:moveTo>
                    <a:pt x="2814" y="1"/>
                  </a:moveTo>
                  <a:cubicBezTo>
                    <a:pt x="2269" y="1"/>
                    <a:pt x="951" y="690"/>
                    <a:pt x="527" y="921"/>
                  </a:cubicBezTo>
                  <a:cubicBezTo>
                    <a:pt x="515" y="927"/>
                    <a:pt x="504" y="936"/>
                    <a:pt x="495" y="945"/>
                  </a:cubicBezTo>
                  <a:cubicBezTo>
                    <a:pt x="127" y="1313"/>
                    <a:pt x="1" y="1546"/>
                    <a:pt x="74" y="1721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794" y="1906"/>
                    <a:pt x="2592" y="1029"/>
                    <a:pt x="3002" y="503"/>
                  </a:cubicBezTo>
                  <a:cubicBezTo>
                    <a:pt x="3090" y="390"/>
                    <a:pt x="3124" y="284"/>
                    <a:pt x="3100" y="187"/>
                  </a:cubicBezTo>
                  <a:cubicBezTo>
                    <a:pt x="3081" y="114"/>
                    <a:pt x="3029" y="54"/>
                    <a:pt x="2959" y="25"/>
                  </a:cubicBezTo>
                  <a:cubicBezTo>
                    <a:pt x="2921" y="8"/>
                    <a:pt x="2872" y="1"/>
                    <a:pt x="281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" name="Google Shape;946;p38">
              <a:extLst>
                <a:ext uri="{FF2B5EF4-FFF2-40B4-BE49-F238E27FC236}">
                  <a16:creationId xmlns:a16="http://schemas.microsoft.com/office/drawing/2014/main" id="{C05B27B9-9510-94C1-7AFF-50611D5976E4}"/>
                </a:ext>
              </a:extLst>
            </p:cNvPr>
            <p:cNvSpPr/>
            <p:nvPr/>
          </p:nvSpPr>
          <p:spPr>
            <a:xfrm>
              <a:off x="5062800" y="5121450"/>
              <a:ext cx="77225" cy="40700"/>
            </a:xfrm>
            <a:custGeom>
              <a:avLst/>
              <a:gdLst/>
              <a:ahLst/>
              <a:cxnLst/>
              <a:rect l="l" t="t" r="r" b="b"/>
              <a:pathLst>
                <a:path w="3089" h="1628" extrusionOk="0">
                  <a:moveTo>
                    <a:pt x="2821" y="0"/>
                  </a:moveTo>
                  <a:cubicBezTo>
                    <a:pt x="2281" y="0"/>
                    <a:pt x="618" y="907"/>
                    <a:pt x="618" y="907"/>
                  </a:cubicBezTo>
                  <a:cubicBezTo>
                    <a:pt x="0" y="1525"/>
                    <a:pt x="207" y="1628"/>
                    <a:pt x="515" y="1628"/>
                  </a:cubicBezTo>
                  <a:cubicBezTo>
                    <a:pt x="824" y="1628"/>
                    <a:pt x="3088" y="495"/>
                    <a:pt x="2985" y="84"/>
                  </a:cubicBezTo>
                  <a:cubicBezTo>
                    <a:pt x="2970" y="26"/>
                    <a:pt x="2911" y="0"/>
                    <a:pt x="2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" name="Google Shape;947;p38">
              <a:extLst>
                <a:ext uri="{FF2B5EF4-FFF2-40B4-BE49-F238E27FC236}">
                  <a16:creationId xmlns:a16="http://schemas.microsoft.com/office/drawing/2014/main" id="{BC3303BD-112A-24F0-7DE6-274A031A1EE0}"/>
                </a:ext>
              </a:extLst>
            </p:cNvPr>
            <p:cNvSpPr/>
            <p:nvPr/>
          </p:nvSpPr>
          <p:spPr>
            <a:xfrm>
              <a:off x="5063400" y="5118000"/>
              <a:ext cx="78050" cy="47700"/>
            </a:xfrm>
            <a:custGeom>
              <a:avLst/>
              <a:gdLst/>
              <a:ahLst/>
              <a:cxnLst/>
              <a:rect l="l" t="t" r="r" b="b"/>
              <a:pathLst>
                <a:path w="3122" h="1908" extrusionOk="0">
                  <a:moveTo>
                    <a:pt x="2777" y="275"/>
                  </a:moveTo>
                  <a:cubicBezTo>
                    <a:pt x="2792" y="275"/>
                    <a:pt x="2805" y="276"/>
                    <a:pt x="2817" y="278"/>
                  </a:cubicBezTo>
                  <a:cubicBezTo>
                    <a:pt x="2691" y="619"/>
                    <a:pt x="778" y="1619"/>
                    <a:pt x="491" y="1624"/>
                  </a:cubicBezTo>
                  <a:cubicBezTo>
                    <a:pt x="440" y="1624"/>
                    <a:pt x="389" y="1620"/>
                    <a:pt x="339" y="1613"/>
                  </a:cubicBezTo>
                  <a:cubicBezTo>
                    <a:pt x="338" y="1613"/>
                    <a:pt x="337" y="1614"/>
                    <a:pt x="336" y="1614"/>
                  </a:cubicBezTo>
                  <a:cubicBezTo>
                    <a:pt x="340" y="1586"/>
                    <a:pt x="376" y="1466"/>
                    <a:pt x="679" y="1159"/>
                  </a:cubicBezTo>
                  <a:cubicBezTo>
                    <a:pt x="1503" y="712"/>
                    <a:pt x="2468" y="275"/>
                    <a:pt x="2777" y="275"/>
                  </a:cubicBezTo>
                  <a:close/>
                  <a:moveTo>
                    <a:pt x="2810" y="0"/>
                  </a:moveTo>
                  <a:cubicBezTo>
                    <a:pt x="2261" y="0"/>
                    <a:pt x="949" y="691"/>
                    <a:pt x="526" y="921"/>
                  </a:cubicBezTo>
                  <a:cubicBezTo>
                    <a:pt x="514" y="928"/>
                    <a:pt x="503" y="935"/>
                    <a:pt x="494" y="945"/>
                  </a:cubicBezTo>
                  <a:cubicBezTo>
                    <a:pt x="125" y="1314"/>
                    <a:pt x="0" y="1546"/>
                    <a:pt x="73" y="1721"/>
                  </a:cubicBezTo>
                  <a:cubicBezTo>
                    <a:pt x="149" y="1907"/>
                    <a:pt x="398" y="1907"/>
                    <a:pt x="491" y="1907"/>
                  </a:cubicBezTo>
                  <a:cubicBezTo>
                    <a:pt x="792" y="1907"/>
                    <a:pt x="2590" y="1030"/>
                    <a:pt x="3000" y="504"/>
                  </a:cubicBezTo>
                  <a:cubicBezTo>
                    <a:pt x="3089" y="391"/>
                    <a:pt x="3122" y="284"/>
                    <a:pt x="3098" y="188"/>
                  </a:cubicBezTo>
                  <a:cubicBezTo>
                    <a:pt x="3079" y="115"/>
                    <a:pt x="3028" y="55"/>
                    <a:pt x="2959" y="26"/>
                  </a:cubicBezTo>
                  <a:cubicBezTo>
                    <a:pt x="2919" y="8"/>
                    <a:pt x="2869" y="0"/>
                    <a:pt x="281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948;p38">
              <a:extLst>
                <a:ext uri="{FF2B5EF4-FFF2-40B4-BE49-F238E27FC236}">
                  <a16:creationId xmlns:a16="http://schemas.microsoft.com/office/drawing/2014/main" id="{C60B3A84-D0E0-2C61-9E9C-C3773E049AF7}"/>
                </a:ext>
              </a:extLst>
            </p:cNvPr>
            <p:cNvSpPr/>
            <p:nvPr/>
          </p:nvSpPr>
          <p:spPr>
            <a:xfrm>
              <a:off x="5075675" y="5139450"/>
              <a:ext cx="77225" cy="40725"/>
            </a:xfrm>
            <a:custGeom>
              <a:avLst/>
              <a:gdLst/>
              <a:ahLst/>
              <a:cxnLst/>
              <a:rect l="l" t="t" r="r" b="b"/>
              <a:pathLst>
                <a:path w="3089" h="1629" extrusionOk="0">
                  <a:moveTo>
                    <a:pt x="2821" y="1"/>
                  </a:moveTo>
                  <a:cubicBezTo>
                    <a:pt x="2281" y="1"/>
                    <a:pt x="618" y="908"/>
                    <a:pt x="618" y="908"/>
                  </a:cubicBezTo>
                  <a:cubicBezTo>
                    <a:pt x="0" y="1525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949;p38">
              <a:extLst>
                <a:ext uri="{FF2B5EF4-FFF2-40B4-BE49-F238E27FC236}">
                  <a16:creationId xmlns:a16="http://schemas.microsoft.com/office/drawing/2014/main" id="{AAB858BE-6B14-F1AC-699A-B925A06C520F}"/>
                </a:ext>
              </a:extLst>
            </p:cNvPr>
            <p:cNvSpPr/>
            <p:nvPr/>
          </p:nvSpPr>
          <p:spPr>
            <a:xfrm>
              <a:off x="5076225" y="5136050"/>
              <a:ext cx="78100" cy="47650"/>
            </a:xfrm>
            <a:custGeom>
              <a:avLst/>
              <a:gdLst/>
              <a:ahLst/>
              <a:cxnLst/>
              <a:rect l="l" t="t" r="r" b="b"/>
              <a:pathLst>
                <a:path w="3124" h="1906" extrusionOk="0">
                  <a:moveTo>
                    <a:pt x="2789" y="274"/>
                  </a:moveTo>
                  <a:cubicBezTo>
                    <a:pt x="2800" y="274"/>
                    <a:pt x="2810" y="274"/>
                    <a:pt x="2818" y="275"/>
                  </a:cubicBezTo>
                  <a:cubicBezTo>
                    <a:pt x="2693" y="618"/>
                    <a:pt x="779" y="1618"/>
                    <a:pt x="492" y="1623"/>
                  </a:cubicBezTo>
                  <a:cubicBezTo>
                    <a:pt x="441" y="1622"/>
                    <a:pt x="391" y="1619"/>
                    <a:pt x="341" y="1612"/>
                  </a:cubicBezTo>
                  <a:lnTo>
                    <a:pt x="338" y="1612"/>
                  </a:lnTo>
                  <a:cubicBezTo>
                    <a:pt x="341" y="1584"/>
                    <a:pt x="378" y="1464"/>
                    <a:pt x="682" y="1159"/>
                  </a:cubicBezTo>
                  <a:cubicBezTo>
                    <a:pt x="1514" y="706"/>
                    <a:pt x="2493" y="274"/>
                    <a:pt x="2789" y="274"/>
                  </a:cubicBezTo>
                  <a:close/>
                  <a:moveTo>
                    <a:pt x="2816" y="0"/>
                  </a:moveTo>
                  <a:cubicBezTo>
                    <a:pt x="2271" y="0"/>
                    <a:pt x="951" y="690"/>
                    <a:pt x="527" y="920"/>
                  </a:cubicBezTo>
                  <a:cubicBezTo>
                    <a:pt x="516" y="926"/>
                    <a:pt x="506" y="934"/>
                    <a:pt x="496" y="944"/>
                  </a:cubicBezTo>
                  <a:cubicBezTo>
                    <a:pt x="122" y="1318"/>
                    <a:pt x="0" y="1543"/>
                    <a:pt x="74" y="1720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814" y="1906"/>
                    <a:pt x="2586" y="1036"/>
                    <a:pt x="3002" y="504"/>
                  </a:cubicBezTo>
                  <a:cubicBezTo>
                    <a:pt x="3091" y="389"/>
                    <a:pt x="3124" y="282"/>
                    <a:pt x="3100" y="186"/>
                  </a:cubicBezTo>
                  <a:cubicBezTo>
                    <a:pt x="3081" y="113"/>
                    <a:pt x="3030" y="54"/>
                    <a:pt x="2961" y="24"/>
                  </a:cubicBezTo>
                  <a:cubicBezTo>
                    <a:pt x="2922" y="8"/>
                    <a:pt x="2874" y="0"/>
                    <a:pt x="281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950;p38">
              <a:extLst>
                <a:ext uri="{FF2B5EF4-FFF2-40B4-BE49-F238E27FC236}">
                  <a16:creationId xmlns:a16="http://schemas.microsoft.com/office/drawing/2014/main" id="{38E57E06-5183-B504-D431-6BE9BBF940B4}"/>
                </a:ext>
              </a:extLst>
            </p:cNvPr>
            <p:cNvSpPr/>
            <p:nvPr/>
          </p:nvSpPr>
          <p:spPr>
            <a:xfrm>
              <a:off x="3769800" y="5154025"/>
              <a:ext cx="349200" cy="167825"/>
            </a:xfrm>
            <a:custGeom>
              <a:avLst/>
              <a:gdLst/>
              <a:ahLst/>
              <a:cxnLst/>
              <a:rect l="l" t="t" r="r" b="b"/>
              <a:pathLst>
                <a:path w="13968" h="6713" extrusionOk="0">
                  <a:moveTo>
                    <a:pt x="11688" y="1"/>
                  </a:moveTo>
                  <a:lnTo>
                    <a:pt x="7960" y="600"/>
                  </a:lnTo>
                  <a:cubicBezTo>
                    <a:pt x="7578" y="1041"/>
                    <a:pt x="7166" y="1455"/>
                    <a:pt x="6727" y="1841"/>
                  </a:cubicBezTo>
                  <a:cubicBezTo>
                    <a:pt x="5997" y="2481"/>
                    <a:pt x="2605" y="3396"/>
                    <a:pt x="1303" y="4509"/>
                  </a:cubicBezTo>
                  <a:cubicBezTo>
                    <a:pt x="1" y="5621"/>
                    <a:pt x="2701" y="6648"/>
                    <a:pt x="5048" y="6710"/>
                  </a:cubicBezTo>
                  <a:cubicBezTo>
                    <a:pt x="5105" y="6712"/>
                    <a:pt x="5161" y="6712"/>
                    <a:pt x="5217" y="6712"/>
                  </a:cubicBezTo>
                  <a:cubicBezTo>
                    <a:pt x="7331" y="6712"/>
                    <a:pt x="9146" y="5701"/>
                    <a:pt x="10698" y="5701"/>
                  </a:cubicBezTo>
                  <a:cubicBezTo>
                    <a:pt x="10814" y="5701"/>
                    <a:pt x="10929" y="5707"/>
                    <a:pt x="11042" y="5719"/>
                  </a:cubicBezTo>
                  <a:cubicBezTo>
                    <a:pt x="11441" y="5762"/>
                    <a:pt x="11819" y="5792"/>
                    <a:pt x="12160" y="5792"/>
                  </a:cubicBezTo>
                  <a:cubicBezTo>
                    <a:pt x="13246" y="5792"/>
                    <a:pt x="13967" y="5486"/>
                    <a:pt x="13833" y="4301"/>
                  </a:cubicBezTo>
                  <a:cubicBezTo>
                    <a:pt x="13657" y="2743"/>
                    <a:pt x="11688" y="1"/>
                    <a:pt x="11688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951;p38">
              <a:extLst>
                <a:ext uri="{FF2B5EF4-FFF2-40B4-BE49-F238E27FC236}">
                  <a16:creationId xmlns:a16="http://schemas.microsoft.com/office/drawing/2014/main" id="{BEAFF48B-6265-C5D8-F192-2023A2CA8CF6}"/>
                </a:ext>
              </a:extLst>
            </p:cNvPr>
            <p:cNvSpPr/>
            <p:nvPr/>
          </p:nvSpPr>
          <p:spPr>
            <a:xfrm>
              <a:off x="3785500" y="5146975"/>
              <a:ext cx="338800" cy="181925"/>
            </a:xfrm>
            <a:custGeom>
              <a:avLst/>
              <a:gdLst/>
              <a:ahLst/>
              <a:cxnLst/>
              <a:rect l="l" t="t" r="r" b="b"/>
              <a:pathLst>
                <a:path w="13552" h="7277" extrusionOk="0">
                  <a:moveTo>
                    <a:pt x="10929" y="590"/>
                  </a:moveTo>
                  <a:cubicBezTo>
                    <a:pt x="11326" y="1165"/>
                    <a:pt x="12780" y="3345"/>
                    <a:pt x="12924" y="4615"/>
                  </a:cubicBezTo>
                  <a:cubicBezTo>
                    <a:pt x="12970" y="5022"/>
                    <a:pt x="12907" y="5305"/>
                    <a:pt x="12729" y="5484"/>
                  </a:cubicBezTo>
                  <a:cubicBezTo>
                    <a:pt x="12499" y="5716"/>
                    <a:pt x="12060" y="5791"/>
                    <a:pt x="11535" y="5791"/>
                  </a:cubicBezTo>
                  <a:cubicBezTo>
                    <a:pt x="11196" y="5791"/>
                    <a:pt x="10822" y="5760"/>
                    <a:pt x="10444" y="5719"/>
                  </a:cubicBezTo>
                  <a:cubicBezTo>
                    <a:pt x="10322" y="5706"/>
                    <a:pt x="10197" y="5700"/>
                    <a:pt x="10072" y="5700"/>
                  </a:cubicBezTo>
                  <a:cubicBezTo>
                    <a:pt x="9317" y="5700"/>
                    <a:pt x="8516" y="5923"/>
                    <a:pt x="7676" y="6157"/>
                  </a:cubicBezTo>
                  <a:cubicBezTo>
                    <a:pt x="6705" y="6428"/>
                    <a:pt x="5709" y="6711"/>
                    <a:pt x="4614" y="6711"/>
                  </a:cubicBezTo>
                  <a:cubicBezTo>
                    <a:pt x="4552" y="6711"/>
                    <a:pt x="4490" y="6710"/>
                    <a:pt x="4428" y="6708"/>
                  </a:cubicBezTo>
                  <a:cubicBezTo>
                    <a:pt x="2521" y="6660"/>
                    <a:pt x="824" y="6001"/>
                    <a:pt x="634" y="5467"/>
                  </a:cubicBezTo>
                  <a:cubicBezTo>
                    <a:pt x="616" y="5416"/>
                    <a:pt x="562" y="5260"/>
                    <a:pt x="859" y="5005"/>
                  </a:cubicBezTo>
                  <a:cubicBezTo>
                    <a:pt x="1562" y="4405"/>
                    <a:pt x="2930" y="3854"/>
                    <a:pt x="4140" y="3367"/>
                  </a:cubicBezTo>
                  <a:cubicBezTo>
                    <a:pt x="5141" y="2963"/>
                    <a:pt x="5933" y="2645"/>
                    <a:pt x="6286" y="2336"/>
                  </a:cubicBezTo>
                  <a:cubicBezTo>
                    <a:pt x="6708" y="1964"/>
                    <a:pt x="7107" y="1566"/>
                    <a:pt x="7480" y="1145"/>
                  </a:cubicBezTo>
                  <a:lnTo>
                    <a:pt x="10929" y="590"/>
                  </a:lnTo>
                  <a:close/>
                  <a:moveTo>
                    <a:pt x="11057" y="1"/>
                  </a:moveTo>
                  <a:cubicBezTo>
                    <a:pt x="11043" y="1"/>
                    <a:pt x="11029" y="2"/>
                    <a:pt x="11015" y="4"/>
                  </a:cubicBezTo>
                  <a:lnTo>
                    <a:pt x="7288" y="602"/>
                  </a:lnTo>
                  <a:cubicBezTo>
                    <a:pt x="7221" y="613"/>
                    <a:pt x="7160" y="648"/>
                    <a:pt x="7117" y="700"/>
                  </a:cubicBezTo>
                  <a:cubicBezTo>
                    <a:pt x="6743" y="1131"/>
                    <a:pt x="6342" y="1535"/>
                    <a:pt x="5913" y="1910"/>
                  </a:cubicBezTo>
                  <a:cubicBezTo>
                    <a:pt x="5633" y="2157"/>
                    <a:pt x="4805" y="2489"/>
                    <a:pt x="3929" y="2842"/>
                  </a:cubicBezTo>
                  <a:cubicBezTo>
                    <a:pt x="2679" y="3346"/>
                    <a:pt x="1264" y="3915"/>
                    <a:pt x="492" y="4576"/>
                  </a:cubicBezTo>
                  <a:cubicBezTo>
                    <a:pt x="1" y="4994"/>
                    <a:pt x="8" y="5394"/>
                    <a:pt x="102" y="5656"/>
                  </a:cubicBezTo>
                  <a:cubicBezTo>
                    <a:pt x="472" y="6705"/>
                    <a:pt x="2846" y="7233"/>
                    <a:pt x="4412" y="7275"/>
                  </a:cubicBezTo>
                  <a:cubicBezTo>
                    <a:pt x="4471" y="7277"/>
                    <a:pt x="4529" y="7277"/>
                    <a:pt x="4587" y="7277"/>
                  </a:cubicBezTo>
                  <a:cubicBezTo>
                    <a:pt x="5767" y="7277"/>
                    <a:pt x="6860" y="6973"/>
                    <a:pt x="7828" y="6703"/>
                  </a:cubicBezTo>
                  <a:cubicBezTo>
                    <a:pt x="8633" y="6478"/>
                    <a:pt x="9402" y="6266"/>
                    <a:pt x="10083" y="6266"/>
                  </a:cubicBezTo>
                  <a:cubicBezTo>
                    <a:pt x="10185" y="6266"/>
                    <a:pt x="10285" y="6271"/>
                    <a:pt x="10384" y="6281"/>
                  </a:cubicBezTo>
                  <a:cubicBezTo>
                    <a:pt x="10813" y="6327"/>
                    <a:pt x="11200" y="6356"/>
                    <a:pt x="11544" y="6356"/>
                  </a:cubicBezTo>
                  <a:cubicBezTo>
                    <a:pt x="12253" y="6356"/>
                    <a:pt x="12781" y="6233"/>
                    <a:pt x="13130" y="5882"/>
                  </a:cubicBezTo>
                  <a:cubicBezTo>
                    <a:pt x="13432" y="5578"/>
                    <a:pt x="13552" y="5130"/>
                    <a:pt x="13487" y="4551"/>
                  </a:cubicBezTo>
                  <a:cubicBezTo>
                    <a:pt x="13304" y="2939"/>
                    <a:pt x="11372" y="233"/>
                    <a:pt x="11289" y="118"/>
                  </a:cubicBezTo>
                  <a:cubicBezTo>
                    <a:pt x="11234" y="43"/>
                    <a:pt x="11148" y="1"/>
                    <a:pt x="1105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952;p38">
              <a:extLst>
                <a:ext uri="{FF2B5EF4-FFF2-40B4-BE49-F238E27FC236}">
                  <a16:creationId xmlns:a16="http://schemas.microsoft.com/office/drawing/2014/main" id="{D187FEC9-6219-16DC-25CB-1B913144A038}"/>
                </a:ext>
              </a:extLst>
            </p:cNvPr>
            <p:cNvSpPr/>
            <p:nvPr/>
          </p:nvSpPr>
          <p:spPr>
            <a:xfrm>
              <a:off x="3769825" y="5244525"/>
              <a:ext cx="131125" cy="77275"/>
            </a:xfrm>
            <a:custGeom>
              <a:avLst/>
              <a:gdLst/>
              <a:ahLst/>
              <a:cxnLst/>
              <a:rect l="l" t="t" r="r" b="b"/>
              <a:pathLst>
                <a:path w="5245" h="3091" extrusionOk="0">
                  <a:moveTo>
                    <a:pt x="2791" y="0"/>
                  </a:moveTo>
                  <a:cubicBezTo>
                    <a:pt x="2200" y="279"/>
                    <a:pt x="1668" y="576"/>
                    <a:pt x="1302" y="888"/>
                  </a:cubicBezTo>
                  <a:cubicBezTo>
                    <a:pt x="1" y="2001"/>
                    <a:pt x="2700" y="3028"/>
                    <a:pt x="5047" y="3090"/>
                  </a:cubicBezTo>
                  <a:cubicBezTo>
                    <a:pt x="5056" y="3090"/>
                    <a:pt x="5066" y="3090"/>
                    <a:pt x="5075" y="3090"/>
                  </a:cubicBezTo>
                  <a:cubicBezTo>
                    <a:pt x="5132" y="3090"/>
                    <a:pt x="5188" y="3088"/>
                    <a:pt x="5245" y="3088"/>
                  </a:cubicBezTo>
                  <a:cubicBezTo>
                    <a:pt x="4997" y="2249"/>
                    <a:pt x="4357" y="791"/>
                    <a:pt x="2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953;p38">
              <a:extLst>
                <a:ext uri="{FF2B5EF4-FFF2-40B4-BE49-F238E27FC236}">
                  <a16:creationId xmlns:a16="http://schemas.microsoft.com/office/drawing/2014/main" id="{A00A5891-D8FE-1728-C3EB-BC109635E1B9}"/>
                </a:ext>
              </a:extLst>
            </p:cNvPr>
            <p:cNvSpPr/>
            <p:nvPr/>
          </p:nvSpPr>
          <p:spPr>
            <a:xfrm>
              <a:off x="3785500" y="5237450"/>
              <a:ext cx="123575" cy="91400"/>
            </a:xfrm>
            <a:custGeom>
              <a:avLst/>
              <a:gdLst/>
              <a:ahLst/>
              <a:cxnLst/>
              <a:rect l="l" t="t" r="r" b="b"/>
              <a:pathLst>
                <a:path w="4943" h="3656" extrusionOk="0">
                  <a:moveTo>
                    <a:pt x="2157" y="599"/>
                  </a:moveTo>
                  <a:cubicBezTo>
                    <a:pt x="3344" y="1248"/>
                    <a:pt x="3937" y="2318"/>
                    <a:pt x="4223" y="3082"/>
                  </a:cubicBezTo>
                  <a:cubicBezTo>
                    <a:pt x="2402" y="2994"/>
                    <a:pt x="817" y="2363"/>
                    <a:pt x="634" y="1848"/>
                  </a:cubicBezTo>
                  <a:cubicBezTo>
                    <a:pt x="616" y="1797"/>
                    <a:pt x="562" y="1641"/>
                    <a:pt x="858" y="1386"/>
                  </a:cubicBezTo>
                  <a:cubicBezTo>
                    <a:pt x="1142" y="1144"/>
                    <a:pt x="1568" y="886"/>
                    <a:pt x="2157" y="599"/>
                  </a:cubicBezTo>
                  <a:close/>
                  <a:moveTo>
                    <a:pt x="2163" y="0"/>
                  </a:moveTo>
                  <a:cubicBezTo>
                    <a:pt x="2121" y="0"/>
                    <a:pt x="2080" y="9"/>
                    <a:pt x="2042" y="28"/>
                  </a:cubicBezTo>
                  <a:cubicBezTo>
                    <a:pt x="1331" y="366"/>
                    <a:pt x="838" y="660"/>
                    <a:pt x="492" y="957"/>
                  </a:cubicBezTo>
                  <a:cubicBezTo>
                    <a:pt x="1" y="1377"/>
                    <a:pt x="8" y="1775"/>
                    <a:pt x="102" y="2037"/>
                  </a:cubicBezTo>
                  <a:cubicBezTo>
                    <a:pt x="472" y="3086"/>
                    <a:pt x="2846" y="3614"/>
                    <a:pt x="4412" y="3656"/>
                  </a:cubicBezTo>
                  <a:lnTo>
                    <a:pt x="4557" y="3656"/>
                  </a:lnTo>
                  <a:lnTo>
                    <a:pt x="4620" y="3655"/>
                  </a:lnTo>
                  <a:cubicBezTo>
                    <a:pt x="4808" y="3652"/>
                    <a:pt x="4943" y="3472"/>
                    <a:pt x="4890" y="3292"/>
                  </a:cubicBezTo>
                  <a:cubicBezTo>
                    <a:pt x="4637" y="2435"/>
                    <a:pt x="3964" y="876"/>
                    <a:pt x="2291" y="31"/>
                  </a:cubicBezTo>
                  <a:cubicBezTo>
                    <a:pt x="2251" y="10"/>
                    <a:pt x="2207" y="0"/>
                    <a:pt x="216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954;p38">
              <a:extLst>
                <a:ext uri="{FF2B5EF4-FFF2-40B4-BE49-F238E27FC236}">
                  <a16:creationId xmlns:a16="http://schemas.microsoft.com/office/drawing/2014/main" id="{060D6D12-A445-1F5F-E257-6F72429A54F3}"/>
                </a:ext>
              </a:extLst>
            </p:cNvPr>
            <p:cNvSpPr/>
            <p:nvPr/>
          </p:nvSpPr>
          <p:spPr>
            <a:xfrm>
              <a:off x="3928650" y="5190925"/>
              <a:ext cx="75125" cy="38500"/>
            </a:xfrm>
            <a:custGeom>
              <a:avLst/>
              <a:gdLst/>
              <a:ahLst/>
              <a:cxnLst/>
              <a:rect l="l" t="t" r="r" b="b"/>
              <a:pathLst>
                <a:path w="3005" h="1540" extrusionOk="0">
                  <a:moveTo>
                    <a:pt x="591" y="1"/>
                  </a:moveTo>
                  <a:lnTo>
                    <a:pt x="591" y="1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1"/>
                  </a:cubicBezTo>
                  <a:cubicBezTo>
                    <a:pt x="3004" y="1264"/>
                    <a:pt x="591" y="1"/>
                    <a:pt x="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" name="Google Shape;955;p38">
              <a:extLst>
                <a:ext uri="{FF2B5EF4-FFF2-40B4-BE49-F238E27FC236}">
                  <a16:creationId xmlns:a16="http://schemas.microsoft.com/office/drawing/2014/main" id="{5437AD64-C2E0-860A-E4ED-11D992AEDFAD}"/>
                </a:ext>
              </a:extLst>
            </p:cNvPr>
            <p:cNvSpPr/>
            <p:nvPr/>
          </p:nvSpPr>
          <p:spPr>
            <a:xfrm>
              <a:off x="3935125" y="5187375"/>
              <a:ext cx="59900" cy="45575"/>
            </a:xfrm>
            <a:custGeom>
              <a:avLst/>
              <a:gdLst/>
              <a:ahLst/>
              <a:cxnLst/>
              <a:rect l="l" t="t" r="r" b="b"/>
              <a:pathLst>
                <a:path w="2396" h="1823" extrusionOk="0">
                  <a:moveTo>
                    <a:pt x="348" y="311"/>
                  </a:moveTo>
                  <a:cubicBezTo>
                    <a:pt x="1284" y="809"/>
                    <a:pt x="2074" y="1361"/>
                    <a:pt x="2081" y="1521"/>
                  </a:cubicBezTo>
                  <a:cubicBezTo>
                    <a:pt x="2050" y="1534"/>
                    <a:pt x="2012" y="1540"/>
                    <a:pt x="1970" y="1540"/>
                  </a:cubicBezTo>
                  <a:cubicBezTo>
                    <a:pt x="1538" y="1540"/>
                    <a:pt x="587" y="933"/>
                    <a:pt x="372" y="473"/>
                  </a:cubicBezTo>
                  <a:cubicBezTo>
                    <a:pt x="332" y="387"/>
                    <a:pt x="333" y="341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8"/>
                  </a:cubicBezTo>
                  <a:cubicBezTo>
                    <a:pt x="56" y="131"/>
                    <a:pt x="0" y="345"/>
                    <a:pt x="116" y="593"/>
                  </a:cubicBezTo>
                  <a:cubicBezTo>
                    <a:pt x="350" y="1092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1"/>
                    <a:pt x="2372" y="1608"/>
                    <a:pt x="2375" y="1547"/>
                  </a:cubicBezTo>
                  <a:cubicBezTo>
                    <a:pt x="2396" y="1112"/>
                    <a:pt x="999" y="333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956;p38">
              <a:extLst>
                <a:ext uri="{FF2B5EF4-FFF2-40B4-BE49-F238E27FC236}">
                  <a16:creationId xmlns:a16="http://schemas.microsoft.com/office/drawing/2014/main" id="{8DDF30C5-DEBB-5732-45F3-E582ABE1C9DC}"/>
                </a:ext>
              </a:extLst>
            </p:cNvPr>
            <p:cNvSpPr/>
            <p:nvPr/>
          </p:nvSpPr>
          <p:spPr>
            <a:xfrm>
              <a:off x="3905225" y="5197325"/>
              <a:ext cx="75125" cy="38450"/>
            </a:xfrm>
            <a:custGeom>
              <a:avLst/>
              <a:gdLst/>
              <a:ahLst/>
              <a:cxnLst/>
              <a:rect l="l" t="t" r="r" b="b"/>
              <a:pathLst>
                <a:path w="3005" h="1538" extrusionOk="0">
                  <a:moveTo>
                    <a:pt x="591" y="0"/>
                  </a:moveTo>
                  <a:lnTo>
                    <a:pt x="591" y="0"/>
                  </a:lnTo>
                  <a:cubicBezTo>
                    <a:pt x="1" y="317"/>
                    <a:pt x="1506" y="1538"/>
                    <a:pt x="2226" y="1538"/>
                  </a:cubicBezTo>
                  <a:cubicBezTo>
                    <a:pt x="2289" y="1538"/>
                    <a:pt x="2345" y="1528"/>
                    <a:pt x="2394" y="1509"/>
                  </a:cubicBezTo>
                  <a:cubicBezTo>
                    <a:pt x="3005" y="1263"/>
                    <a:pt x="591" y="0"/>
                    <a:pt x="5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" name="Google Shape;957;p38">
              <a:extLst>
                <a:ext uri="{FF2B5EF4-FFF2-40B4-BE49-F238E27FC236}">
                  <a16:creationId xmlns:a16="http://schemas.microsoft.com/office/drawing/2014/main" id="{0EA424C7-F805-1F36-B089-48FB6928E737}"/>
                </a:ext>
              </a:extLst>
            </p:cNvPr>
            <p:cNvSpPr/>
            <p:nvPr/>
          </p:nvSpPr>
          <p:spPr>
            <a:xfrm>
              <a:off x="3911700" y="5193775"/>
              <a:ext cx="59900" cy="45550"/>
            </a:xfrm>
            <a:custGeom>
              <a:avLst/>
              <a:gdLst/>
              <a:ahLst/>
              <a:cxnLst/>
              <a:rect l="l" t="t" r="r" b="b"/>
              <a:pathLst>
                <a:path w="2396" h="1822" extrusionOk="0">
                  <a:moveTo>
                    <a:pt x="348" y="311"/>
                  </a:moveTo>
                  <a:lnTo>
                    <a:pt x="348" y="311"/>
                  </a:lnTo>
                  <a:cubicBezTo>
                    <a:pt x="1285" y="809"/>
                    <a:pt x="2074" y="1362"/>
                    <a:pt x="2082" y="1520"/>
                  </a:cubicBezTo>
                  <a:cubicBezTo>
                    <a:pt x="2048" y="1534"/>
                    <a:pt x="2008" y="1541"/>
                    <a:pt x="1962" y="1541"/>
                  </a:cubicBezTo>
                  <a:cubicBezTo>
                    <a:pt x="1522" y="1541"/>
                    <a:pt x="587" y="930"/>
                    <a:pt x="372" y="472"/>
                  </a:cubicBezTo>
                  <a:cubicBezTo>
                    <a:pt x="333" y="388"/>
                    <a:pt x="333" y="340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7"/>
                  </a:cubicBezTo>
                  <a:cubicBezTo>
                    <a:pt x="56" y="130"/>
                    <a:pt x="0" y="344"/>
                    <a:pt x="116" y="592"/>
                  </a:cubicBezTo>
                  <a:cubicBezTo>
                    <a:pt x="349" y="1091"/>
                    <a:pt x="1345" y="1821"/>
                    <a:pt x="1967" y="1821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0"/>
                    <a:pt x="2372" y="1608"/>
                    <a:pt x="2375" y="1548"/>
                  </a:cubicBezTo>
                  <a:cubicBezTo>
                    <a:pt x="2396" y="1112"/>
                    <a:pt x="999" y="332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" name="Google Shape;958;p38">
              <a:extLst>
                <a:ext uri="{FF2B5EF4-FFF2-40B4-BE49-F238E27FC236}">
                  <a16:creationId xmlns:a16="http://schemas.microsoft.com/office/drawing/2014/main" id="{3F3B2175-25B7-7BEA-26DB-A146A74A51A1}"/>
                </a:ext>
              </a:extLst>
            </p:cNvPr>
            <p:cNvSpPr/>
            <p:nvPr/>
          </p:nvSpPr>
          <p:spPr>
            <a:xfrm>
              <a:off x="3891700" y="5206675"/>
              <a:ext cx="75100" cy="38475"/>
            </a:xfrm>
            <a:custGeom>
              <a:avLst/>
              <a:gdLst/>
              <a:ahLst/>
              <a:cxnLst/>
              <a:rect l="l" t="t" r="r" b="b"/>
              <a:pathLst>
                <a:path w="3004" h="1539" extrusionOk="0">
                  <a:moveTo>
                    <a:pt x="589" y="0"/>
                  </a:moveTo>
                  <a:lnTo>
                    <a:pt x="589" y="0"/>
                  </a:lnTo>
                  <a:cubicBezTo>
                    <a:pt x="0" y="317"/>
                    <a:pt x="1505" y="1539"/>
                    <a:pt x="2225" y="1539"/>
                  </a:cubicBezTo>
                  <a:cubicBezTo>
                    <a:pt x="2287" y="1539"/>
                    <a:pt x="2344" y="1529"/>
                    <a:pt x="2392" y="1510"/>
                  </a:cubicBezTo>
                  <a:cubicBezTo>
                    <a:pt x="3003" y="1264"/>
                    <a:pt x="590" y="0"/>
                    <a:pt x="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959;p38">
              <a:extLst>
                <a:ext uri="{FF2B5EF4-FFF2-40B4-BE49-F238E27FC236}">
                  <a16:creationId xmlns:a16="http://schemas.microsoft.com/office/drawing/2014/main" id="{2647203F-278C-0322-DE20-BDEE543C6A61}"/>
                </a:ext>
              </a:extLst>
            </p:cNvPr>
            <p:cNvSpPr/>
            <p:nvPr/>
          </p:nvSpPr>
          <p:spPr>
            <a:xfrm>
              <a:off x="3898125" y="5203125"/>
              <a:ext cx="59950" cy="45550"/>
            </a:xfrm>
            <a:custGeom>
              <a:avLst/>
              <a:gdLst/>
              <a:ahLst/>
              <a:cxnLst/>
              <a:rect l="l" t="t" r="r" b="b"/>
              <a:pathLst>
                <a:path w="2398" h="1822" extrusionOk="0">
                  <a:moveTo>
                    <a:pt x="349" y="312"/>
                  </a:moveTo>
                  <a:cubicBezTo>
                    <a:pt x="1286" y="808"/>
                    <a:pt x="2075" y="1362"/>
                    <a:pt x="2082" y="1522"/>
                  </a:cubicBezTo>
                  <a:cubicBezTo>
                    <a:pt x="2051" y="1535"/>
                    <a:pt x="2015" y="1540"/>
                    <a:pt x="1973" y="1540"/>
                  </a:cubicBezTo>
                  <a:cubicBezTo>
                    <a:pt x="1543" y="1540"/>
                    <a:pt x="590" y="935"/>
                    <a:pt x="374" y="475"/>
                  </a:cubicBezTo>
                  <a:cubicBezTo>
                    <a:pt x="333" y="388"/>
                    <a:pt x="333" y="340"/>
                    <a:pt x="349" y="312"/>
                  </a:cubicBezTo>
                  <a:close/>
                  <a:moveTo>
                    <a:pt x="333" y="1"/>
                  </a:moveTo>
                  <a:cubicBezTo>
                    <a:pt x="310" y="1"/>
                    <a:pt x="287" y="7"/>
                    <a:pt x="266" y="18"/>
                  </a:cubicBezTo>
                  <a:cubicBezTo>
                    <a:pt x="56" y="130"/>
                    <a:pt x="1" y="345"/>
                    <a:pt x="117" y="593"/>
                  </a:cubicBezTo>
                  <a:cubicBezTo>
                    <a:pt x="351" y="1091"/>
                    <a:pt x="1345" y="1821"/>
                    <a:pt x="1968" y="1821"/>
                  </a:cubicBezTo>
                  <a:cubicBezTo>
                    <a:pt x="1971" y="1821"/>
                    <a:pt x="1974" y="1821"/>
                    <a:pt x="1977" y="1821"/>
                  </a:cubicBezTo>
                  <a:cubicBezTo>
                    <a:pt x="2049" y="1821"/>
                    <a:pt x="2120" y="1808"/>
                    <a:pt x="2188" y="1783"/>
                  </a:cubicBezTo>
                  <a:cubicBezTo>
                    <a:pt x="2344" y="1720"/>
                    <a:pt x="2372" y="1608"/>
                    <a:pt x="2376" y="1546"/>
                  </a:cubicBezTo>
                  <a:cubicBezTo>
                    <a:pt x="2397" y="1112"/>
                    <a:pt x="1000" y="332"/>
                    <a:pt x="398" y="17"/>
                  </a:cubicBezTo>
                  <a:cubicBezTo>
                    <a:pt x="377" y="6"/>
                    <a:pt x="355" y="1"/>
                    <a:pt x="333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960;p38">
              <a:extLst>
                <a:ext uri="{FF2B5EF4-FFF2-40B4-BE49-F238E27FC236}">
                  <a16:creationId xmlns:a16="http://schemas.microsoft.com/office/drawing/2014/main" id="{A798ACC9-B1D1-E506-C92C-FF60CA0122F6}"/>
                </a:ext>
              </a:extLst>
            </p:cNvPr>
            <p:cNvSpPr/>
            <p:nvPr/>
          </p:nvSpPr>
          <p:spPr>
            <a:xfrm>
              <a:off x="3866775" y="5218000"/>
              <a:ext cx="75125" cy="38475"/>
            </a:xfrm>
            <a:custGeom>
              <a:avLst/>
              <a:gdLst/>
              <a:ahLst/>
              <a:cxnLst/>
              <a:rect l="l" t="t" r="r" b="b"/>
              <a:pathLst>
                <a:path w="3005" h="1539" extrusionOk="0">
                  <a:moveTo>
                    <a:pt x="590" y="0"/>
                  </a:moveTo>
                  <a:lnTo>
                    <a:pt x="590" y="0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0"/>
                  </a:cubicBezTo>
                  <a:cubicBezTo>
                    <a:pt x="3005" y="1263"/>
                    <a:pt x="590" y="0"/>
                    <a:pt x="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961;p38">
              <a:extLst>
                <a:ext uri="{FF2B5EF4-FFF2-40B4-BE49-F238E27FC236}">
                  <a16:creationId xmlns:a16="http://schemas.microsoft.com/office/drawing/2014/main" id="{EF274073-2C38-DC1E-C844-D6A0C4AA9620}"/>
                </a:ext>
              </a:extLst>
            </p:cNvPr>
            <p:cNvSpPr/>
            <p:nvPr/>
          </p:nvSpPr>
          <p:spPr>
            <a:xfrm>
              <a:off x="3873225" y="5214450"/>
              <a:ext cx="59925" cy="45550"/>
            </a:xfrm>
            <a:custGeom>
              <a:avLst/>
              <a:gdLst/>
              <a:ahLst/>
              <a:cxnLst/>
              <a:rect l="l" t="t" r="r" b="b"/>
              <a:pathLst>
                <a:path w="2397" h="1822" extrusionOk="0">
                  <a:moveTo>
                    <a:pt x="348" y="311"/>
                  </a:moveTo>
                  <a:lnTo>
                    <a:pt x="348" y="311"/>
                  </a:lnTo>
                  <a:cubicBezTo>
                    <a:pt x="1285" y="810"/>
                    <a:pt x="2075" y="1361"/>
                    <a:pt x="2082" y="1521"/>
                  </a:cubicBezTo>
                  <a:cubicBezTo>
                    <a:pt x="2051" y="1533"/>
                    <a:pt x="2013" y="1539"/>
                    <a:pt x="1971" y="1539"/>
                  </a:cubicBezTo>
                  <a:cubicBezTo>
                    <a:pt x="1540" y="1539"/>
                    <a:pt x="588" y="933"/>
                    <a:pt x="372" y="473"/>
                  </a:cubicBezTo>
                  <a:cubicBezTo>
                    <a:pt x="332" y="387"/>
                    <a:pt x="333" y="340"/>
                    <a:pt x="348" y="311"/>
                  </a:cubicBezTo>
                  <a:close/>
                  <a:moveTo>
                    <a:pt x="332" y="0"/>
                  </a:moveTo>
                  <a:cubicBezTo>
                    <a:pt x="309" y="0"/>
                    <a:pt x="286" y="6"/>
                    <a:pt x="265" y="17"/>
                  </a:cubicBezTo>
                  <a:cubicBezTo>
                    <a:pt x="56" y="130"/>
                    <a:pt x="0" y="345"/>
                    <a:pt x="116" y="592"/>
                  </a:cubicBezTo>
                  <a:cubicBezTo>
                    <a:pt x="350" y="1091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20" y="1809"/>
                    <a:pt x="2187" y="1782"/>
                  </a:cubicBezTo>
                  <a:cubicBezTo>
                    <a:pt x="2343" y="1721"/>
                    <a:pt x="2372" y="1607"/>
                    <a:pt x="2375" y="1547"/>
                  </a:cubicBezTo>
                  <a:cubicBezTo>
                    <a:pt x="2397" y="1112"/>
                    <a:pt x="999" y="333"/>
                    <a:pt x="398" y="16"/>
                  </a:cubicBezTo>
                  <a:cubicBezTo>
                    <a:pt x="377" y="6"/>
                    <a:pt x="355" y="0"/>
                    <a:pt x="332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962;p38">
              <a:extLst>
                <a:ext uri="{FF2B5EF4-FFF2-40B4-BE49-F238E27FC236}">
                  <a16:creationId xmlns:a16="http://schemas.microsoft.com/office/drawing/2014/main" id="{3A986C80-6217-5172-F6D1-AFA681B4652F}"/>
                </a:ext>
              </a:extLst>
            </p:cNvPr>
            <p:cNvSpPr/>
            <p:nvPr/>
          </p:nvSpPr>
          <p:spPr>
            <a:xfrm>
              <a:off x="3784100" y="5269900"/>
              <a:ext cx="331850" cy="51950"/>
            </a:xfrm>
            <a:custGeom>
              <a:avLst/>
              <a:gdLst/>
              <a:ahLst/>
              <a:cxnLst/>
              <a:rect l="l" t="t" r="r" b="b"/>
              <a:pathLst>
                <a:path w="13274" h="2078" extrusionOk="0">
                  <a:moveTo>
                    <a:pt x="13273" y="0"/>
                  </a:moveTo>
                  <a:lnTo>
                    <a:pt x="13273" y="0"/>
                  </a:lnTo>
                  <a:cubicBezTo>
                    <a:pt x="12902" y="127"/>
                    <a:pt x="12332" y="252"/>
                    <a:pt x="11457" y="306"/>
                  </a:cubicBezTo>
                  <a:cubicBezTo>
                    <a:pt x="9377" y="432"/>
                    <a:pt x="8242" y="629"/>
                    <a:pt x="6074" y="1050"/>
                  </a:cubicBezTo>
                  <a:cubicBezTo>
                    <a:pt x="5433" y="1175"/>
                    <a:pt x="4800" y="1245"/>
                    <a:pt x="4175" y="1245"/>
                  </a:cubicBezTo>
                  <a:cubicBezTo>
                    <a:pt x="2892" y="1245"/>
                    <a:pt x="1647" y="949"/>
                    <a:pt x="458" y="220"/>
                  </a:cubicBezTo>
                  <a:lnTo>
                    <a:pt x="458" y="220"/>
                  </a:lnTo>
                  <a:cubicBezTo>
                    <a:pt x="0" y="1190"/>
                    <a:pt x="2375" y="2020"/>
                    <a:pt x="4476" y="2075"/>
                  </a:cubicBezTo>
                  <a:cubicBezTo>
                    <a:pt x="4533" y="2077"/>
                    <a:pt x="4589" y="2077"/>
                    <a:pt x="4645" y="2077"/>
                  </a:cubicBezTo>
                  <a:cubicBezTo>
                    <a:pt x="6759" y="2077"/>
                    <a:pt x="8574" y="1066"/>
                    <a:pt x="10126" y="1066"/>
                  </a:cubicBezTo>
                  <a:cubicBezTo>
                    <a:pt x="10242" y="1066"/>
                    <a:pt x="10357" y="1072"/>
                    <a:pt x="10470" y="1084"/>
                  </a:cubicBezTo>
                  <a:cubicBezTo>
                    <a:pt x="10866" y="1126"/>
                    <a:pt x="11242" y="1156"/>
                    <a:pt x="11582" y="1156"/>
                  </a:cubicBezTo>
                  <a:cubicBezTo>
                    <a:pt x="12559" y="1156"/>
                    <a:pt x="13241" y="909"/>
                    <a:pt x="13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963;p38">
              <a:extLst>
                <a:ext uri="{FF2B5EF4-FFF2-40B4-BE49-F238E27FC236}">
                  <a16:creationId xmlns:a16="http://schemas.microsoft.com/office/drawing/2014/main" id="{5720DD65-FD6B-2873-D527-6FE2728B0B07}"/>
                </a:ext>
              </a:extLst>
            </p:cNvPr>
            <p:cNvSpPr/>
            <p:nvPr/>
          </p:nvSpPr>
          <p:spPr>
            <a:xfrm>
              <a:off x="3785925" y="5262825"/>
              <a:ext cx="337200" cy="66075"/>
            </a:xfrm>
            <a:custGeom>
              <a:avLst/>
              <a:gdLst/>
              <a:ahLst/>
              <a:cxnLst/>
              <a:rect l="l" t="t" r="r" b="b"/>
              <a:pathLst>
                <a:path w="13488" h="2643" extrusionOk="0">
                  <a:moveTo>
                    <a:pt x="12826" y="682"/>
                  </a:moveTo>
                  <a:lnTo>
                    <a:pt x="12826" y="682"/>
                  </a:lnTo>
                  <a:cubicBezTo>
                    <a:pt x="12789" y="758"/>
                    <a:pt x="12737" y="826"/>
                    <a:pt x="12674" y="881"/>
                  </a:cubicBezTo>
                  <a:cubicBezTo>
                    <a:pt x="12434" y="1089"/>
                    <a:pt x="12011" y="1157"/>
                    <a:pt x="11512" y="1157"/>
                  </a:cubicBezTo>
                  <a:cubicBezTo>
                    <a:pt x="11175" y="1157"/>
                    <a:pt x="10802" y="1126"/>
                    <a:pt x="10427" y="1085"/>
                  </a:cubicBezTo>
                  <a:cubicBezTo>
                    <a:pt x="10305" y="1072"/>
                    <a:pt x="10180" y="1066"/>
                    <a:pt x="10055" y="1066"/>
                  </a:cubicBezTo>
                  <a:cubicBezTo>
                    <a:pt x="9299" y="1066"/>
                    <a:pt x="8498" y="1289"/>
                    <a:pt x="7658" y="1523"/>
                  </a:cubicBezTo>
                  <a:cubicBezTo>
                    <a:pt x="6687" y="1794"/>
                    <a:pt x="5690" y="2077"/>
                    <a:pt x="4596" y="2077"/>
                  </a:cubicBezTo>
                  <a:cubicBezTo>
                    <a:pt x="4534" y="2077"/>
                    <a:pt x="4472" y="2076"/>
                    <a:pt x="4410" y="2074"/>
                  </a:cubicBezTo>
                  <a:cubicBezTo>
                    <a:pt x="2861" y="2034"/>
                    <a:pt x="1271" y="1572"/>
                    <a:pt x="762" y="1038"/>
                  </a:cubicBezTo>
                  <a:lnTo>
                    <a:pt x="762" y="1038"/>
                  </a:lnTo>
                  <a:cubicBezTo>
                    <a:pt x="1783" y="1554"/>
                    <a:pt x="2892" y="1810"/>
                    <a:pt x="4111" y="1810"/>
                  </a:cubicBezTo>
                  <a:cubicBezTo>
                    <a:pt x="4729" y="1810"/>
                    <a:pt x="5376" y="1744"/>
                    <a:pt x="6054" y="1613"/>
                  </a:cubicBezTo>
                  <a:cubicBezTo>
                    <a:pt x="8256" y="1183"/>
                    <a:pt x="9357" y="995"/>
                    <a:pt x="11400" y="871"/>
                  </a:cubicBezTo>
                  <a:cubicBezTo>
                    <a:pt x="11946" y="839"/>
                    <a:pt x="12423" y="775"/>
                    <a:pt x="12826" y="682"/>
                  </a:cubicBezTo>
                  <a:close/>
                  <a:moveTo>
                    <a:pt x="13201" y="1"/>
                  </a:moveTo>
                  <a:cubicBezTo>
                    <a:pt x="13170" y="1"/>
                    <a:pt x="13139" y="6"/>
                    <a:pt x="13109" y="16"/>
                  </a:cubicBezTo>
                  <a:cubicBezTo>
                    <a:pt x="12676" y="165"/>
                    <a:pt x="12089" y="262"/>
                    <a:pt x="11368" y="306"/>
                  </a:cubicBezTo>
                  <a:cubicBezTo>
                    <a:pt x="9290" y="432"/>
                    <a:pt x="8176" y="621"/>
                    <a:pt x="5947" y="1056"/>
                  </a:cubicBezTo>
                  <a:cubicBezTo>
                    <a:pt x="5307" y="1181"/>
                    <a:pt x="4698" y="1243"/>
                    <a:pt x="4116" y="1243"/>
                  </a:cubicBezTo>
                  <a:cubicBezTo>
                    <a:pt x="2788" y="1243"/>
                    <a:pt x="1605" y="917"/>
                    <a:pt x="534" y="260"/>
                  </a:cubicBezTo>
                  <a:cubicBezTo>
                    <a:pt x="488" y="234"/>
                    <a:pt x="436" y="220"/>
                    <a:pt x="384" y="220"/>
                  </a:cubicBezTo>
                  <a:cubicBezTo>
                    <a:pt x="357" y="220"/>
                    <a:pt x="331" y="224"/>
                    <a:pt x="304" y="231"/>
                  </a:cubicBezTo>
                  <a:cubicBezTo>
                    <a:pt x="227" y="254"/>
                    <a:pt x="164" y="309"/>
                    <a:pt x="129" y="382"/>
                  </a:cubicBezTo>
                  <a:cubicBezTo>
                    <a:pt x="0" y="656"/>
                    <a:pt x="19" y="943"/>
                    <a:pt x="184" y="1209"/>
                  </a:cubicBezTo>
                  <a:cubicBezTo>
                    <a:pt x="722" y="2082"/>
                    <a:pt x="2754" y="2598"/>
                    <a:pt x="4395" y="2641"/>
                  </a:cubicBezTo>
                  <a:cubicBezTo>
                    <a:pt x="4454" y="2643"/>
                    <a:pt x="4512" y="2643"/>
                    <a:pt x="4570" y="2643"/>
                  </a:cubicBezTo>
                  <a:cubicBezTo>
                    <a:pt x="5750" y="2643"/>
                    <a:pt x="6843" y="2339"/>
                    <a:pt x="7812" y="2069"/>
                  </a:cubicBezTo>
                  <a:cubicBezTo>
                    <a:pt x="8616" y="1845"/>
                    <a:pt x="9384" y="1633"/>
                    <a:pt x="10065" y="1633"/>
                  </a:cubicBezTo>
                  <a:cubicBezTo>
                    <a:pt x="10168" y="1633"/>
                    <a:pt x="10269" y="1638"/>
                    <a:pt x="10368" y="1648"/>
                  </a:cubicBezTo>
                  <a:cubicBezTo>
                    <a:pt x="10783" y="1693"/>
                    <a:pt x="11164" y="1721"/>
                    <a:pt x="11507" y="1721"/>
                  </a:cubicBezTo>
                  <a:cubicBezTo>
                    <a:pt x="12172" y="1721"/>
                    <a:pt x="12693" y="1614"/>
                    <a:pt x="13045" y="1308"/>
                  </a:cubicBezTo>
                  <a:cubicBezTo>
                    <a:pt x="13321" y="1070"/>
                    <a:pt x="13469" y="728"/>
                    <a:pt x="13484" y="293"/>
                  </a:cubicBezTo>
                  <a:cubicBezTo>
                    <a:pt x="13487" y="201"/>
                    <a:pt x="13445" y="112"/>
                    <a:pt x="13370" y="56"/>
                  </a:cubicBezTo>
                  <a:cubicBezTo>
                    <a:pt x="13320" y="20"/>
                    <a:pt x="13261" y="1"/>
                    <a:pt x="132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964;p38">
              <a:extLst>
                <a:ext uri="{FF2B5EF4-FFF2-40B4-BE49-F238E27FC236}">
                  <a16:creationId xmlns:a16="http://schemas.microsoft.com/office/drawing/2014/main" id="{35487A24-2B6D-25E8-5508-64FADF7A8BBE}"/>
                </a:ext>
              </a:extLst>
            </p:cNvPr>
            <p:cNvSpPr/>
            <p:nvPr/>
          </p:nvSpPr>
          <p:spPr>
            <a:xfrm>
              <a:off x="3801575" y="3619975"/>
              <a:ext cx="1281850" cy="1582825"/>
            </a:xfrm>
            <a:custGeom>
              <a:avLst/>
              <a:gdLst/>
              <a:ahLst/>
              <a:cxnLst/>
              <a:rect l="l" t="t" r="r" b="b"/>
              <a:pathLst>
                <a:path w="51274" h="63313" extrusionOk="0">
                  <a:moveTo>
                    <a:pt x="34102" y="1"/>
                  </a:moveTo>
                  <a:cubicBezTo>
                    <a:pt x="33263" y="1"/>
                    <a:pt x="31774" y="467"/>
                    <a:pt x="28977" y="1002"/>
                  </a:cubicBezTo>
                  <a:cubicBezTo>
                    <a:pt x="27658" y="1255"/>
                    <a:pt x="25894" y="1347"/>
                    <a:pt x="24027" y="1347"/>
                  </a:cubicBezTo>
                  <a:cubicBezTo>
                    <a:pt x="19049" y="1347"/>
                    <a:pt x="13334" y="694"/>
                    <a:pt x="13334" y="694"/>
                  </a:cubicBezTo>
                  <a:lnTo>
                    <a:pt x="12407" y="3061"/>
                  </a:lnTo>
                  <a:cubicBezTo>
                    <a:pt x="12407" y="3061"/>
                    <a:pt x="983" y="31355"/>
                    <a:pt x="491" y="32381"/>
                  </a:cubicBezTo>
                  <a:cubicBezTo>
                    <a:pt x="0" y="33406"/>
                    <a:pt x="5959" y="62187"/>
                    <a:pt x="6728" y="62848"/>
                  </a:cubicBezTo>
                  <a:cubicBezTo>
                    <a:pt x="7117" y="63182"/>
                    <a:pt x="7572" y="63312"/>
                    <a:pt x="8093" y="63312"/>
                  </a:cubicBezTo>
                  <a:cubicBezTo>
                    <a:pt x="8603" y="63312"/>
                    <a:pt x="9176" y="63188"/>
                    <a:pt x="9813" y="63008"/>
                  </a:cubicBezTo>
                  <a:cubicBezTo>
                    <a:pt x="11106" y="62645"/>
                    <a:pt x="10948" y="61738"/>
                    <a:pt x="10948" y="61738"/>
                  </a:cubicBezTo>
                  <a:lnTo>
                    <a:pt x="8983" y="35464"/>
                  </a:lnTo>
                  <a:lnTo>
                    <a:pt x="20292" y="13848"/>
                  </a:lnTo>
                  <a:lnTo>
                    <a:pt x="22968" y="14363"/>
                  </a:lnTo>
                  <a:cubicBezTo>
                    <a:pt x="22968" y="14363"/>
                    <a:pt x="25748" y="35236"/>
                    <a:pt x="27807" y="38632"/>
                  </a:cubicBezTo>
                  <a:cubicBezTo>
                    <a:pt x="29865" y="42029"/>
                    <a:pt x="47465" y="58290"/>
                    <a:pt x="47980" y="58702"/>
                  </a:cubicBezTo>
                  <a:cubicBezTo>
                    <a:pt x="48151" y="58840"/>
                    <a:pt x="48368" y="58885"/>
                    <a:pt x="48582" y="58885"/>
                  </a:cubicBezTo>
                  <a:cubicBezTo>
                    <a:pt x="49008" y="58885"/>
                    <a:pt x="49420" y="58702"/>
                    <a:pt x="49420" y="58702"/>
                  </a:cubicBezTo>
                  <a:cubicBezTo>
                    <a:pt x="51273" y="58187"/>
                    <a:pt x="51067" y="56644"/>
                    <a:pt x="51067" y="56644"/>
                  </a:cubicBezTo>
                  <a:cubicBezTo>
                    <a:pt x="51067" y="56644"/>
                    <a:pt x="45200" y="47999"/>
                    <a:pt x="42525" y="43675"/>
                  </a:cubicBezTo>
                  <a:cubicBezTo>
                    <a:pt x="39849" y="39353"/>
                    <a:pt x="37172" y="37397"/>
                    <a:pt x="37172" y="37397"/>
                  </a:cubicBezTo>
                  <a:cubicBezTo>
                    <a:pt x="37172" y="37397"/>
                    <a:pt x="35404" y="25464"/>
                    <a:pt x="34683" y="21449"/>
                  </a:cubicBezTo>
                  <a:cubicBezTo>
                    <a:pt x="33963" y="17435"/>
                    <a:pt x="35153" y="900"/>
                    <a:pt x="35153" y="900"/>
                  </a:cubicBezTo>
                  <a:cubicBezTo>
                    <a:pt x="34979" y="249"/>
                    <a:pt x="34714" y="1"/>
                    <a:pt x="341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965;p38">
              <a:extLst>
                <a:ext uri="{FF2B5EF4-FFF2-40B4-BE49-F238E27FC236}">
                  <a16:creationId xmlns:a16="http://schemas.microsoft.com/office/drawing/2014/main" id="{FC5045C6-A9F4-8E3E-DB46-D9FC897D990D}"/>
                </a:ext>
              </a:extLst>
            </p:cNvPr>
            <p:cNvSpPr/>
            <p:nvPr/>
          </p:nvSpPr>
          <p:spPr>
            <a:xfrm>
              <a:off x="3793375" y="3613100"/>
              <a:ext cx="1297275" cy="1596750"/>
            </a:xfrm>
            <a:custGeom>
              <a:avLst/>
              <a:gdLst/>
              <a:ahLst/>
              <a:cxnLst/>
              <a:rect l="l" t="t" r="r" b="b"/>
              <a:pathLst>
                <a:path w="51891" h="63870" extrusionOk="0">
                  <a:moveTo>
                    <a:pt x="34445" y="559"/>
                  </a:moveTo>
                  <a:cubicBezTo>
                    <a:pt x="34947" y="559"/>
                    <a:pt x="35073" y="761"/>
                    <a:pt x="35195" y="1203"/>
                  </a:cubicBezTo>
                  <a:cubicBezTo>
                    <a:pt x="35111" y="2373"/>
                    <a:pt x="34026" y="17839"/>
                    <a:pt x="34732" y="21774"/>
                  </a:cubicBezTo>
                  <a:cubicBezTo>
                    <a:pt x="35444" y="25737"/>
                    <a:pt x="37203" y="37594"/>
                    <a:pt x="37221" y="37714"/>
                  </a:cubicBezTo>
                  <a:cubicBezTo>
                    <a:pt x="37232" y="37789"/>
                    <a:pt x="37272" y="37856"/>
                    <a:pt x="37334" y="37901"/>
                  </a:cubicBezTo>
                  <a:cubicBezTo>
                    <a:pt x="37360" y="37919"/>
                    <a:pt x="39996" y="39872"/>
                    <a:pt x="42612" y="44100"/>
                  </a:cubicBezTo>
                  <a:cubicBezTo>
                    <a:pt x="45141" y="48185"/>
                    <a:pt x="50583" y="56225"/>
                    <a:pt x="51119" y="57015"/>
                  </a:cubicBezTo>
                  <a:cubicBezTo>
                    <a:pt x="51128" y="57281"/>
                    <a:pt x="51072" y="58316"/>
                    <a:pt x="49634" y="58719"/>
                  </a:cubicBezTo>
                  <a:cubicBezTo>
                    <a:pt x="49506" y="58776"/>
                    <a:pt x="49196" y="58877"/>
                    <a:pt x="48909" y="58877"/>
                  </a:cubicBezTo>
                  <a:cubicBezTo>
                    <a:pt x="48749" y="58877"/>
                    <a:pt x="48595" y="58845"/>
                    <a:pt x="48484" y="58757"/>
                  </a:cubicBezTo>
                  <a:cubicBezTo>
                    <a:pt x="48330" y="58632"/>
                    <a:pt x="30454" y="42188"/>
                    <a:pt x="28377" y="38761"/>
                  </a:cubicBezTo>
                  <a:cubicBezTo>
                    <a:pt x="26373" y="35453"/>
                    <a:pt x="23603" y="14809"/>
                    <a:pt x="23576" y="14600"/>
                  </a:cubicBezTo>
                  <a:cubicBezTo>
                    <a:pt x="23560" y="14480"/>
                    <a:pt x="23469" y="14383"/>
                    <a:pt x="23349" y="14360"/>
                  </a:cubicBezTo>
                  <a:lnTo>
                    <a:pt x="20673" y="13846"/>
                  </a:lnTo>
                  <a:cubicBezTo>
                    <a:pt x="20656" y="13843"/>
                    <a:pt x="20638" y="13841"/>
                    <a:pt x="20621" y="13841"/>
                  </a:cubicBezTo>
                  <a:cubicBezTo>
                    <a:pt x="20517" y="13841"/>
                    <a:pt x="20419" y="13899"/>
                    <a:pt x="20369" y="13993"/>
                  </a:cubicBezTo>
                  <a:lnTo>
                    <a:pt x="9061" y="35608"/>
                  </a:lnTo>
                  <a:cubicBezTo>
                    <a:pt x="9036" y="35654"/>
                    <a:pt x="9025" y="35707"/>
                    <a:pt x="9030" y="35759"/>
                  </a:cubicBezTo>
                  <a:lnTo>
                    <a:pt x="10998" y="62061"/>
                  </a:lnTo>
                  <a:cubicBezTo>
                    <a:pt x="10999" y="62068"/>
                    <a:pt x="11099" y="62720"/>
                    <a:pt x="10064" y="63012"/>
                  </a:cubicBezTo>
                  <a:cubicBezTo>
                    <a:pt x="9427" y="63191"/>
                    <a:pt x="8879" y="63307"/>
                    <a:pt x="8410" y="63307"/>
                  </a:cubicBezTo>
                  <a:cubicBezTo>
                    <a:pt x="7955" y="63307"/>
                    <a:pt x="7574" y="63198"/>
                    <a:pt x="7261" y="62930"/>
                  </a:cubicBezTo>
                  <a:cubicBezTo>
                    <a:pt x="6405" y="61732"/>
                    <a:pt x="745" y="34099"/>
                    <a:pt x="1075" y="32778"/>
                  </a:cubicBezTo>
                  <a:cubicBezTo>
                    <a:pt x="1564" y="31757"/>
                    <a:pt x="12530" y="4598"/>
                    <a:pt x="12999" y="3440"/>
                  </a:cubicBezTo>
                  <a:lnTo>
                    <a:pt x="13845" y="1274"/>
                  </a:lnTo>
                  <a:cubicBezTo>
                    <a:pt x="14960" y="1396"/>
                    <a:pt x="19912" y="1908"/>
                    <a:pt x="24327" y="1908"/>
                  </a:cubicBezTo>
                  <a:cubicBezTo>
                    <a:pt x="26217" y="1908"/>
                    <a:pt x="28008" y="1814"/>
                    <a:pt x="29358" y="1556"/>
                  </a:cubicBezTo>
                  <a:cubicBezTo>
                    <a:pt x="30516" y="1335"/>
                    <a:pt x="31453" y="1123"/>
                    <a:pt x="32206" y="955"/>
                  </a:cubicBezTo>
                  <a:cubicBezTo>
                    <a:pt x="33353" y="698"/>
                    <a:pt x="34028" y="559"/>
                    <a:pt x="34445" y="559"/>
                  </a:cubicBezTo>
                  <a:close/>
                  <a:moveTo>
                    <a:pt x="34433" y="0"/>
                  </a:moveTo>
                  <a:cubicBezTo>
                    <a:pt x="33878" y="0"/>
                    <a:pt x="33122" y="170"/>
                    <a:pt x="32082" y="404"/>
                  </a:cubicBezTo>
                  <a:cubicBezTo>
                    <a:pt x="31333" y="572"/>
                    <a:pt x="30402" y="782"/>
                    <a:pt x="29253" y="1001"/>
                  </a:cubicBezTo>
                  <a:cubicBezTo>
                    <a:pt x="27960" y="1249"/>
                    <a:pt x="26222" y="1339"/>
                    <a:pt x="24376" y="1339"/>
                  </a:cubicBezTo>
                  <a:cubicBezTo>
                    <a:pt x="19457" y="1339"/>
                    <a:pt x="13772" y="699"/>
                    <a:pt x="13693" y="688"/>
                  </a:cubicBezTo>
                  <a:cubicBezTo>
                    <a:pt x="13683" y="687"/>
                    <a:pt x="13672" y="687"/>
                    <a:pt x="13662" y="687"/>
                  </a:cubicBezTo>
                  <a:cubicBezTo>
                    <a:pt x="13547" y="687"/>
                    <a:pt x="13441" y="757"/>
                    <a:pt x="13398" y="867"/>
                  </a:cubicBezTo>
                  <a:lnTo>
                    <a:pt x="12473" y="3230"/>
                  </a:lnTo>
                  <a:cubicBezTo>
                    <a:pt x="12359" y="3513"/>
                    <a:pt x="1047" y="31528"/>
                    <a:pt x="565" y="32535"/>
                  </a:cubicBezTo>
                  <a:cubicBezTo>
                    <a:pt x="1" y="33711"/>
                    <a:pt x="5896" y="62498"/>
                    <a:pt x="6872" y="63338"/>
                  </a:cubicBezTo>
                  <a:cubicBezTo>
                    <a:pt x="7331" y="63732"/>
                    <a:pt x="7871" y="63869"/>
                    <a:pt x="8435" y="63869"/>
                  </a:cubicBezTo>
                  <a:cubicBezTo>
                    <a:pt x="9025" y="63869"/>
                    <a:pt x="9643" y="63719"/>
                    <a:pt x="10219" y="63556"/>
                  </a:cubicBezTo>
                  <a:cubicBezTo>
                    <a:pt x="11434" y="63214"/>
                    <a:pt x="11625" y="62366"/>
                    <a:pt x="11559" y="61992"/>
                  </a:cubicBezTo>
                  <a:lnTo>
                    <a:pt x="9599" y="35799"/>
                  </a:lnTo>
                  <a:lnTo>
                    <a:pt x="20772" y="14442"/>
                  </a:lnTo>
                  <a:lnTo>
                    <a:pt x="23043" y="14877"/>
                  </a:lnTo>
                  <a:cubicBezTo>
                    <a:pt x="23350" y="17164"/>
                    <a:pt x="25913" y="35788"/>
                    <a:pt x="27892" y="39055"/>
                  </a:cubicBezTo>
                  <a:cubicBezTo>
                    <a:pt x="29967" y="42477"/>
                    <a:pt x="47338" y="58564"/>
                    <a:pt x="48131" y="59199"/>
                  </a:cubicBezTo>
                  <a:cubicBezTo>
                    <a:pt x="48364" y="59385"/>
                    <a:pt x="48647" y="59445"/>
                    <a:pt x="48914" y="59445"/>
                  </a:cubicBezTo>
                  <a:cubicBezTo>
                    <a:pt x="49369" y="59445"/>
                    <a:pt x="49779" y="59272"/>
                    <a:pt x="49824" y="59250"/>
                  </a:cubicBezTo>
                  <a:cubicBezTo>
                    <a:pt x="51890" y="58676"/>
                    <a:pt x="51678" y="56900"/>
                    <a:pt x="51675" y="56882"/>
                  </a:cubicBezTo>
                  <a:cubicBezTo>
                    <a:pt x="51670" y="56838"/>
                    <a:pt x="51653" y="56797"/>
                    <a:pt x="51629" y="56761"/>
                  </a:cubicBezTo>
                  <a:cubicBezTo>
                    <a:pt x="51571" y="56674"/>
                    <a:pt x="45735" y="48070"/>
                    <a:pt x="43093" y="43802"/>
                  </a:cubicBezTo>
                  <a:cubicBezTo>
                    <a:pt x="40669" y="39887"/>
                    <a:pt x="38274" y="37914"/>
                    <a:pt x="37763" y="37517"/>
                  </a:cubicBezTo>
                  <a:cubicBezTo>
                    <a:pt x="37580" y="36282"/>
                    <a:pt x="35964" y="25437"/>
                    <a:pt x="35289" y="21675"/>
                  </a:cubicBezTo>
                  <a:cubicBezTo>
                    <a:pt x="34583" y="17741"/>
                    <a:pt x="35751" y="1361"/>
                    <a:pt x="35763" y="1197"/>
                  </a:cubicBezTo>
                  <a:cubicBezTo>
                    <a:pt x="35765" y="1165"/>
                    <a:pt x="35762" y="1134"/>
                    <a:pt x="35755" y="1103"/>
                  </a:cubicBezTo>
                  <a:cubicBezTo>
                    <a:pt x="35537" y="289"/>
                    <a:pt x="35156" y="0"/>
                    <a:pt x="34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966;p38">
              <a:extLst>
                <a:ext uri="{FF2B5EF4-FFF2-40B4-BE49-F238E27FC236}">
                  <a16:creationId xmlns:a16="http://schemas.microsoft.com/office/drawing/2014/main" id="{5CED1E21-C27B-FCE8-639D-70BDD76F7DEB}"/>
                </a:ext>
              </a:extLst>
            </p:cNvPr>
            <p:cNvSpPr/>
            <p:nvPr/>
          </p:nvSpPr>
          <p:spPr>
            <a:xfrm>
              <a:off x="4154275" y="3915350"/>
              <a:ext cx="162100" cy="57925"/>
            </a:xfrm>
            <a:custGeom>
              <a:avLst/>
              <a:gdLst/>
              <a:ahLst/>
              <a:cxnLst/>
              <a:rect l="l" t="t" r="r" b="b"/>
              <a:pathLst>
                <a:path w="6484" h="2317" extrusionOk="0">
                  <a:moveTo>
                    <a:pt x="317" y="1"/>
                  </a:moveTo>
                  <a:cubicBezTo>
                    <a:pt x="195" y="1"/>
                    <a:pt x="82" y="81"/>
                    <a:pt x="45" y="203"/>
                  </a:cubicBezTo>
                  <a:cubicBezTo>
                    <a:pt x="1" y="353"/>
                    <a:pt x="87" y="510"/>
                    <a:pt x="237" y="555"/>
                  </a:cubicBezTo>
                  <a:lnTo>
                    <a:pt x="6102" y="2305"/>
                  </a:lnTo>
                  <a:cubicBezTo>
                    <a:pt x="6128" y="2312"/>
                    <a:pt x="6156" y="2317"/>
                    <a:pt x="6184" y="2317"/>
                  </a:cubicBezTo>
                  <a:cubicBezTo>
                    <a:pt x="6324" y="2317"/>
                    <a:pt x="6444" y="2214"/>
                    <a:pt x="6463" y="2074"/>
                  </a:cubicBezTo>
                  <a:cubicBezTo>
                    <a:pt x="6484" y="1935"/>
                    <a:pt x="6399" y="1803"/>
                    <a:pt x="6264" y="1762"/>
                  </a:cubicBezTo>
                  <a:lnTo>
                    <a:pt x="397" y="13"/>
                  </a:lnTo>
                  <a:cubicBezTo>
                    <a:pt x="371" y="5"/>
                    <a:pt x="343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967;p38">
              <a:extLst>
                <a:ext uri="{FF2B5EF4-FFF2-40B4-BE49-F238E27FC236}">
                  <a16:creationId xmlns:a16="http://schemas.microsoft.com/office/drawing/2014/main" id="{F855A55C-BA01-E81E-2C02-BE29FE4BC66F}"/>
                </a:ext>
              </a:extLst>
            </p:cNvPr>
            <p:cNvSpPr/>
            <p:nvPr/>
          </p:nvSpPr>
          <p:spPr>
            <a:xfrm>
              <a:off x="4085250" y="3943675"/>
              <a:ext cx="215475" cy="37325"/>
            </a:xfrm>
            <a:custGeom>
              <a:avLst/>
              <a:gdLst/>
              <a:ahLst/>
              <a:cxnLst/>
              <a:rect l="l" t="t" r="r" b="b"/>
              <a:pathLst>
                <a:path w="8619" h="1493" extrusionOk="0">
                  <a:moveTo>
                    <a:pt x="303" y="1"/>
                  </a:moveTo>
                  <a:cubicBezTo>
                    <a:pt x="163" y="1"/>
                    <a:pt x="35" y="105"/>
                    <a:pt x="17" y="250"/>
                  </a:cubicBezTo>
                  <a:cubicBezTo>
                    <a:pt x="0" y="406"/>
                    <a:pt x="111" y="546"/>
                    <a:pt x="266" y="564"/>
                  </a:cubicBezTo>
                  <a:lnTo>
                    <a:pt x="8294" y="1490"/>
                  </a:lnTo>
                  <a:cubicBezTo>
                    <a:pt x="8305" y="1492"/>
                    <a:pt x="8317" y="1492"/>
                    <a:pt x="8328" y="1492"/>
                  </a:cubicBezTo>
                  <a:cubicBezTo>
                    <a:pt x="8478" y="1492"/>
                    <a:pt x="8601" y="1375"/>
                    <a:pt x="8610" y="1225"/>
                  </a:cubicBezTo>
                  <a:cubicBezTo>
                    <a:pt x="8619" y="1075"/>
                    <a:pt x="8509" y="945"/>
                    <a:pt x="8359" y="928"/>
                  </a:cubicBezTo>
                  <a:lnTo>
                    <a:pt x="332" y="2"/>
                  </a:lnTo>
                  <a:cubicBezTo>
                    <a:pt x="322" y="1"/>
                    <a:pt x="313" y="1"/>
                    <a:pt x="3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968;p38">
              <a:extLst>
                <a:ext uri="{FF2B5EF4-FFF2-40B4-BE49-F238E27FC236}">
                  <a16:creationId xmlns:a16="http://schemas.microsoft.com/office/drawing/2014/main" id="{06BC247F-3F2D-BBD4-4AA6-1A6B75FF698B}"/>
                </a:ext>
              </a:extLst>
            </p:cNvPr>
            <p:cNvSpPr/>
            <p:nvPr/>
          </p:nvSpPr>
          <p:spPr>
            <a:xfrm>
              <a:off x="4575950" y="3715975"/>
              <a:ext cx="66600" cy="129525"/>
            </a:xfrm>
            <a:custGeom>
              <a:avLst/>
              <a:gdLst/>
              <a:ahLst/>
              <a:cxnLst/>
              <a:rect l="l" t="t" r="r" b="b"/>
              <a:pathLst>
                <a:path w="2664" h="5181" extrusionOk="0">
                  <a:moveTo>
                    <a:pt x="2327" y="1"/>
                  </a:moveTo>
                  <a:cubicBezTo>
                    <a:pt x="2276" y="1"/>
                    <a:pt x="2225" y="14"/>
                    <a:pt x="2179" y="43"/>
                  </a:cubicBezTo>
                  <a:cubicBezTo>
                    <a:pt x="2090" y="99"/>
                    <a:pt x="1" y="1449"/>
                    <a:pt x="132" y="3013"/>
                  </a:cubicBezTo>
                  <a:cubicBezTo>
                    <a:pt x="204" y="3873"/>
                    <a:pt x="917" y="4594"/>
                    <a:pt x="2248" y="5158"/>
                  </a:cubicBezTo>
                  <a:cubicBezTo>
                    <a:pt x="2283" y="5173"/>
                    <a:pt x="2321" y="5180"/>
                    <a:pt x="2359" y="5180"/>
                  </a:cubicBezTo>
                  <a:cubicBezTo>
                    <a:pt x="2360" y="5180"/>
                    <a:pt x="2361" y="5180"/>
                    <a:pt x="2362" y="5180"/>
                  </a:cubicBezTo>
                  <a:cubicBezTo>
                    <a:pt x="2494" y="5180"/>
                    <a:pt x="2609" y="5085"/>
                    <a:pt x="2636" y="4954"/>
                  </a:cubicBezTo>
                  <a:cubicBezTo>
                    <a:pt x="2664" y="4823"/>
                    <a:pt x="2593" y="4690"/>
                    <a:pt x="2469" y="4637"/>
                  </a:cubicBezTo>
                  <a:cubicBezTo>
                    <a:pt x="1346" y="4162"/>
                    <a:pt x="750" y="3600"/>
                    <a:pt x="696" y="2966"/>
                  </a:cubicBezTo>
                  <a:cubicBezTo>
                    <a:pt x="593" y="1742"/>
                    <a:pt x="2464" y="531"/>
                    <a:pt x="2482" y="520"/>
                  </a:cubicBezTo>
                  <a:cubicBezTo>
                    <a:pt x="2611" y="434"/>
                    <a:pt x="2648" y="262"/>
                    <a:pt x="2565" y="132"/>
                  </a:cubicBezTo>
                  <a:cubicBezTo>
                    <a:pt x="2511" y="47"/>
                    <a:pt x="2420" y="1"/>
                    <a:pt x="2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969;p38">
              <a:extLst>
                <a:ext uri="{FF2B5EF4-FFF2-40B4-BE49-F238E27FC236}">
                  <a16:creationId xmlns:a16="http://schemas.microsoft.com/office/drawing/2014/main" id="{02F7394F-658B-84A5-3C7B-39E06490328F}"/>
                </a:ext>
              </a:extLst>
            </p:cNvPr>
            <p:cNvSpPr/>
            <p:nvPr/>
          </p:nvSpPr>
          <p:spPr>
            <a:xfrm>
              <a:off x="4257700" y="3744100"/>
              <a:ext cx="76975" cy="175650"/>
            </a:xfrm>
            <a:custGeom>
              <a:avLst/>
              <a:gdLst/>
              <a:ahLst/>
              <a:cxnLst/>
              <a:rect l="l" t="t" r="r" b="b"/>
              <a:pathLst>
                <a:path w="3079" h="7026" extrusionOk="0">
                  <a:moveTo>
                    <a:pt x="2766" y="1"/>
                  </a:moveTo>
                  <a:cubicBezTo>
                    <a:pt x="2639" y="1"/>
                    <a:pt x="2523" y="86"/>
                    <a:pt x="2491" y="215"/>
                  </a:cubicBezTo>
                  <a:lnTo>
                    <a:pt x="1843" y="2812"/>
                  </a:lnTo>
                  <a:lnTo>
                    <a:pt x="114" y="4538"/>
                  </a:lnTo>
                  <a:cubicBezTo>
                    <a:pt x="0" y="4653"/>
                    <a:pt x="5" y="4840"/>
                    <a:pt x="125" y="4949"/>
                  </a:cubicBezTo>
                  <a:lnTo>
                    <a:pt x="2352" y="6953"/>
                  </a:lnTo>
                  <a:cubicBezTo>
                    <a:pt x="2405" y="7000"/>
                    <a:pt x="2472" y="7026"/>
                    <a:pt x="2543" y="7026"/>
                  </a:cubicBezTo>
                  <a:lnTo>
                    <a:pt x="2543" y="7025"/>
                  </a:lnTo>
                  <a:cubicBezTo>
                    <a:pt x="2543" y="7025"/>
                    <a:pt x="2543" y="7025"/>
                    <a:pt x="2544" y="7025"/>
                  </a:cubicBezTo>
                  <a:cubicBezTo>
                    <a:pt x="2803" y="7025"/>
                    <a:pt x="2925" y="6705"/>
                    <a:pt x="2732" y="6531"/>
                  </a:cubicBezTo>
                  <a:lnTo>
                    <a:pt x="726" y="4727"/>
                  </a:lnTo>
                  <a:lnTo>
                    <a:pt x="2297" y="3156"/>
                  </a:lnTo>
                  <a:cubicBezTo>
                    <a:pt x="2333" y="3119"/>
                    <a:pt x="2359" y="3074"/>
                    <a:pt x="2372" y="3025"/>
                  </a:cubicBezTo>
                  <a:lnTo>
                    <a:pt x="3040" y="352"/>
                  </a:lnTo>
                  <a:cubicBezTo>
                    <a:pt x="3078" y="200"/>
                    <a:pt x="2986" y="47"/>
                    <a:pt x="2834" y="9"/>
                  </a:cubicBezTo>
                  <a:cubicBezTo>
                    <a:pt x="2811" y="3"/>
                    <a:pt x="2788" y="1"/>
                    <a:pt x="27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970;p38">
              <a:extLst>
                <a:ext uri="{FF2B5EF4-FFF2-40B4-BE49-F238E27FC236}">
                  <a16:creationId xmlns:a16="http://schemas.microsoft.com/office/drawing/2014/main" id="{7AD0AB35-CB56-56A2-FB98-122D335022B7}"/>
                </a:ext>
              </a:extLst>
            </p:cNvPr>
            <p:cNvSpPr/>
            <p:nvPr/>
          </p:nvSpPr>
          <p:spPr>
            <a:xfrm>
              <a:off x="4127225" y="2778000"/>
              <a:ext cx="886950" cy="960325"/>
            </a:xfrm>
            <a:custGeom>
              <a:avLst/>
              <a:gdLst/>
              <a:ahLst/>
              <a:cxnLst/>
              <a:rect l="l" t="t" r="r" b="b"/>
              <a:pathLst>
                <a:path w="35478" h="38413" extrusionOk="0">
                  <a:moveTo>
                    <a:pt x="11437" y="0"/>
                  </a:moveTo>
                  <a:cubicBezTo>
                    <a:pt x="11020" y="0"/>
                    <a:pt x="10641" y="2"/>
                    <a:pt x="10311" y="6"/>
                  </a:cubicBezTo>
                  <a:lnTo>
                    <a:pt x="4940" y="17151"/>
                  </a:lnTo>
                  <a:cubicBezTo>
                    <a:pt x="4940" y="17151"/>
                    <a:pt x="0" y="34237"/>
                    <a:pt x="206" y="34957"/>
                  </a:cubicBezTo>
                  <a:cubicBezTo>
                    <a:pt x="412" y="35677"/>
                    <a:pt x="3911" y="37325"/>
                    <a:pt x="11733" y="38251"/>
                  </a:cubicBezTo>
                  <a:cubicBezTo>
                    <a:pt x="12679" y="38363"/>
                    <a:pt x="13559" y="38413"/>
                    <a:pt x="14376" y="38413"/>
                  </a:cubicBezTo>
                  <a:cubicBezTo>
                    <a:pt x="20307" y="38413"/>
                    <a:pt x="22873" y="35759"/>
                    <a:pt x="23055" y="34854"/>
                  </a:cubicBezTo>
                  <a:cubicBezTo>
                    <a:pt x="23260" y="33825"/>
                    <a:pt x="22848" y="32075"/>
                    <a:pt x="22848" y="32075"/>
                  </a:cubicBezTo>
                  <a:lnTo>
                    <a:pt x="25525" y="27341"/>
                  </a:lnTo>
                  <a:lnTo>
                    <a:pt x="34377" y="12785"/>
                  </a:lnTo>
                  <a:cubicBezTo>
                    <a:pt x="35478" y="10973"/>
                    <a:pt x="35073" y="8628"/>
                    <a:pt x="33429" y="7292"/>
                  </a:cubicBezTo>
                  <a:cubicBezTo>
                    <a:pt x="29471" y="4078"/>
                    <a:pt x="24556" y="197"/>
                    <a:pt x="24556" y="197"/>
                  </a:cubicBezTo>
                  <a:cubicBezTo>
                    <a:pt x="24556" y="197"/>
                    <a:pt x="15854" y="0"/>
                    <a:pt x="11437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971;p38">
              <a:extLst>
                <a:ext uri="{FF2B5EF4-FFF2-40B4-BE49-F238E27FC236}">
                  <a16:creationId xmlns:a16="http://schemas.microsoft.com/office/drawing/2014/main" id="{8F268DFB-92B6-4CA4-BCAC-9FC8D7FF27F7}"/>
                </a:ext>
              </a:extLst>
            </p:cNvPr>
            <p:cNvSpPr/>
            <p:nvPr/>
          </p:nvSpPr>
          <p:spPr>
            <a:xfrm>
              <a:off x="4120300" y="2770925"/>
              <a:ext cx="901625" cy="974500"/>
            </a:xfrm>
            <a:custGeom>
              <a:avLst/>
              <a:gdLst/>
              <a:ahLst/>
              <a:cxnLst/>
              <a:rect l="l" t="t" r="r" b="b"/>
              <a:pathLst>
                <a:path w="36065" h="38980" extrusionOk="0">
                  <a:moveTo>
                    <a:pt x="11769" y="565"/>
                  </a:moveTo>
                  <a:cubicBezTo>
                    <a:pt x="15915" y="565"/>
                    <a:pt x="23778" y="739"/>
                    <a:pt x="24732" y="760"/>
                  </a:cubicBezTo>
                  <a:cubicBezTo>
                    <a:pt x="25363" y="1259"/>
                    <a:pt x="29880" y="4832"/>
                    <a:pt x="33528" y="7794"/>
                  </a:cubicBezTo>
                  <a:cubicBezTo>
                    <a:pt x="35056" y="9035"/>
                    <a:pt x="35435" y="11238"/>
                    <a:pt x="34412" y="12920"/>
                  </a:cubicBezTo>
                  <a:lnTo>
                    <a:pt x="25556" y="27485"/>
                  </a:lnTo>
                  <a:lnTo>
                    <a:pt x="22879" y="32219"/>
                  </a:lnTo>
                  <a:cubicBezTo>
                    <a:pt x="22844" y="32281"/>
                    <a:pt x="22834" y="32354"/>
                    <a:pt x="22850" y="32423"/>
                  </a:cubicBezTo>
                  <a:cubicBezTo>
                    <a:pt x="22855" y="32440"/>
                    <a:pt x="23246" y="34124"/>
                    <a:pt x="23054" y="35082"/>
                  </a:cubicBezTo>
                  <a:cubicBezTo>
                    <a:pt x="22892" y="35894"/>
                    <a:pt x="20394" y="38413"/>
                    <a:pt x="14649" y="38413"/>
                  </a:cubicBezTo>
                  <a:cubicBezTo>
                    <a:pt x="13845" y="38413"/>
                    <a:pt x="12977" y="38364"/>
                    <a:pt x="12043" y="38253"/>
                  </a:cubicBezTo>
                  <a:cubicBezTo>
                    <a:pt x="3925" y="37291"/>
                    <a:pt x="887" y="35627"/>
                    <a:pt x="759" y="35186"/>
                  </a:cubicBezTo>
                  <a:cubicBezTo>
                    <a:pt x="698" y="34435"/>
                    <a:pt x="3554" y="24205"/>
                    <a:pt x="5487" y="17519"/>
                  </a:cubicBezTo>
                  <a:lnTo>
                    <a:pt x="10797" y="569"/>
                  </a:lnTo>
                  <a:cubicBezTo>
                    <a:pt x="11090" y="566"/>
                    <a:pt x="11416" y="565"/>
                    <a:pt x="11769" y="565"/>
                  </a:cubicBezTo>
                  <a:close/>
                  <a:moveTo>
                    <a:pt x="11620" y="0"/>
                  </a:moveTo>
                  <a:cubicBezTo>
                    <a:pt x="11239" y="0"/>
                    <a:pt x="10891" y="2"/>
                    <a:pt x="10586" y="5"/>
                  </a:cubicBezTo>
                  <a:cubicBezTo>
                    <a:pt x="10463" y="7"/>
                    <a:pt x="10356" y="87"/>
                    <a:pt x="10319" y="204"/>
                  </a:cubicBezTo>
                  <a:lnTo>
                    <a:pt x="4945" y="17356"/>
                  </a:lnTo>
                  <a:cubicBezTo>
                    <a:pt x="3781" y="21383"/>
                    <a:pt x="0" y="34576"/>
                    <a:pt x="212" y="35318"/>
                  </a:cubicBezTo>
                  <a:cubicBezTo>
                    <a:pt x="513" y="36373"/>
                    <a:pt x="4739" y="37959"/>
                    <a:pt x="11977" y="38814"/>
                  </a:cubicBezTo>
                  <a:cubicBezTo>
                    <a:pt x="12936" y="38928"/>
                    <a:pt x="13827" y="38979"/>
                    <a:pt x="14654" y="38979"/>
                  </a:cubicBezTo>
                  <a:cubicBezTo>
                    <a:pt x="20820" y="38979"/>
                    <a:pt x="23419" y="36143"/>
                    <a:pt x="23609" y="35194"/>
                  </a:cubicBezTo>
                  <a:cubicBezTo>
                    <a:pt x="23797" y="34257"/>
                    <a:pt x="23514" y="32812"/>
                    <a:pt x="23426" y="32404"/>
                  </a:cubicBezTo>
                  <a:lnTo>
                    <a:pt x="26044" y="27770"/>
                  </a:lnTo>
                  <a:lnTo>
                    <a:pt x="34895" y="13215"/>
                  </a:lnTo>
                  <a:cubicBezTo>
                    <a:pt x="36064" y="11292"/>
                    <a:pt x="35631" y="8773"/>
                    <a:pt x="33884" y="7356"/>
                  </a:cubicBezTo>
                  <a:cubicBezTo>
                    <a:pt x="29970" y="4178"/>
                    <a:pt x="25058" y="296"/>
                    <a:pt x="25008" y="257"/>
                  </a:cubicBezTo>
                  <a:cubicBezTo>
                    <a:pt x="24960" y="219"/>
                    <a:pt x="24901" y="199"/>
                    <a:pt x="24840" y="197"/>
                  </a:cubicBezTo>
                  <a:cubicBezTo>
                    <a:pt x="24743" y="194"/>
                    <a:pt x="15975" y="0"/>
                    <a:pt x="1162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972;p38">
              <a:extLst>
                <a:ext uri="{FF2B5EF4-FFF2-40B4-BE49-F238E27FC236}">
                  <a16:creationId xmlns:a16="http://schemas.microsoft.com/office/drawing/2014/main" id="{BC272C41-6A4F-3C17-CF28-E5F1F8F8405D}"/>
                </a:ext>
              </a:extLst>
            </p:cNvPr>
            <p:cNvSpPr/>
            <p:nvPr/>
          </p:nvSpPr>
          <p:spPr>
            <a:xfrm>
              <a:off x="4499925" y="2779525"/>
              <a:ext cx="385300" cy="261475"/>
            </a:xfrm>
            <a:custGeom>
              <a:avLst/>
              <a:gdLst/>
              <a:ahLst/>
              <a:cxnLst/>
              <a:rect l="l" t="t" r="r" b="b"/>
              <a:pathLst>
                <a:path w="15412" h="10459" extrusionOk="0">
                  <a:moveTo>
                    <a:pt x="2527" y="0"/>
                  </a:moveTo>
                  <a:cubicBezTo>
                    <a:pt x="1600" y="2115"/>
                    <a:pt x="1" y="6438"/>
                    <a:pt x="1317" y="8577"/>
                  </a:cubicBezTo>
                  <a:cubicBezTo>
                    <a:pt x="1996" y="9680"/>
                    <a:pt x="3321" y="10459"/>
                    <a:pt x="5158" y="10459"/>
                  </a:cubicBezTo>
                  <a:cubicBezTo>
                    <a:pt x="7710" y="10459"/>
                    <a:pt x="11250" y="8955"/>
                    <a:pt x="15411" y="4724"/>
                  </a:cubicBezTo>
                  <a:cubicBezTo>
                    <a:pt x="12381" y="2294"/>
                    <a:pt x="9648" y="136"/>
                    <a:pt x="9648" y="136"/>
                  </a:cubicBezTo>
                  <a:cubicBezTo>
                    <a:pt x="9648" y="136"/>
                    <a:pt x="6189" y="58"/>
                    <a:pt x="252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973;p38">
              <a:extLst>
                <a:ext uri="{FF2B5EF4-FFF2-40B4-BE49-F238E27FC236}">
                  <a16:creationId xmlns:a16="http://schemas.microsoft.com/office/drawing/2014/main" id="{5E8BEE59-4B4B-EC17-7189-F17310F8E495}"/>
                </a:ext>
              </a:extLst>
            </p:cNvPr>
            <p:cNvSpPr/>
            <p:nvPr/>
          </p:nvSpPr>
          <p:spPr>
            <a:xfrm>
              <a:off x="4492750" y="2772450"/>
              <a:ext cx="400450" cy="275600"/>
            </a:xfrm>
            <a:custGeom>
              <a:avLst/>
              <a:gdLst/>
              <a:ahLst/>
              <a:cxnLst/>
              <a:rect l="l" t="t" r="r" b="b"/>
              <a:pathLst>
                <a:path w="16018" h="11024" extrusionOk="0">
                  <a:moveTo>
                    <a:pt x="2997" y="569"/>
                  </a:moveTo>
                  <a:cubicBezTo>
                    <a:pt x="6234" y="620"/>
                    <a:pt x="9267" y="686"/>
                    <a:pt x="9833" y="699"/>
                  </a:cubicBezTo>
                  <a:cubicBezTo>
                    <a:pt x="10275" y="1049"/>
                    <a:pt x="12636" y="2917"/>
                    <a:pt x="15276" y="5032"/>
                  </a:cubicBezTo>
                  <a:cubicBezTo>
                    <a:pt x="10707" y="9595"/>
                    <a:pt x="7337" y="10459"/>
                    <a:pt x="5437" y="10459"/>
                  </a:cubicBezTo>
                  <a:cubicBezTo>
                    <a:pt x="5199" y="10459"/>
                    <a:pt x="4984" y="10445"/>
                    <a:pt x="4793" y="10424"/>
                  </a:cubicBezTo>
                  <a:cubicBezTo>
                    <a:pt x="3480" y="10275"/>
                    <a:pt x="2432" y="9667"/>
                    <a:pt x="1844" y="8712"/>
                  </a:cubicBezTo>
                  <a:cubicBezTo>
                    <a:pt x="611" y="6706"/>
                    <a:pt x="2178" y="2475"/>
                    <a:pt x="2997" y="569"/>
                  </a:cubicBezTo>
                  <a:close/>
                  <a:moveTo>
                    <a:pt x="2818" y="1"/>
                  </a:moveTo>
                  <a:cubicBezTo>
                    <a:pt x="2720" y="5"/>
                    <a:pt x="2601" y="65"/>
                    <a:pt x="2554" y="169"/>
                  </a:cubicBezTo>
                  <a:cubicBezTo>
                    <a:pt x="1525" y="2520"/>
                    <a:pt x="1" y="6795"/>
                    <a:pt x="1363" y="9008"/>
                  </a:cubicBezTo>
                  <a:cubicBezTo>
                    <a:pt x="2044" y="10114"/>
                    <a:pt x="3240" y="10817"/>
                    <a:pt x="4730" y="10986"/>
                  </a:cubicBezTo>
                  <a:cubicBezTo>
                    <a:pt x="4962" y="11012"/>
                    <a:pt x="5196" y="11024"/>
                    <a:pt x="5430" y="11024"/>
                  </a:cubicBezTo>
                  <a:cubicBezTo>
                    <a:pt x="7470" y="11024"/>
                    <a:pt x="11085" y="10100"/>
                    <a:pt x="15901" y="5206"/>
                  </a:cubicBezTo>
                  <a:cubicBezTo>
                    <a:pt x="16018" y="5087"/>
                    <a:pt x="16006" y="4892"/>
                    <a:pt x="15876" y="4787"/>
                  </a:cubicBezTo>
                  <a:cubicBezTo>
                    <a:pt x="12843" y="2356"/>
                    <a:pt x="10110" y="196"/>
                    <a:pt x="10110" y="196"/>
                  </a:cubicBezTo>
                  <a:cubicBezTo>
                    <a:pt x="10062" y="158"/>
                    <a:pt x="10002" y="138"/>
                    <a:pt x="9941" y="136"/>
                  </a:cubicBezTo>
                  <a:cubicBezTo>
                    <a:pt x="9941" y="136"/>
                    <a:pt x="6481" y="57"/>
                    <a:pt x="281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974;p38">
              <a:extLst>
                <a:ext uri="{FF2B5EF4-FFF2-40B4-BE49-F238E27FC236}">
                  <a16:creationId xmlns:a16="http://schemas.microsoft.com/office/drawing/2014/main" id="{FA108F67-2010-61E9-E993-511D13F68143}"/>
                </a:ext>
              </a:extLst>
            </p:cNvPr>
            <p:cNvSpPr/>
            <p:nvPr/>
          </p:nvSpPr>
          <p:spPr>
            <a:xfrm>
              <a:off x="4541500" y="2338925"/>
              <a:ext cx="473450" cy="642100"/>
            </a:xfrm>
            <a:custGeom>
              <a:avLst/>
              <a:gdLst/>
              <a:ahLst/>
              <a:cxnLst/>
              <a:rect l="l" t="t" r="r" b="b"/>
              <a:pathLst>
                <a:path w="18938" h="25684" extrusionOk="0">
                  <a:moveTo>
                    <a:pt x="9543" y="1"/>
                  </a:moveTo>
                  <a:cubicBezTo>
                    <a:pt x="9342" y="1"/>
                    <a:pt x="9177" y="43"/>
                    <a:pt x="9056" y="133"/>
                  </a:cubicBezTo>
                  <a:cubicBezTo>
                    <a:pt x="9056" y="133"/>
                    <a:pt x="6072" y="956"/>
                    <a:pt x="4837" y="2809"/>
                  </a:cubicBezTo>
                  <a:cubicBezTo>
                    <a:pt x="3603" y="4662"/>
                    <a:pt x="1" y="15469"/>
                    <a:pt x="103" y="16395"/>
                  </a:cubicBezTo>
                  <a:cubicBezTo>
                    <a:pt x="137" y="16704"/>
                    <a:pt x="674" y="16807"/>
                    <a:pt x="1376" y="16807"/>
                  </a:cubicBezTo>
                  <a:cubicBezTo>
                    <a:pt x="2778" y="16807"/>
                    <a:pt x="4837" y="16395"/>
                    <a:pt x="4837" y="16395"/>
                  </a:cubicBezTo>
                  <a:lnTo>
                    <a:pt x="4837" y="16395"/>
                  </a:lnTo>
                  <a:cubicBezTo>
                    <a:pt x="4837" y="16395"/>
                    <a:pt x="1647" y="23085"/>
                    <a:pt x="1647" y="24217"/>
                  </a:cubicBezTo>
                  <a:cubicBezTo>
                    <a:pt x="1647" y="25110"/>
                    <a:pt x="2543" y="25683"/>
                    <a:pt x="3831" y="25683"/>
                  </a:cubicBezTo>
                  <a:cubicBezTo>
                    <a:pt x="4176" y="25683"/>
                    <a:pt x="4549" y="25642"/>
                    <a:pt x="4940" y="25555"/>
                  </a:cubicBezTo>
                  <a:cubicBezTo>
                    <a:pt x="6793" y="25143"/>
                    <a:pt x="13104" y="14277"/>
                    <a:pt x="13104" y="14277"/>
                  </a:cubicBezTo>
                  <a:cubicBezTo>
                    <a:pt x="13104" y="14277"/>
                    <a:pt x="14467" y="15861"/>
                    <a:pt x="15603" y="15861"/>
                  </a:cubicBezTo>
                  <a:cubicBezTo>
                    <a:pt x="15798" y="15861"/>
                    <a:pt x="15986" y="15814"/>
                    <a:pt x="16159" y="15705"/>
                  </a:cubicBezTo>
                  <a:cubicBezTo>
                    <a:pt x="17513" y="14852"/>
                    <a:pt x="17085" y="13132"/>
                    <a:pt x="16056" y="13132"/>
                  </a:cubicBezTo>
                  <a:cubicBezTo>
                    <a:pt x="15027" y="13132"/>
                    <a:pt x="18937" y="8912"/>
                    <a:pt x="17599" y="6133"/>
                  </a:cubicBezTo>
                  <a:cubicBezTo>
                    <a:pt x="16392" y="3625"/>
                    <a:pt x="11410" y="1"/>
                    <a:pt x="9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975;p38">
              <a:extLst>
                <a:ext uri="{FF2B5EF4-FFF2-40B4-BE49-F238E27FC236}">
                  <a16:creationId xmlns:a16="http://schemas.microsoft.com/office/drawing/2014/main" id="{1D88CCC8-D4E0-8A6D-615D-38AF840050B2}"/>
                </a:ext>
              </a:extLst>
            </p:cNvPr>
            <p:cNvSpPr/>
            <p:nvPr/>
          </p:nvSpPr>
          <p:spPr>
            <a:xfrm>
              <a:off x="4534275" y="2331850"/>
              <a:ext cx="476000" cy="656200"/>
            </a:xfrm>
            <a:custGeom>
              <a:avLst/>
              <a:gdLst/>
              <a:ahLst/>
              <a:cxnLst/>
              <a:rect l="l" t="t" r="r" b="b"/>
              <a:pathLst>
                <a:path w="19040" h="26248" extrusionOk="0">
                  <a:moveTo>
                    <a:pt x="9832" y="567"/>
                  </a:moveTo>
                  <a:cubicBezTo>
                    <a:pt x="9961" y="567"/>
                    <a:pt x="10118" y="589"/>
                    <a:pt x="10292" y="631"/>
                  </a:cubicBezTo>
                  <a:cubicBezTo>
                    <a:pt x="12351" y="1132"/>
                    <a:pt x="16572" y="4331"/>
                    <a:pt x="17635" y="6539"/>
                  </a:cubicBezTo>
                  <a:cubicBezTo>
                    <a:pt x="18406" y="8140"/>
                    <a:pt x="17255" y="10332"/>
                    <a:pt x="16494" y="11783"/>
                  </a:cubicBezTo>
                  <a:cubicBezTo>
                    <a:pt x="16006" y="12712"/>
                    <a:pt x="15761" y="13178"/>
                    <a:pt x="15951" y="13495"/>
                  </a:cubicBezTo>
                  <a:cubicBezTo>
                    <a:pt x="15997" y="13571"/>
                    <a:pt x="16110" y="13697"/>
                    <a:pt x="16345" y="13697"/>
                  </a:cubicBezTo>
                  <a:cubicBezTo>
                    <a:pt x="16693" y="13697"/>
                    <a:pt x="16899" y="13981"/>
                    <a:pt x="16975" y="14248"/>
                  </a:cubicBezTo>
                  <a:cubicBezTo>
                    <a:pt x="17097" y="14666"/>
                    <a:pt x="16992" y="15311"/>
                    <a:pt x="16297" y="15748"/>
                  </a:cubicBezTo>
                  <a:cubicBezTo>
                    <a:pt x="16172" y="15826"/>
                    <a:pt x="16033" y="15861"/>
                    <a:pt x="15885" y="15861"/>
                  </a:cubicBezTo>
                  <a:cubicBezTo>
                    <a:pt x="15078" y="15861"/>
                    <a:pt x="14010" y="14842"/>
                    <a:pt x="13607" y="14375"/>
                  </a:cubicBezTo>
                  <a:cubicBezTo>
                    <a:pt x="13553" y="14312"/>
                    <a:pt x="13474" y="14277"/>
                    <a:pt x="13391" y="14277"/>
                  </a:cubicBezTo>
                  <a:cubicBezTo>
                    <a:pt x="13383" y="14277"/>
                    <a:pt x="13375" y="14277"/>
                    <a:pt x="13367" y="14278"/>
                  </a:cubicBezTo>
                  <a:cubicBezTo>
                    <a:pt x="13276" y="14286"/>
                    <a:pt x="13194" y="14338"/>
                    <a:pt x="13148" y="14417"/>
                  </a:cubicBezTo>
                  <a:cubicBezTo>
                    <a:pt x="10732" y="18577"/>
                    <a:pt x="6429" y="25281"/>
                    <a:pt x="5169" y="25562"/>
                  </a:cubicBezTo>
                  <a:cubicBezTo>
                    <a:pt x="4808" y="25642"/>
                    <a:pt x="4456" y="25681"/>
                    <a:pt x="4127" y="25681"/>
                  </a:cubicBezTo>
                  <a:cubicBezTo>
                    <a:pt x="3492" y="25681"/>
                    <a:pt x="2946" y="25536"/>
                    <a:pt x="2599" y="25258"/>
                  </a:cubicBezTo>
                  <a:cubicBezTo>
                    <a:pt x="2347" y="25054"/>
                    <a:pt x="2219" y="24800"/>
                    <a:pt x="2219" y="24499"/>
                  </a:cubicBezTo>
                  <a:cubicBezTo>
                    <a:pt x="2219" y="23715"/>
                    <a:pt x="4110" y="19465"/>
                    <a:pt x="5382" y="16800"/>
                  </a:cubicBezTo>
                  <a:cubicBezTo>
                    <a:pt x="5471" y="16612"/>
                    <a:pt x="5334" y="16394"/>
                    <a:pt x="5126" y="16394"/>
                  </a:cubicBezTo>
                  <a:cubicBezTo>
                    <a:pt x="5108" y="16394"/>
                    <a:pt x="5089" y="16396"/>
                    <a:pt x="5071" y="16401"/>
                  </a:cubicBezTo>
                  <a:cubicBezTo>
                    <a:pt x="3736" y="16668"/>
                    <a:pt x="2436" y="16811"/>
                    <a:pt x="1597" y="16811"/>
                  </a:cubicBezTo>
                  <a:cubicBezTo>
                    <a:pt x="1086" y="16811"/>
                    <a:pt x="746" y="16758"/>
                    <a:pt x="672" y="16646"/>
                  </a:cubicBezTo>
                  <a:cubicBezTo>
                    <a:pt x="593" y="15887"/>
                    <a:pt x="4061" y="5200"/>
                    <a:pt x="5361" y="3249"/>
                  </a:cubicBezTo>
                  <a:cubicBezTo>
                    <a:pt x="6523" y="1507"/>
                    <a:pt x="9392" y="697"/>
                    <a:pt x="9422" y="688"/>
                  </a:cubicBezTo>
                  <a:cubicBezTo>
                    <a:pt x="9455" y="679"/>
                    <a:pt x="9488" y="663"/>
                    <a:pt x="9516" y="642"/>
                  </a:cubicBezTo>
                  <a:cubicBezTo>
                    <a:pt x="9583" y="592"/>
                    <a:pt x="9692" y="567"/>
                    <a:pt x="9832" y="567"/>
                  </a:cubicBezTo>
                  <a:close/>
                  <a:moveTo>
                    <a:pt x="9835" y="0"/>
                  </a:moveTo>
                  <a:cubicBezTo>
                    <a:pt x="9589" y="0"/>
                    <a:pt x="9385" y="52"/>
                    <a:pt x="9225" y="156"/>
                  </a:cubicBezTo>
                  <a:cubicBezTo>
                    <a:pt x="8817" y="275"/>
                    <a:pt x="6099" y="1124"/>
                    <a:pt x="4891" y="2934"/>
                  </a:cubicBezTo>
                  <a:cubicBezTo>
                    <a:pt x="3630" y="4826"/>
                    <a:pt x="1" y="15711"/>
                    <a:pt x="110" y="16708"/>
                  </a:cubicBezTo>
                  <a:cubicBezTo>
                    <a:pt x="122" y="16820"/>
                    <a:pt x="176" y="16980"/>
                    <a:pt x="355" y="17112"/>
                  </a:cubicBezTo>
                  <a:cubicBezTo>
                    <a:pt x="614" y="17302"/>
                    <a:pt x="1122" y="17370"/>
                    <a:pt x="1717" y="17370"/>
                  </a:cubicBezTo>
                  <a:cubicBezTo>
                    <a:pt x="2691" y="17370"/>
                    <a:pt x="3899" y="17187"/>
                    <a:pt x="4633" y="17057"/>
                  </a:cubicBezTo>
                  <a:lnTo>
                    <a:pt x="4633" y="17057"/>
                  </a:lnTo>
                  <a:cubicBezTo>
                    <a:pt x="3856" y="18712"/>
                    <a:pt x="1653" y="23484"/>
                    <a:pt x="1653" y="24499"/>
                  </a:cubicBezTo>
                  <a:cubicBezTo>
                    <a:pt x="1653" y="24973"/>
                    <a:pt x="1857" y="25388"/>
                    <a:pt x="2244" y="25698"/>
                  </a:cubicBezTo>
                  <a:cubicBezTo>
                    <a:pt x="2694" y="26059"/>
                    <a:pt x="3358" y="26248"/>
                    <a:pt x="4123" y="26248"/>
                  </a:cubicBezTo>
                  <a:cubicBezTo>
                    <a:pt x="4517" y="26246"/>
                    <a:pt x="4908" y="26200"/>
                    <a:pt x="5291" y="26113"/>
                  </a:cubicBezTo>
                  <a:cubicBezTo>
                    <a:pt x="7084" y="25714"/>
                    <a:pt x="12244" y="17077"/>
                    <a:pt x="13446" y="15029"/>
                  </a:cubicBezTo>
                  <a:cubicBezTo>
                    <a:pt x="13921" y="15510"/>
                    <a:pt x="14949" y="16423"/>
                    <a:pt x="15901" y="16423"/>
                  </a:cubicBezTo>
                  <a:cubicBezTo>
                    <a:pt x="16142" y="16423"/>
                    <a:pt x="16378" y="16365"/>
                    <a:pt x="16599" y="16226"/>
                  </a:cubicBezTo>
                  <a:cubicBezTo>
                    <a:pt x="17497" y="15661"/>
                    <a:pt x="17709" y="14746"/>
                    <a:pt x="17519" y="14090"/>
                  </a:cubicBezTo>
                  <a:cubicBezTo>
                    <a:pt x="17365" y="13554"/>
                    <a:pt x="16963" y="13193"/>
                    <a:pt x="16473" y="13138"/>
                  </a:cubicBezTo>
                  <a:cubicBezTo>
                    <a:pt x="16543" y="12904"/>
                    <a:pt x="16790" y="12435"/>
                    <a:pt x="16995" y="12045"/>
                  </a:cubicBezTo>
                  <a:cubicBezTo>
                    <a:pt x="17809" y="10494"/>
                    <a:pt x="19039" y="8150"/>
                    <a:pt x="18145" y="6293"/>
                  </a:cubicBezTo>
                  <a:cubicBezTo>
                    <a:pt x="17004" y="3924"/>
                    <a:pt x="12639" y="621"/>
                    <a:pt x="10427" y="80"/>
                  </a:cubicBezTo>
                  <a:cubicBezTo>
                    <a:pt x="10209" y="27"/>
                    <a:pt x="10011" y="0"/>
                    <a:pt x="983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976;p38">
              <a:extLst>
                <a:ext uri="{FF2B5EF4-FFF2-40B4-BE49-F238E27FC236}">
                  <a16:creationId xmlns:a16="http://schemas.microsoft.com/office/drawing/2014/main" id="{CE9DC0AD-054A-E661-D0C8-DB4DD5000BA9}"/>
                </a:ext>
              </a:extLst>
            </p:cNvPr>
            <p:cNvSpPr/>
            <p:nvPr/>
          </p:nvSpPr>
          <p:spPr>
            <a:xfrm>
              <a:off x="4581175" y="2183300"/>
              <a:ext cx="498075" cy="486200"/>
            </a:xfrm>
            <a:custGeom>
              <a:avLst/>
              <a:gdLst/>
              <a:ahLst/>
              <a:cxnLst/>
              <a:rect l="l" t="t" r="r" b="b"/>
              <a:pathLst>
                <a:path w="19923" h="19448" extrusionOk="0">
                  <a:moveTo>
                    <a:pt x="5743" y="1"/>
                  </a:moveTo>
                  <a:cubicBezTo>
                    <a:pt x="3437" y="1"/>
                    <a:pt x="2660" y="1181"/>
                    <a:pt x="6337" y="3064"/>
                  </a:cubicBezTo>
                  <a:cubicBezTo>
                    <a:pt x="6337" y="3064"/>
                    <a:pt x="574" y="3064"/>
                    <a:pt x="265" y="5843"/>
                  </a:cubicBezTo>
                  <a:cubicBezTo>
                    <a:pt x="1" y="8210"/>
                    <a:pt x="2128" y="9457"/>
                    <a:pt x="4799" y="9457"/>
                  </a:cubicBezTo>
                  <a:cubicBezTo>
                    <a:pt x="5264" y="9457"/>
                    <a:pt x="5745" y="9419"/>
                    <a:pt x="6234" y="9343"/>
                  </a:cubicBezTo>
                  <a:cubicBezTo>
                    <a:pt x="7563" y="9135"/>
                    <a:pt x="8842" y="9044"/>
                    <a:pt x="9922" y="9044"/>
                  </a:cubicBezTo>
                  <a:cubicBezTo>
                    <a:pt x="11518" y="9044"/>
                    <a:pt x="12679" y="9242"/>
                    <a:pt x="12924" y="9548"/>
                  </a:cubicBezTo>
                  <a:cubicBezTo>
                    <a:pt x="13335" y="10062"/>
                    <a:pt x="8910" y="11092"/>
                    <a:pt x="9939" y="11812"/>
                  </a:cubicBezTo>
                  <a:cubicBezTo>
                    <a:pt x="10741" y="12374"/>
                    <a:pt x="11543" y="12436"/>
                    <a:pt x="11859" y="12436"/>
                  </a:cubicBezTo>
                  <a:cubicBezTo>
                    <a:pt x="11948" y="12436"/>
                    <a:pt x="11998" y="12431"/>
                    <a:pt x="11998" y="12431"/>
                  </a:cubicBezTo>
                  <a:lnTo>
                    <a:pt x="11998" y="12431"/>
                  </a:lnTo>
                  <a:cubicBezTo>
                    <a:pt x="11998" y="12431"/>
                    <a:pt x="10557" y="12843"/>
                    <a:pt x="10661" y="13872"/>
                  </a:cubicBezTo>
                  <a:cubicBezTo>
                    <a:pt x="10764" y="14901"/>
                    <a:pt x="11659" y="19447"/>
                    <a:pt x="12379" y="19447"/>
                  </a:cubicBezTo>
                  <a:cubicBezTo>
                    <a:pt x="13099" y="19447"/>
                    <a:pt x="14469" y="19357"/>
                    <a:pt x="14469" y="19357"/>
                  </a:cubicBezTo>
                  <a:cubicBezTo>
                    <a:pt x="14469" y="19357"/>
                    <a:pt x="16424" y="18430"/>
                    <a:pt x="17968" y="16783"/>
                  </a:cubicBezTo>
                  <a:cubicBezTo>
                    <a:pt x="19512" y="15137"/>
                    <a:pt x="19923" y="11637"/>
                    <a:pt x="17968" y="9580"/>
                  </a:cubicBezTo>
                  <a:cubicBezTo>
                    <a:pt x="16012" y="7521"/>
                    <a:pt x="14469" y="5534"/>
                    <a:pt x="12924" y="3888"/>
                  </a:cubicBezTo>
                  <a:cubicBezTo>
                    <a:pt x="11381" y="2241"/>
                    <a:pt x="9940" y="491"/>
                    <a:pt x="6852" y="79"/>
                  </a:cubicBezTo>
                  <a:cubicBezTo>
                    <a:pt x="6455" y="27"/>
                    <a:pt x="6082" y="1"/>
                    <a:pt x="5743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977;p38">
              <a:extLst>
                <a:ext uri="{FF2B5EF4-FFF2-40B4-BE49-F238E27FC236}">
                  <a16:creationId xmlns:a16="http://schemas.microsoft.com/office/drawing/2014/main" id="{AA7B6BBA-AC35-6E13-07B1-E9476CCBD3EB}"/>
                </a:ext>
              </a:extLst>
            </p:cNvPr>
            <p:cNvSpPr/>
            <p:nvPr/>
          </p:nvSpPr>
          <p:spPr>
            <a:xfrm>
              <a:off x="4577850" y="2176275"/>
              <a:ext cx="508925" cy="500275"/>
            </a:xfrm>
            <a:custGeom>
              <a:avLst/>
              <a:gdLst/>
              <a:ahLst/>
              <a:cxnLst/>
              <a:rect l="l" t="t" r="r" b="b"/>
              <a:pathLst>
                <a:path w="20357" h="20011" extrusionOk="0">
                  <a:moveTo>
                    <a:pt x="5867" y="564"/>
                  </a:moveTo>
                  <a:cubicBezTo>
                    <a:pt x="6186" y="564"/>
                    <a:pt x="6548" y="588"/>
                    <a:pt x="6947" y="641"/>
                  </a:cubicBezTo>
                  <a:cubicBezTo>
                    <a:pt x="9736" y="1012"/>
                    <a:pt x="11105" y="2485"/>
                    <a:pt x="12554" y="4044"/>
                  </a:cubicBezTo>
                  <a:lnTo>
                    <a:pt x="12851" y="4362"/>
                  </a:lnTo>
                  <a:cubicBezTo>
                    <a:pt x="13549" y="5106"/>
                    <a:pt x="14246" y="5920"/>
                    <a:pt x="14987" y="6783"/>
                  </a:cubicBezTo>
                  <a:cubicBezTo>
                    <a:pt x="15890" y="7836"/>
                    <a:pt x="16825" y="8926"/>
                    <a:pt x="17896" y="10055"/>
                  </a:cubicBezTo>
                  <a:cubicBezTo>
                    <a:pt x="19707" y="11962"/>
                    <a:pt x="19383" y="15284"/>
                    <a:pt x="17895" y="16871"/>
                  </a:cubicBezTo>
                  <a:cubicBezTo>
                    <a:pt x="16538" y="18319"/>
                    <a:pt x="14830" y="19208"/>
                    <a:pt x="14527" y="19359"/>
                  </a:cubicBezTo>
                  <a:cubicBezTo>
                    <a:pt x="14265" y="19376"/>
                    <a:pt x="13138" y="19447"/>
                    <a:pt x="12548" y="19452"/>
                  </a:cubicBezTo>
                  <a:cubicBezTo>
                    <a:pt x="12075" y="19203"/>
                    <a:pt x="11218" y="15557"/>
                    <a:pt x="11075" y="14124"/>
                  </a:cubicBezTo>
                  <a:cubicBezTo>
                    <a:pt x="10997" y="13344"/>
                    <a:pt x="12198" y="12987"/>
                    <a:pt x="12210" y="12983"/>
                  </a:cubicBezTo>
                  <a:cubicBezTo>
                    <a:pt x="12344" y="12944"/>
                    <a:pt x="12431" y="12812"/>
                    <a:pt x="12411" y="12671"/>
                  </a:cubicBezTo>
                  <a:cubicBezTo>
                    <a:pt x="12391" y="12532"/>
                    <a:pt x="12272" y="12428"/>
                    <a:pt x="12131" y="12428"/>
                  </a:cubicBezTo>
                  <a:lnTo>
                    <a:pt x="12130" y="12428"/>
                  </a:lnTo>
                  <a:cubicBezTo>
                    <a:pt x="12122" y="12428"/>
                    <a:pt x="12111" y="12429"/>
                    <a:pt x="12103" y="12430"/>
                  </a:cubicBezTo>
                  <a:cubicBezTo>
                    <a:pt x="12102" y="12430"/>
                    <a:pt x="12063" y="12434"/>
                    <a:pt x="11996" y="12434"/>
                  </a:cubicBezTo>
                  <a:cubicBezTo>
                    <a:pt x="11723" y="12434"/>
                    <a:pt x="10975" y="12381"/>
                    <a:pt x="10234" y="11862"/>
                  </a:cubicBezTo>
                  <a:cubicBezTo>
                    <a:pt x="10225" y="11856"/>
                    <a:pt x="10216" y="11850"/>
                    <a:pt x="10211" y="11845"/>
                  </a:cubicBezTo>
                  <a:cubicBezTo>
                    <a:pt x="10358" y="11617"/>
                    <a:pt x="11293" y="11209"/>
                    <a:pt x="11806" y="10986"/>
                  </a:cubicBezTo>
                  <a:cubicBezTo>
                    <a:pt x="12794" y="10554"/>
                    <a:pt x="13273" y="10333"/>
                    <a:pt x="13355" y="9998"/>
                  </a:cubicBezTo>
                  <a:cubicBezTo>
                    <a:pt x="13386" y="9877"/>
                    <a:pt x="13357" y="9749"/>
                    <a:pt x="13278" y="9653"/>
                  </a:cubicBezTo>
                  <a:cubicBezTo>
                    <a:pt x="12940" y="9231"/>
                    <a:pt x="11668" y="9044"/>
                    <a:pt x="10103" y="9044"/>
                  </a:cubicBezTo>
                  <a:cubicBezTo>
                    <a:pt x="8917" y="9044"/>
                    <a:pt x="7565" y="9151"/>
                    <a:pt x="6323" y="9344"/>
                  </a:cubicBezTo>
                  <a:cubicBezTo>
                    <a:pt x="5851" y="9418"/>
                    <a:pt x="5387" y="9454"/>
                    <a:pt x="4942" y="9454"/>
                  </a:cubicBezTo>
                  <a:cubicBezTo>
                    <a:pt x="3464" y="9454"/>
                    <a:pt x="2181" y="9059"/>
                    <a:pt x="1426" y="8336"/>
                  </a:cubicBezTo>
                  <a:cubicBezTo>
                    <a:pt x="833" y="7768"/>
                    <a:pt x="581" y="7035"/>
                    <a:pt x="679" y="6156"/>
                  </a:cubicBezTo>
                  <a:cubicBezTo>
                    <a:pt x="956" y="3660"/>
                    <a:pt x="6416" y="3629"/>
                    <a:pt x="6471" y="3629"/>
                  </a:cubicBezTo>
                  <a:cubicBezTo>
                    <a:pt x="6601" y="3629"/>
                    <a:pt x="6714" y="3539"/>
                    <a:pt x="6746" y="3412"/>
                  </a:cubicBezTo>
                  <a:cubicBezTo>
                    <a:pt x="6776" y="3285"/>
                    <a:pt x="6716" y="3154"/>
                    <a:pt x="6599" y="3094"/>
                  </a:cubicBezTo>
                  <a:cubicBezTo>
                    <a:pt x="4682" y="2112"/>
                    <a:pt x="4121" y="1382"/>
                    <a:pt x="4223" y="1056"/>
                  </a:cubicBezTo>
                  <a:cubicBezTo>
                    <a:pt x="4308" y="783"/>
                    <a:pt x="4893" y="564"/>
                    <a:pt x="5867" y="564"/>
                  </a:cubicBezTo>
                  <a:close/>
                  <a:moveTo>
                    <a:pt x="5882" y="0"/>
                  </a:moveTo>
                  <a:cubicBezTo>
                    <a:pt x="4827" y="0"/>
                    <a:pt x="3888" y="233"/>
                    <a:pt x="3683" y="887"/>
                  </a:cubicBezTo>
                  <a:cubicBezTo>
                    <a:pt x="3481" y="1535"/>
                    <a:pt x="4079" y="2281"/>
                    <a:pt x="5461" y="3111"/>
                  </a:cubicBezTo>
                  <a:cubicBezTo>
                    <a:pt x="3730" y="3256"/>
                    <a:pt x="368" y="3829"/>
                    <a:pt x="117" y="6092"/>
                  </a:cubicBezTo>
                  <a:cubicBezTo>
                    <a:pt x="1" y="7141"/>
                    <a:pt x="318" y="8058"/>
                    <a:pt x="1036" y="8744"/>
                  </a:cubicBezTo>
                  <a:cubicBezTo>
                    <a:pt x="1904" y="9575"/>
                    <a:pt x="3300" y="10022"/>
                    <a:pt x="4921" y="10022"/>
                  </a:cubicBezTo>
                  <a:cubicBezTo>
                    <a:pt x="5401" y="10022"/>
                    <a:pt x="5900" y="9983"/>
                    <a:pt x="6411" y="9903"/>
                  </a:cubicBezTo>
                  <a:cubicBezTo>
                    <a:pt x="7768" y="9691"/>
                    <a:pt x="9012" y="9609"/>
                    <a:pt x="10037" y="9609"/>
                  </a:cubicBezTo>
                  <a:cubicBezTo>
                    <a:pt x="11388" y="9609"/>
                    <a:pt x="12360" y="9751"/>
                    <a:pt x="12714" y="9919"/>
                  </a:cubicBezTo>
                  <a:cubicBezTo>
                    <a:pt x="12480" y="10075"/>
                    <a:pt x="11953" y="10304"/>
                    <a:pt x="11581" y="10467"/>
                  </a:cubicBezTo>
                  <a:cubicBezTo>
                    <a:pt x="10409" y="10978"/>
                    <a:pt x="9686" y="11317"/>
                    <a:pt x="9637" y="11808"/>
                  </a:cubicBezTo>
                  <a:cubicBezTo>
                    <a:pt x="9623" y="11947"/>
                    <a:pt x="9660" y="12149"/>
                    <a:pt x="9911" y="12325"/>
                  </a:cubicBezTo>
                  <a:cubicBezTo>
                    <a:pt x="10286" y="12588"/>
                    <a:pt x="10707" y="12780"/>
                    <a:pt x="11151" y="12891"/>
                  </a:cubicBezTo>
                  <a:cubicBezTo>
                    <a:pt x="10782" y="13169"/>
                    <a:pt x="10453" y="13586"/>
                    <a:pt x="10513" y="14180"/>
                  </a:cubicBezTo>
                  <a:cubicBezTo>
                    <a:pt x="10519" y="14239"/>
                    <a:pt x="11314" y="20011"/>
                    <a:pt x="12513" y="20011"/>
                  </a:cubicBezTo>
                  <a:cubicBezTo>
                    <a:pt x="13234" y="20011"/>
                    <a:pt x="14564" y="19923"/>
                    <a:pt x="14620" y="19921"/>
                  </a:cubicBezTo>
                  <a:cubicBezTo>
                    <a:pt x="14655" y="19918"/>
                    <a:pt x="14690" y="19909"/>
                    <a:pt x="14723" y="19894"/>
                  </a:cubicBezTo>
                  <a:cubicBezTo>
                    <a:pt x="14804" y="19854"/>
                    <a:pt x="16744" y="18924"/>
                    <a:pt x="18307" y="17258"/>
                  </a:cubicBezTo>
                  <a:cubicBezTo>
                    <a:pt x="19998" y="15454"/>
                    <a:pt x="20357" y="11824"/>
                    <a:pt x="18306" y="9665"/>
                  </a:cubicBezTo>
                  <a:cubicBezTo>
                    <a:pt x="17243" y="8547"/>
                    <a:pt x="16314" y="7462"/>
                    <a:pt x="15415" y="6413"/>
                  </a:cubicBezTo>
                  <a:cubicBezTo>
                    <a:pt x="14671" y="5547"/>
                    <a:pt x="13969" y="4727"/>
                    <a:pt x="13264" y="3975"/>
                  </a:cubicBezTo>
                  <a:lnTo>
                    <a:pt x="12968" y="3658"/>
                  </a:lnTo>
                  <a:cubicBezTo>
                    <a:pt x="11515" y="2095"/>
                    <a:pt x="10012" y="479"/>
                    <a:pt x="7022" y="80"/>
                  </a:cubicBezTo>
                  <a:cubicBezTo>
                    <a:pt x="6646" y="30"/>
                    <a:pt x="6257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" name="Google Shape;978;p38">
              <a:extLst>
                <a:ext uri="{FF2B5EF4-FFF2-40B4-BE49-F238E27FC236}">
                  <a16:creationId xmlns:a16="http://schemas.microsoft.com/office/drawing/2014/main" id="{274426FF-F0FD-BC01-9C02-660100FC809A}"/>
                </a:ext>
              </a:extLst>
            </p:cNvPr>
            <p:cNvSpPr/>
            <p:nvPr/>
          </p:nvSpPr>
          <p:spPr>
            <a:xfrm>
              <a:off x="5032475" y="2518475"/>
              <a:ext cx="18975" cy="59825"/>
            </a:xfrm>
            <a:custGeom>
              <a:avLst/>
              <a:gdLst/>
              <a:ahLst/>
              <a:cxnLst/>
              <a:rect l="l" t="t" r="r" b="b"/>
              <a:pathLst>
                <a:path w="759" h="2393" extrusionOk="0">
                  <a:moveTo>
                    <a:pt x="305" y="0"/>
                  </a:moveTo>
                  <a:cubicBezTo>
                    <a:pt x="290" y="0"/>
                    <a:pt x="274" y="1"/>
                    <a:pt x="259" y="4"/>
                  </a:cubicBezTo>
                  <a:cubicBezTo>
                    <a:pt x="105" y="30"/>
                    <a:pt x="0" y="175"/>
                    <a:pt x="25" y="329"/>
                  </a:cubicBezTo>
                  <a:cubicBezTo>
                    <a:pt x="186" y="1318"/>
                    <a:pt x="87" y="2064"/>
                    <a:pt x="86" y="2071"/>
                  </a:cubicBezTo>
                  <a:cubicBezTo>
                    <a:pt x="64" y="2225"/>
                    <a:pt x="173" y="2369"/>
                    <a:pt x="327" y="2391"/>
                  </a:cubicBezTo>
                  <a:cubicBezTo>
                    <a:pt x="340" y="2392"/>
                    <a:pt x="354" y="2393"/>
                    <a:pt x="367" y="2393"/>
                  </a:cubicBezTo>
                  <a:cubicBezTo>
                    <a:pt x="508" y="2393"/>
                    <a:pt x="626" y="2289"/>
                    <a:pt x="646" y="2149"/>
                  </a:cubicBezTo>
                  <a:cubicBezTo>
                    <a:pt x="651" y="2116"/>
                    <a:pt x="759" y="1316"/>
                    <a:pt x="583" y="238"/>
                  </a:cubicBezTo>
                  <a:cubicBezTo>
                    <a:pt x="560" y="99"/>
                    <a:pt x="441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979;p38">
              <a:extLst>
                <a:ext uri="{FF2B5EF4-FFF2-40B4-BE49-F238E27FC236}">
                  <a16:creationId xmlns:a16="http://schemas.microsoft.com/office/drawing/2014/main" id="{6574C188-143B-FC1F-2458-C333FD71B8DA}"/>
                </a:ext>
              </a:extLst>
            </p:cNvPr>
            <p:cNvSpPr/>
            <p:nvPr/>
          </p:nvSpPr>
          <p:spPr>
            <a:xfrm>
              <a:off x="4654750" y="2334100"/>
              <a:ext cx="383075" cy="161700"/>
            </a:xfrm>
            <a:custGeom>
              <a:avLst/>
              <a:gdLst/>
              <a:ahLst/>
              <a:cxnLst/>
              <a:rect l="l" t="t" r="r" b="b"/>
              <a:pathLst>
                <a:path w="15323" h="6468" extrusionOk="0">
                  <a:moveTo>
                    <a:pt x="4834" y="0"/>
                  </a:moveTo>
                  <a:cubicBezTo>
                    <a:pt x="4825" y="0"/>
                    <a:pt x="4817" y="0"/>
                    <a:pt x="4808" y="1"/>
                  </a:cubicBezTo>
                  <a:cubicBezTo>
                    <a:pt x="3448" y="133"/>
                    <a:pt x="268" y="541"/>
                    <a:pt x="92" y="1475"/>
                  </a:cubicBezTo>
                  <a:cubicBezTo>
                    <a:pt x="1" y="1963"/>
                    <a:pt x="585" y="2259"/>
                    <a:pt x="777" y="2355"/>
                  </a:cubicBezTo>
                  <a:cubicBezTo>
                    <a:pt x="1380" y="2661"/>
                    <a:pt x="2046" y="2760"/>
                    <a:pt x="2774" y="2760"/>
                  </a:cubicBezTo>
                  <a:cubicBezTo>
                    <a:pt x="3410" y="2760"/>
                    <a:pt x="4093" y="2684"/>
                    <a:pt x="4822" y="2603"/>
                  </a:cubicBezTo>
                  <a:cubicBezTo>
                    <a:pt x="5664" y="2509"/>
                    <a:pt x="6556" y="2410"/>
                    <a:pt x="7500" y="2410"/>
                  </a:cubicBezTo>
                  <a:cubicBezTo>
                    <a:pt x="8721" y="2410"/>
                    <a:pt x="10032" y="2576"/>
                    <a:pt x="11441" y="3134"/>
                  </a:cubicBezTo>
                  <a:cubicBezTo>
                    <a:pt x="13028" y="3762"/>
                    <a:pt x="14139" y="4824"/>
                    <a:pt x="14740" y="6291"/>
                  </a:cubicBezTo>
                  <a:cubicBezTo>
                    <a:pt x="14783" y="6397"/>
                    <a:pt x="14886" y="6466"/>
                    <a:pt x="15002" y="6467"/>
                  </a:cubicBezTo>
                  <a:cubicBezTo>
                    <a:pt x="15039" y="6467"/>
                    <a:pt x="15075" y="6459"/>
                    <a:pt x="15108" y="6445"/>
                  </a:cubicBezTo>
                  <a:cubicBezTo>
                    <a:pt x="15253" y="6387"/>
                    <a:pt x="15322" y="6221"/>
                    <a:pt x="15264" y="6077"/>
                  </a:cubicBezTo>
                  <a:cubicBezTo>
                    <a:pt x="14601" y="4462"/>
                    <a:pt x="13384" y="3294"/>
                    <a:pt x="11649" y="2608"/>
                  </a:cubicBezTo>
                  <a:cubicBezTo>
                    <a:pt x="10163" y="2019"/>
                    <a:pt x="8762" y="1847"/>
                    <a:pt x="7483" y="1847"/>
                  </a:cubicBezTo>
                  <a:cubicBezTo>
                    <a:pt x="6498" y="1847"/>
                    <a:pt x="5584" y="1949"/>
                    <a:pt x="4759" y="2041"/>
                  </a:cubicBezTo>
                  <a:cubicBezTo>
                    <a:pt x="4050" y="2120"/>
                    <a:pt x="3388" y="2194"/>
                    <a:pt x="2782" y="2194"/>
                  </a:cubicBezTo>
                  <a:cubicBezTo>
                    <a:pt x="2129" y="2194"/>
                    <a:pt x="1541" y="2108"/>
                    <a:pt x="1032" y="1851"/>
                  </a:cubicBezTo>
                  <a:cubicBezTo>
                    <a:pt x="703" y="1684"/>
                    <a:pt x="653" y="1580"/>
                    <a:pt x="649" y="1580"/>
                  </a:cubicBezTo>
                  <a:cubicBezTo>
                    <a:pt x="769" y="1246"/>
                    <a:pt x="2736" y="771"/>
                    <a:pt x="4862" y="563"/>
                  </a:cubicBezTo>
                  <a:cubicBezTo>
                    <a:pt x="5018" y="548"/>
                    <a:pt x="5132" y="410"/>
                    <a:pt x="5117" y="254"/>
                  </a:cubicBezTo>
                  <a:cubicBezTo>
                    <a:pt x="5100" y="109"/>
                    <a:pt x="4977" y="0"/>
                    <a:pt x="4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980;p38">
              <a:extLst>
                <a:ext uri="{FF2B5EF4-FFF2-40B4-BE49-F238E27FC236}">
                  <a16:creationId xmlns:a16="http://schemas.microsoft.com/office/drawing/2014/main" id="{744C69F4-979B-92E4-AAF8-A00CE7E7A684}"/>
                </a:ext>
              </a:extLst>
            </p:cNvPr>
            <p:cNvSpPr/>
            <p:nvPr/>
          </p:nvSpPr>
          <p:spPr>
            <a:xfrm>
              <a:off x="4863275" y="2453825"/>
              <a:ext cx="138100" cy="143650"/>
            </a:xfrm>
            <a:custGeom>
              <a:avLst/>
              <a:gdLst/>
              <a:ahLst/>
              <a:cxnLst/>
              <a:rect l="l" t="t" r="r" b="b"/>
              <a:pathLst>
                <a:path w="5524" h="5746" extrusionOk="0">
                  <a:moveTo>
                    <a:pt x="325" y="1"/>
                  </a:moveTo>
                  <a:cubicBezTo>
                    <a:pt x="220" y="1"/>
                    <a:pt x="119" y="59"/>
                    <a:pt x="70" y="160"/>
                  </a:cubicBezTo>
                  <a:cubicBezTo>
                    <a:pt x="0" y="301"/>
                    <a:pt x="61" y="473"/>
                    <a:pt x="205" y="540"/>
                  </a:cubicBezTo>
                  <a:cubicBezTo>
                    <a:pt x="246" y="561"/>
                    <a:pt x="4398" y="2624"/>
                    <a:pt x="4939" y="5515"/>
                  </a:cubicBezTo>
                  <a:cubicBezTo>
                    <a:pt x="4964" y="5648"/>
                    <a:pt x="5080" y="5745"/>
                    <a:pt x="5216" y="5745"/>
                  </a:cubicBezTo>
                  <a:cubicBezTo>
                    <a:pt x="5234" y="5745"/>
                    <a:pt x="5252" y="5743"/>
                    <a:pt x="5269" y="5740"/>
                  </a:cubicBezTo>
                  <a:cubicBezTo>
                    <a:pt x="5423" y="5711"/>
                    <a:pt x="5524" y="5564"/>
                    <a:pt x="5494" y="5410"/>
                  </a:cubicBezTo>
                  <a:cubicBezTo>
                    <a:pt x="4901" y="2240"/>
                    <a:pt x="634" y="121"/>
                    <a:pt x="452" y="31"/>
                  </a:cubicBezTo>
                  <a:cubicBezTo>
                    <a:pt x="412" y="10"/>
                    <a:pt x="368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981;p38">
              <a:extLst>
                <a:ext uri="{FF2B5EF4-FFF2-40B4-BE49-F238E27FC236}">
                  <a16:creationId xmlns:a16="http://schemas.microsoft.com/office/drawing/2014/main" id="{BD3DA6B5-F961-F5AD-6257-0CBEA6A48968}"/>
                </a:ext>
              </a:extLst>
            </p:cNvPr>
            <p:cNvSpPr/>
            <p:nvPr/>
          </p:nvSpPr>
          <p:spPr>
            <a:xfrm>
              <a:off x="4655275" y="2705725"/>
              <a:ext cx="171975" cy="50150"/>
            </a:xfrm>
            <a:custGeom>
              <a:avLst/>
              <a:gdLst/>
              <a:ahLst/>
              <a:cxnLst/>
              <a:rect l="l" t="t" r="r" b="b"/>
              <a:pathLst>
                <a:path w="6879" h="2006" extrusionOk="0">
                  <a:moveTo>
                    <a:pt x="6561" y="1"/>
                  </a:moveTo>
                  <a:cubicBezTo>
                    <a:pt x="6498" y="1"/>
                    <a:pt x="6434" y="22"/>
                    <a:pt x="6381" y="65"/>
                  </a:cubicBezTo>
                  <a:cubicBezTo>
                    <a:pt x="5343" y="945"/>
                    <a:pt x="1617" y="1356"/>
                    <a:pt x="268" y="1440"/>
                  </a:cubicBezTo>
                  <a:cubicBezTo>
                    <a:pt x="117" y="1450"/>
                    <a:pt x="0" y="1578"/>
                    <a:pt x="5" y="1731"/>
                  </a:cubicBezTo>
                  <a:cubicBezTo>
                    <a:pt x="9" y="1883"/>
                    <a:pt x="133" y="2003"/>
                    <a:pt x="285" y="2006"/>
                  </a:cubicBezTo>
                  <a:cubicBezTo>
                    <a:pt x="292" y="2006"/>
                    <a:pt x="297" y="2004"/>
                    <a:pt x="304" y="2004"/>
                  </a:cubicBezTo>
                  <a:cubicBezTo>
                    <a:pt x="509" y="1991"/>
                    <a:pt x="5353" y="1676"/>
                    <a:pt x="6748" y="497"/>
                  </a:cubicBezTo>
                  <a:cubicBezTo>
                    <a:pt x="6864" y="396"/>
                    <a:pt x="6878" y="219"/>
                    <a:pt x="6778" y="101"/>
                  </a:cubicBezTo>
                  <a:cubicBezTo>
                    <a:pt x="6722" y="35"/>
                    <a:pt x="6642" y="1"/>
                    <a:pt x="65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982;p38">
              <a:extLst>
                <a:ext uri="{FF2B5EF4-FFF2-40B4-BE49-F238E27FC236}">
                  <a16:creationId xmlns:a16="http://schemas.microsoft.com/office/drawing/2014/main" id="{4310A389-A01E-49F8-D555-4973A07B4339}"/>
                </a:ext>
              </a:extLst>
            </p:cNvPr>
            <p:cNvSpPr/>
            <p:nvPr/>
          </p:nvSpPr>
          <p:spPr>
            <a:xfrm>
              <a:off x="4616275" y="2610500"/>
              <a:ext cx="131400" cy="48675"/>
            </a:xfrm>
            <a:custGeom>
              <a:avLst/>
              <a:gdLst/>
              <a:ahLst/>
              <a:cxnLst/>
              <a:rect l="l" t="t" r="r" b="b"/>
              <a:pathLst>
                <a:path w="5256" h="1947" extrusionOk="0">
                  <a:moveTo>
                    <a:pt x="4933" y="0"/>
                  </a:moveTo>
                  <a:cubicBezTo>
                    <a:pt x="4828" y="0"/>
                    <a:pt x="4726" y="60"/>
                    <a:pt x="4679" y="162"/>
                  </a:cubicBezTo>
                  <a:cubicBezTo>
                    <a:pt x="4215" y="1135"/>
                    <a:pt x="3124" y="1376"/>
                    <a:pt x="2157" y="1376"/>
                  </a:cubicBezTo>
                  <a:cubicBezTo>
                    <a:pt x="1218" y="1376"/>
                    <a:pt x="396" y="1148"/>
                    <a:pt x="379" y="1143"/>
                  </a:cubicBezTo>
                  <a:cubicBezTo>
                    <a:pt x="357" y="1138"/>
                    <a:pt x="335" y="1136"/>
                    <a:pt x="314" y="1136"/>
                  </a:cubicBezTo>
                  <a:cubicBezTo>
                    <a:pt x="190" y="1136"/>
                    <a:pt x="77" y="1217"/>
                    <a:pt x="42" y="1341"/>
                  </a:cubicBezTo>
                  <a:cubicBezTo>
                    <a:pt x="1" y="1486"/>
                    <a:pt x="80" y="1639"/>
                    <a:pt x="224" y="1687"/>
                  </a:cubicBezTo>
                  <a:cubicBezTo>
                    <a:pt x="297" y="1707"/>
                    <a:pt x="1157" y="1946"/>
                    <a:pt x="2161" y="1946"/>
                  </a:cubicBezTo>
                  <a:cubicBezTo>
                    <a:pt x="3287" y="1946"/>
                    <a:pt x="4597" y="1646"/>
                    <a:pt x="5188" y="404"/>
                  </a:cubicBezTo>
                  <a:cubicBezTo>
                    <a:pt x="5256" y="263"/>
                    <a:pt x="5196" y="94"/>
                    <a:pt x="5055" y="28"/>
                  </a:cubicBezTo>
                  <a:cubicBezTo>
                    <a:pt x="5016" y="9"/>
                    <a:pt x="4974" y="0"/>
                    <a:pt x="49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983;p38">
              <a:extLst>
                <a:ext uri="{FF2B5EF4-FFF2-40B4-BE49-F238E27FC236}">
                  <a16:creationId xmlns:a16="http://schemas.microsoft.com/office/drawing/2014/main" id="{8F742D12-7668-AA32-9707-36D564A40E60}"/>
                </a:ext>
              </a:extLst>
            </p:cNvPr>
            <p:cNvSpPr/>
            <p:nvPr/>
          </p:nvSpPr>
          <p:spPr>
            <a:xfrm>
              <a:off x="4716300" y="2600225"/>
              <a:ext cx="54075" cy="29575"/>
            </a:xfrm>
            <a:custGeom>
              <a:avLst/>
              <a:gdLst/>
              <a:ahLst/>
              <a:cxnLst/>
              <a:rect l="l" t="t" r="r" b="b"/>
              <a:pathLst>
                <a:path w="2163" h="1183" extrusionOk="0">
                  <a:moveTo>
                    <a:pt x="320" y="0"/>
                  </a:moveTo>
                  <a:cubicBezTo>
                    <a:pt x="207" y="0"/>
                    <a:pt x="101" y="67"/>
                    <a:pt x="57" y="178"/>
                  </a:cubicBezTo>
                  <a:cubicBezTo>
                    <a:pt x="0" y="322"/>
                    <a:pt x="68" y="485"/>
                    <a:pt x="210" y="544"/>
                  </a:cubicBezTo>
                  <a:lnTo>
                    <a:pt x="1754" y="1162"/>
                  </a:lnTo>
                  <a:cubicBezTo>
                    <a:pt x="1787" y="1175"/>
                    <a:pt x="1823" y="1182"/>
                    <a:pt x="1859" y="1182"/>
                  </a:cubicBezTo>
                  <a:cubicBezTo>
                    <a:pt x="1994" y="1182"/>
                    <a:pt x="2111" y="1086"/>
                    <a:pt x="2136" y="953"/>
                  </a:cubicBezTo>
                  <a:cubicBezTo>
                    <a:pt x="2162" y="819"/>
                    <a:pt x="2089" y="687"/>
                    <a:pt x="1963" y="637"/>
                  </a:cubicBezTo>
                  <a:lnTo>
                    <a:pt x="420" y="18"/>
                  </a:lnTo>
                  <a:cubicBezTo>
                    <a:pt x="387" y="6"/>
                    <a:pt x="353" y="0"/>
                    <a:pt x="32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984;p38">
              <a:extLst>
                <a:ext uri="{FF2B5EF4-FFF2-40B4-BE49-F238E27FC236}">
                  <a16:creationId xmlns:a16="http://schemas.microsoft.com/office/drawing/2014/main" id="{E2322039-D70C-9406-0FB5-FE59BDF78A94}"/>
                </a:ext>
              </a:extLst>
            </p:cNvPr>
            <p:cNvSpPr/>
            <p:nvPr/>
          </p:nvSpPr>
          <p:spPr>
            <a:xfrm>
              <a:off x="4572350" y="2527500"/>
              <a:ext cx="79800" cy="72050"/>
            </a:xfrm>
            <a:custGeom>
              <a:avLst/>
              <a:gdLst/>
              <a:ahLst/>
              <a:cxnLst/>
              <a:rect l="l" t="t" r="r" b="b"/>
              <a:pathLst>
                <a:path w="3192" h="2882" extrusionOk="0">
                  <a:moveTo>
                    <a:pt x="3191" y="0"/>
                  </a:moveTo>
                  <a:cubicBezTo>
                    <a:pt x="3191" y="1"/>
                    <a:pt x="0" y="411"/>
                    <a:pt x="0" y="927"/>
                  </a:cubicBezTo>
                  <a:cubicBezTo>
                    <a:pt x="0" y="1441"/>
                    <a:pt x="2059" y="2882"/>
                    <a:pt x="2059" y="2882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Google Shape;985;p38">
              <a:extLst>
                <a:ext uri="{FF2B5EF4-FFF2-40B4-BE49-F238E27FC236}">
                  <a16:creationId xmlns:a16="http://schemas.microsoft.com/office/drawing/2014/main" id="{D9CDB9E3-D758-6220-7530-413330656A66}"/>
                </a:ext>
              </a:extLst>
            </p:cNvPr>
            <p:cNvSpPr/>
            <p:nvPr/>
          </p:nvSpPr>
          <p:spPr>
            <a:xfrm>
              <a:off x="4565250" y="2520400"/>
              <a:ext cx="94400" cy="86225"/>
            </a:xfrm>
            <a:custGeom>
              <a:avLst/>
              <a:gdLst/>
              <a:ahLst/>
              <a:cxnLst/>
              <a:rect l="l" t="t" r="r" b="b"/>
              <a:pathLst>
                <a:path w="3776" h="3449" extrusionOk="0">
                  <a:moveTo>
                    <a:pt x="3474" y="1"/>
                  </a:moveTo>
                  <a:cubicBezTo>
                    <a:pt x="3462" y="1"/>
                    <a:pt x="3450" y="1"/>
                    <a:pt x="3438" y="3"/>
                  </a:cubicBezTo>
                  <a:cubicBezTo>
                    <a:pt x="1" y="448"/>
                    <a:pt x="1" y="1021"/>
                    <a:pt x="1" y="1211"/>
                  </a:cubicBezTo>
                  <a:cubicBezTo>
                    <a:pt x="1" y="1787"/>
                    <a:pt x="1367" y="2828"/>
                    <a:pt x="2180" y="3397"/>
                  </a:cubicBezTo>
                  <a:cubicBezTo>
                    <a:pt x="2227" y="3431"/>
                    <a:pt x="2284" y="3448"/>
                    <a:pt x="2342" y="3448"/>
                  </a:cubicBezTo>
                  <a:lnTo>
                    <a:pt x="2342" y="3448"/>
                  </a:lnTo>
                  <a:cubicBezTo>
                    <a:pt x="2466" y="3448"/>
                    <a:pt x="2574" y="3369"/>
                    <a:pt x="2611" y="3251"/>
                  </a:cubicBezTo>
                  <a:cubicBezTo>
                    <a:pt x="2649" y="3133"/>
                    <a:pt x="2606" y="3005"/>
                    <a:pt x="2505" y="2934"/>
                  </a:cubicBezTo>
                  <a:cubicBezTo>
                    <a:pt x="1554" y="2268"/>
                    <a:pt x="708" y="1522"/>
                    <a:pt x="581" y="1252"/>
                  </a:cubicBezTo>
                  <a:cubicBezTo>
                    <a:pt x="873" y="1028"/>
                    <a:pt x="2290" y="722"/>
                    <a:pt x="3511" y="565"/>
                  </a:cubicBezTo>
                  <a:cubicBezTo>
                    <a:pt x="3666" y="544"/>
                    <a:pt x="3775" y="403"/>
                    <a:pt x="3755" y="248"/>
                  </a:cubicBezTo>
                  <a:cubicBezTo>
                    <a:pt x="3737" y="104"/>
                    <a:pt x="3614" y="1"/>
                    <a:pt x="3474" y="1"/>
                  </a:cubicBezTo>
                  <a:close/>
                  <a:moveTo>
                    <a:pt x="2342" y="3448"/>
                  </a:moveTo>
                  <a:cubicBezTo>
                    <a:pt x="2342" y="3448"/>
                    <a:pt x="2342" y="3448"/>
                    <a:pt x="2342" y="3448"/>
                  </a:cubicBezTo>
                  <a:lnTo>
                    <a:pt x="2343" y="3448"/>
                  </a:lnTo>
                  <a:cubicBezTo>
                    <a:pt x="2343" y="3448"/>
                    <a:pt x="2342" y="3448"/>
                    <a:pt x="2342" y="3448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986;p38">
              <a:extLst>
                <a:ext uri="{FF2B5EF4-FFF2-40B4-BE49-F238E27FC236}">
                  <a16:creationId xmlns:a16="http://schemas.microsoft.com/office/drawing/2014/main" id="{16074233-001B-CFF5-C82B-B7E495CD79AB}"/>
                </a:ext>
              </a:extLst>
            </p:cNvPr>
            <p:cNvSpPr/>
            <p:nvPr/>
          </p:nvSpPr>
          <p:spPr>
            <a:xfrm>
              <a:off x="4638400" y="2478975"/>
              <a:ext cx="27625" cy="40900"/>
            </a:xfrm>
            <a:custGeom>
              <a:avLst/>
              <a:gdLst/>
              <a:ahLst/>
              <a:cxnLst/>
              <a:rect l="l" t="t" r="r" b="b"/>
              <a:pathLst>
                <a:path w="1105" h="1636" extrusionOk="0">
                  <a:moveTo>
                    <a:pt x="750" y="1"/>
                  </a:moveTo>
                  <a:cubicBezTo>
                    <a:pt x="539" y="1"/>
                    <a:pt x="283" y="284"/>
                    <a:pt x="149" y="684"/>
                  </a:cubicBezTo>
                  <a:cubicBezTo>
                    <a:pt x="0" y="1129"/>
                    <a:pt x="60" y="1549"/>
                    <a:pt x="283" y="1624"/>
                  </a:cubicBezTo>
                  <a:cubicBezTo>
                    <a:pt x="306" y="1632"/>
                    <a:pt x="329" y="1635"/>
                    <a:pt x="353" y="1635"/>
                  </a:cubicBezTo>
                  <a:cubicBezTo>
                    <a:pt x="565" y="1635"/>
                    <a:pt x="821" y="1353"/>
                    <a:pt x="956" y="952"/>
                  </a:cubicBezTo>
                  <a:cubicBezTo>
                    <a:pt x="1105" y="508"/>
                    <a:pt x="1044" y="86"/>
                    <a:pt x="821" y="12"/>
                  </a:cubicBezTo>
                  <a:cubicBezTo>
                    <a:pt x="798" y="5"/>
                    <a:pt x="775" y="1"/>
                    <a:pt x="75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987;p38">
              <a:extLst>
                <a:ext uri="{FF2B5EF4-FFF2-40B4-BE49-F238E27FC236}">
                  <a16:creationId xmlns:a16="http://schemas.microsoft.com/office/drawing/2014/main" id="{41829042-3130-69B2-4F67-13FF1C7DBD15}"/>
                </a:ext>
              </a:extLst>
            </p:cNvPr>
            <p:cNvSpPr/>
            <p:nvPr/>
          </p:nvSpPr>
          <p:spPr>
            <a:xfrm>
              <a:off x="4706025" y="2513300"/>
              <a:ext cx="27625" cy="40900"/>
            </a:xfrm>
            <a:custGeom>
              <a:avLst/>
              <a:gdLst/>
              <a:ahLst/>
              <a:cxnLst/>
              <a:rect l="l" t="t" r="r" b="b"/>
              <a:pathLst>
                <a:path w="1105" h="1636" extrusionOk="0">
                  <a:moveTo>
                    <a:pt x="751" y="1"/>
                  </a:moveTo>
                  <a:cubicBezTo>
                    <a:pt x="539" y="1"/>
                    <a:pt x="283" y="284"/>
                    <a:pt x="150" y="683"/>
                  </a:cubicBezTo>
                  <a:cubicBezTo>
                    <a:pt x="1" y="1128"/>
                    <a:pt x="62" y="1550"/>
                    <a:pt x="283" y="1624"/>
                  </a:cubicBezTo>
                  <a:cubicBezTo>
                    <a:pt x="306" y="1631"/>
                    <a:pt x="330" y="1635"/>
                    <a:pt x="354" y="1635"/>
                  </a:cubicBezTo>
                  <a:cubicBezTo>
                    <a:pt x="566" y="1635"/>
                    <a:pt x="822" y="1352"/>
                    <a:pt x="956" y="952"/>
                  </a:cubicBezTo>
                  <a:cubicBezTo>
                    <a:pt x="1105" y="508"/>
                    <a:pt x="1045" y="86"/>
                    <a:pt x="822" y="12"/>
                  </a:cubicBezTo>
                  <a:cubicBezTo>
                    <a:pt x="799" y="4"/>
                    <a:pt x="776" y="1"/>
                    <a:pt x="75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988;p38">
              <a:extLst>
                <a:ext uri="{FF2B5EF4-FFF2-40B4-BE49-F238E27FC236}">
                  <a16:creationId xmlns:a16="http://schemas.microsoft.com/office/drawing/2014/main" id="{F26AA07C-45FA-7B0B-7A8D-D2FAB8EE6451}"/>
                </a:ext>
              </a:extLst>
            </p:cNvPr>
            <p:cNvSpPr/>
            <p:nvPr/>
          </p:nvSpPr>
          <p:spPr>
            <a:xfrm>
              <a:off x="4733625" y="2464000"/>
              <a:ext cx="39000" cy="56675"/>
            </a:xfrm>
            <a:custGeom>
              <a:avLst/>
              <a:gdLst/>
              <a:ahLst/>
              <a:cxnLst/>
              <a:rect l="l" t="t" r="r" b="b"/>
              <a:pathLst>
                <a:path w="1560" h="2267" extrusionOk="0">
                  <a:moveTo>
                    <a:pt x="1" y="0"/>
                  </a:moveTo>
                  <a:lnTo>
                    <a:pt x="1418" y="2267"/>
                  </a:lnTo>
                  <a:cubicBezTo>
                    <a:pt x="1559" y="14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Google Shape;989;p38">
              <a:extLst>
                <a:ext uri="{FF2B5EF4-FFF2-40B4-BE49-F238E27FC236}">
                  <a16:creationId xmlns:a16="http://schemas.microsoft.com/office/drawing/2014/main" id="{524750D8-3393-A355-E624-619E088794E0}"/>
                </a:ext>
              </a:extLst>
            </p:cNvPr>
            <p:cNvSpPr/>
            <p:nvPr/>
          </p:nvSpPr>
          <p:spPr>
            <a:xfrm>
              <a:off x="4724650" y="2456925"/>
              <a:ext cx="55425" cy="70825"/>
            </a:xfrm>
            <a:custGeom>
              <a:avLst/>
              <a:gdLst/>
              <a:ahLst/>
              <a:cxnLst/>
              <a:rect l="l" t="t" r="r" b="b"/>
              <a:pathLst>
                <a:path w="2217" h="2833" extrusionOk="0">
                  <a:moveTo>
                    <a:pt x="358" y="1"/>
                  </a:moveTo>
                  <a:cubicBezTo>
                    <a:pt x="141" y="1"/>
                    <a:pt x="1" y="243"/>
                    <a:pt x="120" y="433"/>
                  </a:cubicBezTo>
                  <a:lnTo>
                    <a:pt x="1538" y="2700"/>
                  </a:lnTo>
                  <a:cubicBezTo>
                    <a:pt x="1589" y="2782"/>
                    <a:pt x="1679" y="2832"/>
                    <a:pt x="1777" y="2832"/>
                  </a:cubicBezTo>
                  <a:lnTo>
                    <a:pt x="1777" y="2832"/>
                  </a:lnTo>
                  <a:cubicBezTo>
                    <a:pt x="1925" y="2832"/>
                    <a:pt x="2048" y="2717"/>
                    <a:pt x="2059" y="2568"/>
                  </a:cubicBezTo>
                  <a:cubicBezTo>
                    <a:pt x="2216" y="197"/>
                    <a:pt x="403" y="4"/>
                    <a:pt x="385" y="2"/>
                  </a:cubicBezTo>
                  <a:cubicBezTo>
                    <a:pt x="376" y="1"/>
                    <a:pt x="367" y="1"/>
                    <a:pt x="358" y="1"/>
                  </a:cubicBezTo>
                  <a:close/>
                  <a:moveTo>
                    <a:pt x="1777" y="2832"/>
                  </a:moveTo>
                  <a:cubicBezTo>
                    <a:pt x="1776" y="2832"/>
                    <a:pt x="1776" y="2832"/>
                    <a:pt x="1776" y="2832"/>
                  </a:cubicBezTo>
                  <a:lnTo>
                    <a:pt x="1777" y="2832"/>
                  </a:lnTo>
                  <a:cubicBezTo>
                    <a:pt x="1777" y="2832"/>
                    <a:pt x="1777" y="2832"/>
                    <a:pt x="1777" y="2832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" name="Google Shape;990;p38">
              <a:extLst>
                <a:ext uri="{FF2B5EF4-FFF2-40B4-BE49-F238E27FC236}">
                  <a16:creationId xmlns:a16="http://schemas.microsoft.com/office/drawing/2014/main" id="{664D57A4-0B66-FF50-7E8B-F4D63FE05A67}"/>
                </a:ext>
              </a:extLst>
            </p:cNvPr>
            <p:cNvSpPr/>
            <p:nvPr/>
          </p:nvSpPr>
          <p:spPr>
            <a:xfrm>
              <a:off x="4648650" y="2429275"/>
              <a:ext cx="49600" cy="20600"/>
            </a:xfrm>
            <a:custGeom>
              <a:avLst/>
              <a:gdLst/>
              <a:ahLst/>
              <a:cxnLst/>
              <a:rect l="l" t="t" r="r" b="b"/>
              <a:pathLst>
                <a:path w="1984" h="824" extrusionOk="0">
                  <a:moveTo>
                    <a:pt x="1206" y="0"/>
                  </a:moveTo>
                  <a:cubicBezTo>
                    <a:pt x="877" y="0"/>
                    <a:pt x="462" y="188"/>
                    <a:pt x="0" y="823"/>
                  </a:cubicBezTo>
                  <a:lnTo>
                    <a:pt x="1984" y="398"/>
                  </a:lnTo>
                  <a:cubicBezTo>
                    <a:pt x="1984" y="398"/>
                    <a:pt x="1685" y="0"/>
                    <a:pt x="1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" name="Google Shape;991;p38">
              <a:extLst>
                <a:ext uri="{FF2B5EF4-FFF2-40B4-BE49-F238E27FC236}">
                  <a16:creationId xmlns:a16="http://schemas.microsoft.com/office/drawing/2014/main" id="{D775BD69-ACC5-1B1C-A135-55A3C2D36EBC}"/>
                </a:ext>
              </a:extLst>
            </p:cNvPr>
            <p:cNvSpPr/>
            <p:nvPr/>
          </p:nvSpPr>
          <p:spPr>
            <a:xfrm>
              <a:off x="4639550" y="2422200"/>
              <a:ext cx="67475" cy="34725"/>
            </a:xfrm>
            <a:custGeom>
              <a:avLst/>
              <a:gdLst/>
              <a:ahLst/>
              <a:cxnLst/>
              <a:rect l="l" t="t" r="r" b="b"/>
              <a:pathLst>
                <a:path w="2699" h="1389" extrusionOk="0">
                  <a:moveTo>
                    <a:pt x="1529" y="567"/>
                  </a:moveTo>
                  <a:lnTo>
                    <a:pt x="1355" y="604"/>
                  </a:lnTo>
                  <a:cubicBezTo>
                    <a:pt x="1411" y="585"/>
                    <a:pt x="1470" y="573"/>
                    <a:pt x="1529" y="567"/>
                  </a:cubicBezTo>
                  <a:close/>
                  <a:moveTo>
                    <a:pt x="1562" y="1"/>
                  </a:moveTo>
                  <a:cubicBezTo>
                    <a:pt x="1066" y="4"/>
                    <a:pt x="587" y="320"/>
                    <a:pt x="136" y="940"/>
                  </a:cubicBezTo>
                  <a:cubicBezTo>
                    <a:pt x="0" y="1127"/>
                    <a:pt x="134" y="1389"/>
                    <a:pt x="364" y="1389"/>
                  </a:cubicBezTo>
                  <a:cubicBezTo>
                    <a:pt x="385" y="1389"/>
                    <a:pt x="404" y="1387"/>
                    <a:pt x="424" y="1382"/>
                  </a:cubicBezTo>
                  <a:lnTo>
                    <a:pt x="2408" y="957"/>
                  </a:lnTo>
                  <a:cubicBezTo>
                    <a:pt x="2610" y="915"/>
                    <a:pt x="2699" y="677"/>
                    <a:pt x="2575" y="512"/>
                  </a:cubicBezTo>
                  <a:cubicBezTo>
                    <a:pt x="2559" y="491"/>
                    <a:pt x="2185" y="1"/>
                    <a:pt x="157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992;p38">
              <a:extLst>
                <a:ext uri="{FF2B5EF4-FFF2-40B4-BE49-F238E27FC236}">
                  <a16:creationId xmlns:a16="http://schemas.microsoft.com/office/drawing/2014/main" id="{0C8D68A5-F8EC-A3B1-361B-906913626CCF}"/>
                </a:ext>
              </a:extLst>
            </p:cNvPr>
            <p:cNvSpPr/>
            <p:nvPr/>
          </p:nvSpPr>
          <p:spPr>
            <a:xfrm>
              <a:off x="3243525" y="1029425"/>
              <a:ext cx="744700" cy="1174425"/>
            </a:xfrm>
            <a:custGeom>
              <a:avLst/>
              <a:gdLst/>
              <a:ahLst/>
              <a:cxnLst/>
              <a:rect l="l" t="t" r="r" b="b"/>
              <a:pathLst>
                <a:path w="29788" h="46977" extrusionOk="0">
                  <a:moveTo>
                    <a:pt x="14894" y="1"/>
                  </a:moveTo>
                  <a:lnTo>
                    <a:pt x="0" y="18750"/>
                  </a:lnTo>
                  <a:lnTo>
                    <a:pt x="5827" y="18750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50"/>
                  </a:lnTo>
                  <a:lnTo>
                    <a:pt x="29788" y="18750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" name="Google Shape;993;p38">
              <a:extLst>
                <a:ext uri="{FF2B5EF4-FFF2-40B4-BE49-F238E27FC236}">
                  <a16:creationId xmlns:a16="http://schemas.microsoft.com/office/drawing/2014/main" id="{C2DE2E03-49C5-E9EB-45E7-93D2B11CB503}"/>
                </a:ext>
              </a:extLst>
            </p:cNvPr>
            <p:cNvSpPr/>
            <p:nvPr/>
          </p:nvSpPr>
          <p:spPr>
            <a:xfrm>
              <a:off x="3234300" y="1022500"/>
              <a:ext cx="763150" cy="1188425"/>
            </a:xfrm>
            <a:custGeom>
              <a:avLst/>
              <a:gdLst/>
              <a:ahLst/>
              <a:cxnLst/>
              <a:rect l="l" t="t" r="r" b="b"/>
              <a:pathLst>
                <a:path w="30526" h="47537" extrusionOk="0">
                  <a:moveTo>
                    <a:pt x="15263" y="732"/>
                  </a:moveTo>
                  <a:lnTo>
                    <a:pt x="29571" y="18744"/>
                  </a:lnTo>
                  <a:lnTo>
                    <a:pt x="24331" y="18744"/>
                  </a:lnTo>
                  <a:cubicBezTo>
                    <a:pt x="24331" y="18744"/>
                    <a:pt x="24330" y="18744"/>
                    <a:pt x="24329" y="18744"/>
                  </a:cubicBezTo>
                  <a:cubicBezTo>
                    <a:pt x="24175" y="18744"/>
                    <a:pt x="24049" y="18871"/>
                    <a:pt x="24049" y="19027"/>
                  </a:cubicBezTo>
                  <a:lnTo>
                    <a:pt x="24049" y="46971"/>
                  </a:lnTo>
                  <a:lnTo>
                    <a:pt x="6478" y="46971"/>
                  </a:lnTo>
                  <a:lnTo>
                    <a:pt x="6478" y="19027"/>
                  </a:lnTo>
                  <a:cubicBezTo>
                    <a:pt x="6478" y="18871"/>
                    <a:pt x="6352" y="18744"/>
                    <a:pt x="6198" y="18744"/>
                  </a:cubicBezTo>
                  <a:cubicBezTo>
                    <a:pt x="6197" y="18744"/>
                    <a:pt x="6196" y="18744"/>
                    <a:pt x="6196" y="18744"/>
                  </a:cubicBezTo>
                  <a:lnTo>
                    <a:pt x="955" y="18744"/>
                  </a:lnTo>
                  <a:lnTo>
                    <a:pt x="15263" y="732"/>
                  </a:lnTo>
                  <a:close/>
                  <a:moveTo>
                    <a:pt x="15263" y="1"/>
                  </a:moveTo>
                  <a:cubicBezTo>
                    <a:pt x="15180" y="1"/>
                    <a:pt x="15096" y="35"/>
                    <a:pt x="15042" y="102"/>
                  </a:cubicBezTo>
                  <a:lnTo>
                    <a:pt x="148" y="18850"/>
                  </a:lnTo>
                  <a:cubicBezTo>
                    <a:pt x="1" y="19035"/>
                    <a:pt x="133" y="19309"/>
                    <a:pt x="370" y="19309"/>
                  </a:cubicBezTo>
                  <a:lnTo>
                    <a:pt x="5913" y="19309"/>
                  </a:lnTo>
                  <a:lnTo>
                    <a:pt x="5913" y="47254"/>
                  </a:lnTo>
                  <a:cubicBezTo>
                    <a:pt x="5912" y="47410"/>
                    <a:pt x="6039" y="47536"/>
                    <a:pt x="6196" y="47536"/>
                  </a:cubicBezTo>
                  <a:lnTo>
                    <a:pt x="24331" y="47536"/>
                  </a:lnTo>
                  <a:cubicBezTo>
                    <a:pt x="24488" y="47536"/>
                    <a:pt x="24615" y="47410"/>
                    <a:pt x="24615" y="47254"/>
                  </a:cubicBezTo>
                  <a:lnTo>
                    <a:pt x="24615" y="19309"/>
                  </a:lnTo>
                  <a:lnTo>
                    <a:pt x="30157" y="19309"/>
                  </a:lnTo>
                  <a:cubicBezTo>
                    <a:pt x="30394" y="19309"/>
                    <a:pt x="30525" y="19035"/>
                    <a:pt x="30379" y="18850"/>
                  </a:cubicBezTo>
                  <a:lnTo>
                    <a:pt x="15485" y="102"/>
                  </a:lnTo>
                  <a:cubicBezTo>
                    <a:pt x="15431" y="35"/>
                    <a:pt x="15347" y="1"/>
                    <a:pt x="15263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" name="Google Shape;994;p38">
              <a:extLst>
                <a:ext uri="{FF2B5EF4-FFF2-40B4-BE49-F238E27FC236}">
                  <a16:creationId xmlns:a16="http://schemas.microsoft.com/office/drawing/2014/main" id="{FDAD3B24-5E3B-34F1-7DEC-FAA68B4B87F0}"/>
                </a:ext>
              </a:extLst>
            </p:cNvPr>
            <p:cNvSpPr/>
            <p:nvPr/>
          </p:nvSpPr>
          <p:spPr>
            <a:xfrm>
              <a:off x="3243525" y="999075"/>
              <a:ext cx="744700" cy="1174425"/>
            </a:xfrm>
            <a:custGeom>
              <a:avLst/>
              <a:gdLst/>
              <a:ahLst/>
              <a:cxnLst/>
              <a:rect l="l" t="t" r="r" b="b"/>
              <a:pathLst>
                <a:path w="29788" h="46977" extrusionOk="0">
                  <a:moveTo>
                    <a:pt x="14894" y="1"/>
                  </a:moveTo>
                  <a:lnTo>
                    <a:pt x="0" y="18749"/>
                  </a:lnTo>
                  <a:lnTo>
                    <a:pt x="5827" y="18749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49"/>
                  </a:lnTo>
                  <a:lnTo>
                    <a:pt x="29788" y="18749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995;p38">
              <a:extLst>
                <a:ext uri="{FF2B5EF4-FFF2-40B4-BE49-F238E27FC236}">
                  <a16:creationId xmlns:a16="http://schemas.microsoft.com/office/drawing/2014/main" id="{CB9EE72F-254B-D3D9-4A68-F40C0BFD436B}"/>
                </a:ext>
              </a:extLst>
            </p:cNvPr>
            <p:cNvSpPr/>
            <p:nvPr/>
          </p:nvSpPr>
          <p:spPr>
            <a:xfrm>
              <a:off x="3234300" y="992150"/>
              <a:ext cx="763150" cy="1188450"/>
            </a:xfrm>
            <a:custGeom>
              <a:avLst/>
              <a:gdLst/>
              <a:ahLst/>
              <a:cxnLst/>
              <a:rect l="l" t="t" r="r" b="b"/>
              <a:pathLst>
                <a:path w="30526" h="47538" extrusionOk="0">
                  <a:moveTo>
                    <a:pt x="15263" y="732"/>
                  </a:moveTo>
                  <a:lnTo>
                    <a:pt x="29571" y="18744"/>
                  </a:lnTo>
                  <a:lnTo>
                    <a:pt x="24331" y="18744"/>
                  </a:lnTo>
                  <a:cubicBezTo>
                    <a:pt x="24331" y="18744"/>
                    <a:pt x="24330" y="18744"/>
                    <a:pt x="24329" y="18744"/>
                  </a:cubicBezTo>
                  <a:cubicBezTo>
                    <a:pt x="24175" y="18744"/>
                    <a:pt x="24049" y="18871"/>
                    <a:pt x="24049" y="19026"/>
                  </a:cubicBezTo>
                  <a:lnTo>
                    <a:pt x="24049" y="46971"/>
                  </a:lnTo>
                  <a:lnTo>
                    <a:pt x="6478" y="46971"/>
                  </a:lnTo>
                  <a:lnTo>
                    <a:pt x="6478" y="19026"/>
                  </a:lnTo>
                  <a:cubicBezTo>
                    <a:pt x="6478" y="18870"/>
                    <a:pt x="6351" y="18744"/>
                    <a:pt x="6196" y="18744"/>
                  </a:cubicBezTo>
                  <a:lnTo>
                    <a:pt x="955" y="18744"/>
                  </a:lnTo>
                  <a:lnTo>
                    <a:pt x="15263" y="732"/>
                  </a:lnTo>
                  <a:close/>
                  <a:moveTo>
                    <a:pt x="15263" y="1"/>
                  </a:moveTo>
                  <a:cubicBezTo>
                    <a:pt x="15180" y="1"/>
                    <a:pt x="15096" y="34"/>
                    <a:pt x="15042" y="102"/>
                  </a:cubicBezTo>
                  <a:lnTo>
                    <a:pt x="148" y="18850"/>
                  </a:lnTo>
                  <a:cubicBezTo>
                    <a:pt x="1" y="19036"/>
                    <a:pt x="133" y="19309"/>
                    <a:pt x="370" y="19309"/>
                  </a:cubicBezTo>
                  <a:lnTo>
                    <a:pt x="5913" y="19309"/>
                  </a:lnTo>
                  <a:lnTo>
                    <a:pt x="5913" y="47254"/>
                  </a:lnTo>
                  <a:cubicBezTo>
                    <a:pt x="5912" y="47410"/>
                    <a:pt x="6039" y="47537"/>
                    <a:pt x="6196" y="47537"/>
                  </a:cubicBezTo>
                  <a:lnTo>
                    <a:pt x="24331" y="47537"/>
                  </a:lnTo>
                  <a:cubicBezTo>
                    <a:pt x="24488" y="47537"/>
                    <a:pt x="24615" y="47410"/>
                    <a:pt x="24615" y="47254"/>
                  </a:cubicBezTo>
                  <a:lnTo>
                    <a:pt x="24615" y="19309"/>
                  </a:lnTo>
                  <a:lnTo>
                    <a:pt x="30157" y="19309"/>
                  </a:lnTo>
                  <a:cubicBezTo>
                    <a:pt x="30394" y="19309"/>
                    <a:pt x="30525" y="19036"/>
                    <a:pt x="30379" y="18850"/>
                  </a:cubicBezTo>
                  <a:lnTo>
                    <a:pt x="15485" y="102"/>
                  </a:lnTo>
                  <a:cubicBezTo>
                    <a:pt x="15431" y="34"/>
                    <a:pt x="15347" y="1"/>
                    <a:pt x="15263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996;p38">
              <a:extLst>
                <a:ext uri="{FF2B5EF4-FFF2-40B4-BE49-F238E27FC236}">
                  <a16:creationId xmlns:a16="http://schemas.microsoft.com/office/drawing/2014/main" id="{8367B2E8-62BF-2050-F340-47E63791E6E4}"/>
                </a:ext>
              </a:extLst>
            </p:cNvPr>
            <p:cNvSpPr/>
            <p:nvPr/>
          </p:nvSpPr>
          <p:spPr>
            <a:xfrm>
              <a:off x="2827675" y="2093775"/>
              <a:ext cx="1514525" cy="1514525"/>
            </a:xfrm>
            <a:custGeom>
              <a:avLst/>
              <a:gdLst/>
              <a:ahLst/>
              <a:cxnLst/>
              <a:rect l="l" t="t" r="r" b="b"/>
              <a:pathLst>
                <a:path w="60581" h="60581" extrusionOk="0">
                  <a:moveTo>
                    <a:pt x="1" y="1"/>
                  </a:moveTo>
                  <a:lnTo>
                    <a:pt x="1" y="60581"/>
                  </a:lnTo>
                  <a:lnTo>
                    <a:pt x="60580" y="60581"/>
                  </a:lnTo>
                  <a:lnTo>
                    <a:pt x="60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" name="Google Shape;997;p38">
              <a:extLst>
                <a:ext uri="{FF2B5EF4-FFF2-40B4-BE49-F238E27FC236}">
                  <a16:creationId xmlns:a16="http://schemas.microsoft.com/office/drawing/2014/main" id="{30670C57-38E0-F56F-6ADC-AFADBB658C92}"/>
                </a:ext>
              </a:extLst>
            </p:cNvPr>
            <p:cNvSpPr/>
            <p:nvPr/>
          </p:nvSpPr>
          <p:spPr>
            <a:xfrm>
              <a:off x="2820625" y="2086725"/>
              <a:ext cx="1528625" cy="1528650"/>
            </a:xfrm>
            <a:custGeom>
              <a:avLst/>
              <a:gdLst/>
              <a:ahLst/>
              <a:cxnLst/>
              <a:rect l="l" t="t" r="r" b="b"/>
              <a:pathLst>
                <a:path w="61145" h="61146" extrusionOk="0">
                  <a:moveTo>
                    <a:pt x="60579" y="565"/>
                  </a:moveTo>
                  <a:lnTo>
                    <a:pt x="60579" y="60580"/>
                  </a:lnTo>
                  <a:lnTo>
                    <a:pt x="565" y="60580"/>
                  </a:lnTo>
                  <a:lnTo>
                    <a:pt x="565" y="565"/>
                  </a:lnTo>
                  <a:close/>
                  <a:moveTo>
                    <a:pt x="283" y="0"/>
                  </a:moveTo>
                  <a:cubicBezTo>
                    <a:pt x="126" y="0"/>
                    <a:pt x="0" y="127"/>
                    <a:pt x="0" y="283"/>
                  </a:cubicBezTo>
                  <a:lnTo>
                    <a:pt x="0" y="60863"/>
                  </a:lnTo>
                  <a:cubicBezTo>
                    <a:pt x="0" y="61019"/>
                    <a:pt x="126" y="61145"/>
                    <a:pt x="283" y="61145"/>
                  </a:cubicBezTo>
                  <a:lnTo>
                    <a:pt x="60862" y="61145"/>
                  </a:lnTo>
                  <a:cubicBezTo>
                    <a:pt x="61018" y="61145"/>
                    <a:pt x="61145" y="61019"/>
                    <a:pt x="61145" y="60863"/>
                  </a:cubicBezTo>
                  <a:lnTo>
                    <a:pt x="61145" y="283"/>
                  </a:lnTo>
                  <a:cubicBezTo>
                    <a:pt x="61145" y="127"/>
                    <a:pt x="61018" y="0"/>
                    <a:pt x="60862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998;p38">
              <a:extLst>
                <a:ext uri="{FF2B5EF4-FFF2-40B4-BE49-F238E27FC236}">
                  <a16:creationId xmlns:a16="http://schemas.microsoft.com/office/drawing/2014/main" id="{912499A2-B079-2CCD-A885-F01563ADB6D6}"/>
                </a:ext>
              </a:extLst>
            </p:cNvPr>
            <p:cNvSpPr/>
            <p:nvPr/>
          </p:nvSpPr>
          <p:spPr>
            <a:xfrm>
              <a:off x="2898100" y="2164225"/>
              <a:ext cx="1373650" cy="1373625"/>
            </a:xfrm>
            <a:custGeom>
              <a:avLst/>
              <a:gdLst/>
              <a:ahLst/>
              <a:cxnLst/>
              <a:rect l="l" t="t" r="r" b="b"/>
              <a:pathLst>
                <a:path w="54946" h="54945" extrusionOk="0">
                  <a:moveTo>
                    <a:pt x="1" y="0"/>
                  </a:moveTo>
                  <a:lnTo>
                    <a:pt x="1" y="54945"/>
                  </a:lnTo>
                  <a:lnTo>
                    <a:pt x="54945" y="54945"/>
                  </a:lnTo>
                  <a:lnTo>
                    <a:pt x="54945" y="0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" name="Google Shape;999;p38">
              <a:extLst>
                <a:ext uri="{FF2B5EF4-FFF2-40B4-BE49-F238E27FC236}">
                  <a16:creationId xmlns:a16="http://schemas.microsoft.com/office/drawing/2014/main" id="{852A81F1-0F0E-5AE4-3BB7-139F937BA41C}"/>
                </a:ext>
              </a:extLst>
            </p:cNvPr>
            <p:cNvSpPr/>
            <p:nvPr/>
          </p:nvSpPr>
          <p:spPr>
            <a:xfrm>
              <a:off x="2891050" y="2157150"/>
              <a:ext cx="1387775" cy="1387800"/>
            </a:xfrm>
            <a:custGeom>
              <a:avLst/>
              <a:gdLst/>
              <a:ahLst/>
              <a:cxnLst/>
              <a:rect l="l" t="t" r="r" b="b"/>
              <a:pathLst>
                <a:path w="55511" h="55512" extrusionOk="0">
                  <a:moveTo>
                    <a:pt x="54945" y="567"/>
                  </a:moveTo>
                  <a:lnTo>
                    <a:pt x="54945" y="54945"/>
                  </a:lnTo>
                  <a:lnTo>
                    <a:pt x="566" y="54945"/>
                  </a:lnTo>
                  <a:lnTo>
                    <a:pt x="566" y="567"/>
                  </a:lnTo>
                  <a:close/>
                  <a:moveTo>
                    <a:pt x="283" y="0"/>
                  </a:moveTo>
                  <a:cubicBezTo>
                    <a:pt x="127" y="0"/>
                    <a:pt x="0" y="128"/>
                    <a:pt x="0" y="284"/>
                  </a:cubicBezTo>
                  <a:lnTo>
                    <a:pt x="0" y="55229"/>
                  </a:lnTo>
                  <a:cubicBezTo>
                    <a:pt x="0" y="55385"/>
                    <a:pt x="127" y="55511"/>
                    <a:pt x="283" y="55511"/>
                  </a:cubicBezTo>
                  <a:lnTo>
                    <a:pt x="55227" y="55511"/>
                  </a:lnTo>
                  <a:cubicBezTo>
                    <a:pt x="55384" y="55511"/>
                    <a:pt x="55511" y="55384"/>
                    <a:pt x="55511" y="55228"/>
                  </a:cubicBezTo>
                  <a:lnTo>
                    <a:pt x="55511" y="284"/>
                  </a:lnTo>
                  <a:cubicBezTo>
                    <a:pt x="55511" y="128"/>
                    <a:pt x="55384" y="0"/>
                    <a:pt x="552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1000;p38">
              <a:extLst>
                <a:ext uri="{FF2B5EF4-FFF2-40B4-BE49-F238E27FC236}">
                  <a16:creationId xmlns:a16="http://schemas.microsoft.com/office/drawing/2014/main" id="{2CE36F56-3667-4C1A-DEE3-50CCB0CAE631}"/>
                </a:ext>
              </a:extLst>
            </p:cNvPr>
            <p:cNvSpPr/>
            <p:nvPr/>
          </p:nvSpPr>
          <p:spPr>
            <a:xfrm>
              <a:off x="2898100" y="2600550"/>
              <a:ext cx="1373650" cy="937325"/>
            </a:xfrm>
            <a:custGeom>
              <a:avLst/>
              <a:gdLst/>
              <a:ahLst/>
              <a:cxnLst/>
              <a:rect l="l" t="t" r="r" b="b"/>
              <a:pathLst>
                <a:path w="54946" h="37493" extrusionOk="0">
                  <a:moveTo>
                    <a:pt x="44644" y="0"/>
                  </a:moveTo>
                  <a:cubicBezTo>
                    <a:pt x="43756" y="0"/>
                    <a:pt x="42867" y="348"/>
                    <a:pt x="42201" y="1044"/>
                  </a:cubicBezTo>
                  <a:lnTo>
                    <a:pt x="29390" y="14439"/>
                  </a:lnTo>
                  <a:lnTo>
                    <a:pt x="19409" y="11645"/>
                  </a:lnTo>
                  <a:cubicBezTo>
                    <a:pt x="19109" y="11560"/>
                    <a:pt x="18801" y="11519"/>
                    <a:pt x="18496" y="11519"/>
                  </a:cubicBezTo>
                  <a:cubicBezTo>
                    <a:pt x="17791" y="11519"/>
                    <a:pt x="17095" y="11740"/>
                    <a:pt x="16511" y="12163"/>
                  </a:cubicBezTo>
                  <a:lnTo>
                    <a:pt x="1" y="24137"/>
                  </a:lnTo>
                  <a:lnTo>
                    <a:pt x="1" y="37493"/>
                  </a:lnTo>
                  <a:lnTo>
                    <a:pt x="54945" y="37493"/>
                  </a:lnTo>
                  <a:lnTo>
                    <a:pt x="54945" y="9238"/>
                  </a:lnTo>
                  <a:lnTo>
                    <a:pt x="47086" y="1042"/>
                  </a:lnTo>
                  <a:cubicBezTo>
                    <a:pt x="46420" y="348"/>
                    <a:pt x="45532" y="0"/>
                    <a:pt x="44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1001;p38">
              <a:extLst>
                <a:ext uri="{FF2B5EF4-FFF2-40B4-BE49-F238E27FC236}">
                  <a16:creationId xmlns:a16="http://schemas.microsoft.com/office/drawing/2014/main" id="{56B05194-7B70-68DD-85B0-622BEC5C3D8E}"/>
                </a:ext>
              </a:extLst>
            </p:cNvPr>
            <p:cNvSpPr/>
            <p:nvPr/>
          </p:nvSpPr>
          <p:spPr>
            <a:xfrm>
              <a:off x="2891050" y="2593475"/>
              <a:ext cx="1387775" cy="951475"/>
            </a:xfrm>
            <a:custGeom>
              <a:avLst/>
              <a:gdLst/>
              <a:ahLst/>
              <a:cxnLst/>
              <a:rect l="l" t="t" r="r" b="b"/>
              <a:pathLst>
                <a:path w="55511" h="38059" extrusionOk="0">
                  <a:moveTo>
                    <a:pt x="44939" y="567"/>
                  </a:moveTo>
                  <a:cubicBezTo>
                    <a:pt x="45779" y="567"/>
                    <a:pt x="46583" y="911"/>
                    <a:pt x="47163" y="1521"/>
                  </a:cubicBezTo>
                  <a:lnTo>
                    <a:pt x="54945" y="9636"/>
                  </a:lnTo>
                  <a:lnTo>
                    <a:pt x="54945" y="37492"/>
                  </a:lnTo>
                  <a:lnTo>
                    <a:pt x="566" y="37492"/>
                  </a:lnTo>
                  <a:lnTo>
                    <a:pt x="566" y="24565"/>
                  </a:lnTo>
                  <a:lnTo>
                    <a:pt x="16959" y="12676"/>
                  </a:lnTo>
                  <a:cubicBezTo>
                    <a:pt x="17492" y="12286"/>
                    <a:pt x="18129" y="12083"/>
                    <a:pt x="18775" y="12083"/>
                  </a:cubicBezTo>
                  <a:cubicBezTo>
                    <a:pt x="19056" y="12083"/>
                    <a:pt x="19338" y="12121"/>
                    <a:pt x="19614" y="12199"/>
                  </a:cubicBezTo>
                  <a:lnTo>
                    <a:pt x="29595" y="14995"/>
                  </a:lnTo>
                  <a:cubicBezTo>
                    <a:pt x="29620" y="15002"/>
                    <a:pt x="29645" y="15005"/>
                    <a:pt x="29670" y="15005"/>
                  </a:cubicBezTo>
                  <a:cubicBezTo>
                    <a:pt x="29747" y="15005"/>
                    <a:pt x="29821" y="14974"/>
                    <a:pt x="29876" y="14918"/>
                  </a:cubicBezTo>
                  <a:lnTo>
                    <a:pt x="42687" y="1523"/>
                  </a:lnTo>
                  <a:cubicBezTo>
                    <a:pt x="43267" y="913"/>
                    <a:pt x="44072" y="567"/>
                    <a:pt x="44913" y="567"/>
                  </a:cubicBezTo>
                  <a:cubicBezTo>
                    <a:pt x="44917" y="567"/>
                    <a:pt x="44921" y="567"/>
                    <a:pt x="44925" y="567"/>
                  </a:cubicBezTo>
                  <a:lnTo>
                    <a:pt x="44927" y="567"/>
                  </a:lnTo>
                  <a:cubicBezTo>
                    <a:pt x="44931" y="567"/>
                    <a:pt x="44935" y="567"/>
                    <a:pt x="44939" y="567"/>
                  </a:cubicBezTo>
                  <a:close/>
                  <a:moveTo>
                    <a:pt x="44913" y="0"/>
                  </a:moveTo>
                  <a:cubicBezTo>
                    <a:pt x="43917" y="0"/>
                    <a:pt x="42965" y="410"/>
                    <a:pt x="42278" y="1132"/>
                  </a:cubicBezTo>
                  <a:lnTo>
                    <a:pt x="29585" y="14405"/>
                  </a:lnTo>
                  <a:lnTo>
                    <a:pt x="19767" y="11655"/>
                  </a:lnTo>
                  <a:cubicBezTo>
                    <a:pt x="19441" y="11563"/>
                    <a:pt x="19107" y="11518"/>
                    <a:pt x="18776" y="11518"/>
                  </a:cubicBezTo>
                  <a:cubicBezTo>
                    <a:pt x="18012" y="11518"/>
                    <a:pt x="17258" y="11758"/>
                    <a:pt x="16627" y="12218"/>
                  </a:cubicBezTo>
                  <a:lnTo>
                    <a:pt x="118" y="24192"/>
                  </a:lnTo>
                  <a:cubicBezTo>
                    <a:pt x="44" y="24245"/>
                    <a:pt x="0" y="24330"/>
                    <a:pt x="0" y="24420"/>
                  </a:cubicBezTo>
                  <a:lnTo>
                    <a:pt x="0" y="37776"/>
                  </a:lnTo>
                  <a:cubicBezTo>
                    <a:pt x="0" y="37932"/>
                    <a:pt x="127" y="38058"/>
                    <a:pt x="283" y="38058"/>
                  </a:cubicBezTo>
                  <a:lnTo>
                    <a:pt x="55227" y="38058"/>
                  </a:lnTo>
                  <a:cubicBezTo>
                    <a:pt x="55384" y="38058"/>
                    <a:pt x="55511" y="37931"/>
                    <a:pt x="55511" y="37775"/>
                  </a:cubicBezTo>
                  <a:lnTo>
                    <a:pt x="55511" y="9520"/>
                  </a:lnTo>
                  <a:cubicBezTo>
                    <a:pt x="55511" y="9448"/>
                    <a:pt x="55483" y="9378"/>
                    <a:pt x="55433" y="9325"/>
                  </a:cubicBezTo>
                  <a:lnTo>
                    <a:pt x="47571" y="1129"/>
                  </a:lnTo>
                  <a:cubicBezTo>
                    <a:pt x="46874" y="401"/>
                    <a:pt x="45934" y="0"/>
                    <a:pt x="44927" y="0"/>
                  </a:cubicBezTo>
                  <a:lnTo>
                    <a:pt x="44925" y="0"/>
                  </a:lnTo>
                  <a:cubicBezTo>
                    <a:pt x="44921" y="0"/>
                    <a:pt x="44917" y="0"/>
                    <a:pt x="4491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" name="Google Shape;1002;p38">
              <a:extLst>
                <a:ext uri="{FF2B5EF4-FFF2-40B4-BE49-F238E27FC236}">
                  <a16:creationId xmlns:a16="http://schemas.microsoft.com/office/drawing/2014/main" id="{ED542AB5-CF94-43F9-F4C3-ECDF7CF9C15A}"/>
                </a:ext>
              </a:extLst>
            </p:cNvPr>
            <p:cNvSpPr/>
            <p:nvPr/>
          </p:nvSpPr>
          <p:spPr>
            <a:xfrm>
              <a:off x="3234175" y="2360675"/>
              <a:ext cx="346675" cy="346650"/>
            </a:xfrm>
            <a:custGeom>
              <a:avLst/>
              <a:gdLst/>
              <a:ahLst/>
              <a:cxnLst/>
              <a:rect l="l" t="t" r="r" b="b"/>
              <a:pathLst>
                <a:path w="13867" h="13866" extrusionOk="0">
                  <a:moveTo>
                    <a:pt x="6933" y="0"/>
                  </a:moveTo>
                  <a:cubicBezTo>
                    <a:pt x="5094" y="0"/>
                    <a:pt x="3331" y="730"/>
                    <a:pt x="2032" y="2030"/>
                  </a:cubicBezTo>
                  <a:cubicBezTo>
                    <a:pt x="732" y="3330"/>
                    <a:pt x="0" y="5094"/>
                    <a:pt x="0" y="6933"/>
                  </a:cubicBezTo>
                  <a:cubicBezTo>
                    <a:pt x="0" y="8771"/>
                    <a:pt x="732" y="10535"/>
                    <a:pt x="2032" y="11835"/>
                  </a:cubicBezTo>
                  <a:cubicBezTo>
                    <a:pt x="3331" y="13135"/>
                    <a:pt x="5094" y="13865"/>
                    <a:pt x="6933" y="13865"/>
                  </a:cubicBezTo>
                  <a:cubicBezTo>
                    <a:pt x="8772" y="13865"/>
                    <a:pt x="10535" y="13135"/>
                    <a:pt x="11836" y="11835"/>
                  </a:cubicBezTo>
                  <a:cubicBezTo>
                    <a:pt x="13136" y="10535"/>
                    <a:pt x="13866" y="8771"/>
                    <a:pt x="13866" y="6933"/>
                  </a:cubicBezTo>
                  <a:cubicBezTo>
                    <a:pt x="13866" y="5094"/>
                    <a:pt x="13136" y="3330"/>
                    <a:pt x="11836" y="2030"/>
                  </a:cubicBezTo>
                  <a:cubicBezTo>
                    <a:pt x="10535" y="730"/>
                    <a:pt x="8772" y="0"/>
                    <a:pt x="69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" name="Google Shape;1003;p38">
              <a:extLst>
                <a:ext uri="{FF2B5EF4-FFF2-40B4-BE49-F238E27FC236}">
                  <a16:creationId xmlns:a16="http://schemas.microsoft.com/office/drawing/2014/main" id="{67DFC271-7F54-237C-46C4-09DA6B5293FA}"/>
                </a:ext>
              </a:extLst>
            </p:cNvPr>
            <p:cNvSpPr/>
            <p:nvPr/>
          </p:nvSpPr>
          <p:spPr>
            <a:xfrm>
              <a:off x="3227100" y="2353600"/>
              <a:ext cx="360800" cy="360775"/>
            </a:xfrm>
            <a:custGeom>
              <a:avLst/>
              <a:gdLst/>
              <a:ahLst/>
              <a:cxnLst/>
              <a:rect l="l" t="t" r="r" b="b"/>
              <a:pathLst>
                <a:path w="14432" h="14431" extrusionOk="0">
                  <a:moveTo>
                    <a:pt x="7216" y="566"/>
                  </a:moveTo>
                  <a:cubicBezTo>
                    <a:pt x="10883" y="566"/>
                    <a:pt x="13867" y="3548"/>
                    <a:pt x="13867" y="7215"/>
                  </a:cubicBezTo>
                  <a:cubicBezTo>
                    <a:pt x="13867" y="10882"/>
                    <a:pt x="10883" y="13866"/>
                    <a:pt x="7216" y="13866"/>
                  </a:cubicBezTo>
                  <a:cubicBezTo>
                    <a:pt x="3550" y="13866"/>
                    <a:pt x="567" y="10882"/>
                    <a:pt x="567" y="7216"/>
                  </a:cubicBezTo>
                  <a:cubicBezTo>
                    <a:pt x="567" y="3549"/>
                    <a:pt x="3550" y="566"/>
                    <a:pt x="7216" y="566"/>
                  </a:cubicBezTo>
                  <a:close/>
                  <a:moveTo>
                    <a:pt x="7216" y="1"/>
                  </a:moveTo>
                  <a:cubicBezTo>
                    <a:pt x="3237" y="1"/>
                    <a:pt x="1" y="3237"/>
                    <a:pt x="1" y="7216"/>
                  </a:cubicBezTo>
                  <a:cubicBezTo>
                    <a:pt x="1" y="11194"/>
                    <a:pt x="3237" y="14431"/>
                    <a:pt x="7216" y="14431"/>
                  </a:cubicBezTo>
                  <a:cubicBezTo>
                    <a:pt x="11195" y="14431"/>
                    <a:pt x="14432" y="11194"/>
                    <a:pt x="14432" y="7216"/>
                  </a:cubicBezTo>
                  <a:cubicBezTo>
                    <a:pt x="14432" y="3237"/>
                    <a:pt x="11195" y="1"/>
                    <a:pt x="7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1004;p38">
              <a:extLst>
                <a:ext uri="{FF2B5EF4-FFF2-40B4-BE49-F238E27FC236}">
                  <a16:creationId xmlns:a16="http://schemas.microsoft.com/office/drawing/2014/main" id="{F0F1AA3D-9700-61FF-1EE5-79316F35F15E}"/>
                </a:ext>
              </a:extLst>
            </p:cNvPr>
            <p:cNvSpPr/>
            <p:nvPr/>
          </p:nvSpPr>
          <p:spPr>
            <a:xfrm>
              <a:off x="3513700" y="2949125"/>
              <a:ext cx="1528500" cy="720675"/>
            </a:xfrm>
            <a:custGeom>
              <a:avLst/>
              <a:gdLst/>
              <a:ahLst/>
              <a:cxnLst/>
              <a:rect l="l" t="t" r="r" b="b"/>
              <a:pathLst>
                <a:path w="61140" h="28827" extrusionOk="0">
                  <a:moveTo>
                    <a:pt x="55263" y="0"/>
                  </a:moveTo>
                  <a:lnTo>
                    <a:pt x="50402" y="3063"/>
                  </a:lnTo>
                  <a:lnTo>
                    <a:pt x="35262" y="18629"/>
                  </a:lnTo>
                  <a:lnTo>
                    <a:pt x="12189" y="24985"/>
                  </a:lnTo>
                  <a:cubicBezTo>
                    <a:pt x="12189" y="24985"/>
                    <a:pt x="10133" y="22591"/>
                    <a:pt x="8648" y="22577"/>
                  </a:cubicBezTo>
                  <a:cubicBezTo>
                    <a:pt x="8642" y="22577"/>
                    <a:pt x="8636" y="22577"/>
                    <a:pt x="8630" y="22577"/>
                  </a:cubicBezTo>
                  <a:cubicBezTo>
                    <a:pt x="7125" y="22577"/>
                    <a:pt x="2395" y="24302"/>
                    <a:pt x="2395" y="24302"/>
                  </a:cubicBezTo>
                  <a:cubicBezTo>
                    <a:pt x="2395" y="24302"/>
                    <a:pt x="1788" y="25781"/>
                    <a:pt x="2976" y="25792"/>
                  </a:cubicBezTo>
                  <a:cubicBezTo>
                    <a:pt x="2987" y="25792"/>
                    <a:pt x="2998" y="25792"/>
                    <a:pt x="3009" y="25792"/>
                  </a:cubicBezTo>
                  <a:cubicBezTo>
                    <a:pt x="3119" y="25792"/>
                    <a:pt x="3239" y="25787"/>
                    <a:pt x="3365" y="25779"/>
                  </a:cubicBezTo>
                  <a:lnTo>
                    <a:pt x="3365" y="25779"/>
                  </a:lnTo>
                  <a:lnTo>
                    <a:pt x="1" y="26358"/>
                  </a:lnTo>
                  <a:cubicBezTo>
                    <a:pt x="163" y="27387"/>
                    <a:pt x="1045" y="28149"/>
                    <a:pt x="2088" y="28159"/>
                  </a:cubicBezTo>
                  <a:lnTo>
                    <a:pt x="5033" y="28186"/>
                  </a:lnTo>
                  <a:lnTo>
                    <a:pt x="10075" y="28827"/>
                  </a:lnTo>
                  <a:lnTo>
                    <a:pt x="14840" y="27385"/>
                  </a:lnTo>
                  <a:cubicBezTo>
                    <a:pt x="14840" y="27385"/>
                    <a:pt x="37433" y="24920"/>
                    <a:pt x="38623" y="24634"/>
                  </a:cubicBezTo>
                  <a:cubicBezTo>
                    <a:pt x="39813" y="24348"/>
                    <a:pt x="58970" y="7893"/>
                    <a:pt x="58970" y="7893"/>
                  </a:cubicBezTo>
                  <a:cubicBezTo>
                    <a:pt x="58970" y="7893"/>
                    <a:pt x="61139" y="5986"/>
                    <a:pt x="60312" y="3775"/>
                  </a:cubicBezTo>
                  <a:cubicBezTo>
                    <a:pt x="59485" y="1564"/>
                    <a:pt x="55263" y="0"/>
                    <a:pt x="55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5" name="Google Shape;1005;p38">
              <a:extLst>
                <a:ext uri="{FF2B5EF4-FFF2-40B4-BE49-F238E27FC236}">
                  <a16:creationId xmlns:a16="http://schemas.microsoft.com/office/drawing/2014/main" id="{AB19FBD3-898D-D615-8D24-12D4E7CB9EC1}"/>
                </a:ext>
              </a:extLst>
            </p:cNvPr>
            <p:cNvSpPr/>
            <p:nvPr/>
          </p:nvSpPr>
          <p:spPr>
            <a:xfrm>
              <a:off x="3506125" y="2942150"/>
              <a:ext cx="1544150" cy="734750"/>
            </a:xfrm>
            <a:custGeom>
              <a:avLst/>
              <a:gdLst/>
              <a:ahLst/>
              <a:cxnLst/>
              <a:rect l="l" t="t" r="r" b="b"/>
              <a:pathLst>
                <a:path w="61766" h="29390" extrusionOk="0">
                  <a:moveTo>
                    <a:pt x="55574" y="1"/>
                  </a:moveTo>
                  <a:cubicBezTo>
                    <a:pt x="55459" y="1"/>
                    <a:pt x="55350" y="72"/>
                    <a:pt x="55308" y="185"/>
                  </a:cubicBezTo>
                  <a:cubicBezTo>
                    <a:pt x="55255" y="328"/>
                    <a:pt x="55325" y="488"/>
                    <a:pt x="55467" y="546"/>
                  </a:cubicBezTo>
                  <a:cubicBezTo>
                    <a:pt x="55507" y="561"/>
                    <a:pt x="59578" y="2090"/>
                    <a:pt x="60350" y="4154"/>
                  </a:cubicBezTo>
                  <a:cubicBezTo>
                    <a:pt x="61098" y="6153"/>
                    <a:pt x="59107" y="7944"/>
                    <a:pt x="59088" y="7959"/>
                  </a:cubicBezTo>
                  <a:cubicBezTo>
                    <a:pt x="51463" y="14509"/>
                    <a:pt x="39781" y="24356"/>
                    <a:pt x="38859" y="24638"/>
                  </a:cubicBezTo>
                  <a:cubicBezTo>
                    <a:pt x="37700" y="24918"/>
                    <a:pt x="15337" y="27359"/>
                    <a:pt x="15061" y="27395"/>
                  </a:cubicBezTo>
                  <a:lnTo>
                    <a:pt x="10354" y="28819"/>
                  </a:lnTo>
                  <a:lnTo>
                    <a:pt x="5337" y="28184"/>
                  </a:lnTo>
                  <a:lnTo>
                    <a:pt x="2393" y="28157"/>
                  </a:lnTo>
                  <a:cubicBezTo>
                    <a:pt x="1593" y="28151"/>
                    <a:pt x="886" y="27630"/>
                    <a:pt x="646" y="26865"/>
                  </a:cubicBezTo>
                  <a:lnTo>
                    <a:pt x="3701" y="26338"/>
                  </a:lnTo>
                  <a:cubicBezTo>
                    <a:pt x="4961" y="26251"/>
                    <a:pt x="6825" y="25806"/>
                    <a:pt x="6913" y="25785"/>
                  </a:cubicBezTo>
                  <a:cubicBezTo>
                    <a:pt x="7062" y="25750"/>
                    <a:pt x="7157" y="25603"/>
                    <a:pt x="7126" y="25453"/>
                  </a:cubicBezTo>
                  <a:cubicBezTo>
                    <a:pt x="7098" y="25318"/>
                    <a:pt x="6981" y="25226"/>
                    <a:pt x="6849" y="25226"/>
                  </a:cubicBezTo>
                  <a:cubicBezTo>
                    <a:pt x="6833" y="25226"/>
                    <a:pt x="6816" y="25228"/>
                    <a:pt x="6799" y="25231"/>
                  </a:cubicBezTo>
                  <a:lnTo>
                    <a:pt x="3633" y="25777"/>
                  </a:lnTo>
                  <a:cubicBezTo>
                    <a:pt x="3508" y="25786"/>
                    <a:pt x="3389" y="25788"/>
                    <a:pt x="3282" y="25788"/>
                  </a:cubicBezTo>
                  <a:cubicBezTo>
                    <a:pt x="2993" y="25786"/>
                    <a:pt x="2921" y="25678"/>
                    <a:pt x="2897" y="25643"/>
                  </a:cubicBezTo>
                  <a:cubicBezTo>
                    <a:pt x="2761" y="25437"/>
                    <a:pt x="2847" y="25031"/>
                    <a:pt x="2920" y="24803"/>
                  </a:cubicBezTo>
                  <a:cubicBezTo>
                    <a:pt x="3674" y="24533"/>
                    <a:pt x="7628" y="23140"/>
                    <a:pt x="8932" y="23140"/>
                  </a:cubicBezTo>
                  <a:lnTo>
                    <a:pt x="8948" y="23140"/>
                  </a:lnTo>
                  <a:cubicBezTo>
                    <a:pt x="10060" y="23149"/>
                    <a:pt x="11728" y="24811"/>
                    <a:pt x="12278" y="25449"/>
                  </a:cubicBezTo>
                  <a:cubicBezTo>
                    <a:pt x="12332" y="25513"/>
                    <a:pt x="12412" y="25548"/>
                    <a:pt x="12493" y="25548"/>
                  </a:cubicBezTo>
                  <a:cubicBezTo>
                    <a:pt x="12518" y="25548"/>
                    <a:pt x="12543" y="25545"/>
                    <a:pt x="12567" y="25538"/>
                  </a:cubicBezTo>
                  <a:lnTo>
                    <a:pt x="35640" y="19181"/>
                  </a:lnTo>
                  <a:cubicBezTo>
                    <a:pt x="35688" y="19168"/>
                    <a:pt x="35732" y="19142"/>
                    <a:pt x="35767" y="19106"/>
                  </a:cubicBezTo>
                  <a:lnTo>
                    <a:pt x="50907" y="3539"/>
                  </a:lnTo>
                  <a:cubicBezTo>
                    <a:pt x="51009" y="3426"/>
                    <a:pt x="51004" y="3253"/>
                    <a:pt x="50894" y="3147"/>
                  </a:cubicBezTo>
                  <a:cubicBezTo>
                    <a:pt x="50839" y="3094"/>
                    <a:pt x="50768" y="3067"/>
                    <a:pt x="50697" y="3067"/>
                  </a:cubicBezTo>
                  <a:cubicBezTo>
                    <a:pt x="50627" y="3067"/>
                    <a:pt x="50556" y="3093"/>
                    <a:pt x="50502" y="3144"/>
                  </a:cubicBezTo>
                  <a:lnTo>
                    <a:pt x="35415" y="18656"/>
                  </a:lnTo>
                  <a:lnTo>
                    <a:pt x="12585" y="24945"/>
                  </a:lnTo>
                  <a:cubicBezTo>
                    <a:pt x="12110" y="24421"/>
                    <a:pt x="10350" y="22586"/>
                    <a:pt x="8953" y="22573"/>
                  </a:cubicBezTo>
                  <a:lnTo>
                    <a:pt x="8934" y="22573"/>
                  </a:lnTo>
                  <a:cubicBezTo>
                    <a:pt x="7396" y="22573"/>
                    <a:pt x="2797" y="24244"/>
                    <a:pt x="2601" y="24316"/>
                  </a:cubicBezTo>
                  <a:cubicBezTo>
                    <a:pt x="2526" y="24342"/>
                    <a:pt x="2467" y="24399"/>
                    <a:pt x="2436" y="24473"/>
                  </a:cubicBezTo>
                  <a:cubicBezTo>
                    <a:pt x="2397" y="24569"/>
                    <a:pt x="2067" y="25414"/>
                    <a:pt x="2424" y="25955"/>
                  </a:cubicBezTo>
                  <a:cubicBezTo>
                    <a:pt x="2430" y="25963"/>
                    <a:pt x="2436" y="25972"/>
                    <a:pt x="2444" y="25982"/>
                  </a:cubicBezTo>
                  <a:lnTo>
                    <a:pt x="255" y="26359"/>
                  </a:lnTo>
                  <a:cubicBezTo>
                    <a:pt x="103" y="26385"/>
                    <a:pt x="1" y="26529"/>
                    <a:pt x="25" y="26682"/>
                  </a:cubicBezTo>
                  <a:cubicBezTo>
                    <a:pt x="205" y="27849"/>
                    <a:pt x="1206" y="28713"/>
                    <a:pt x="2388" y="28722"/>
                  </a:cubicBezTo>
                  <a:lnTo>
                    <a:pt x="5300" y="28747"/>
                  </a:lnTo>
                  <a:lnTo>
                    <a:pt x="10342" y="29386"/>
                  </a:lnTo>
                  <a:cubicBezTo>
                    <a:pt x="10354" y="29388"/>
                    <a:pt x="10366" y="29389"/>
                    <a:pt x="10378" y="29389"/>
                  </a:cubicBezTo>
                  <a:cubicBezTo>
                    <a:pt x="10405" y="29389"/>
                    <a:pt x="10432" y="29385"/>
                    <a:pt x="10460" y="29377"/>
                  </a:cubicBezTo>
                  <a:lnTo>
                    <a:pt x="15173" y="27947"/>
                  </a:lnTo>
                  <a:cubicBezTo>
                    <a:pt x="16096" y="27846"/>
                    <a:pt x="37798" y="25475"/>
                    <a:pt x="38992" y="25188"/>
                  </a:cubicBezTo>
                  <a:cubicBezTo>
                    <a:pt x="40213" y="24895"/>
                    <a:pt x="57492" y="10077"/>
                    <a:pt x="59460" y="8385"/>
                  </a:cubicBezTo>
                  <a:cubicBezTo>
                    <a:pt x="59554" y="8303"/>
                    <a:pt x="61765" y="6322"/>
                    <a:pt x="60880" y="3956"/>
                  </a:cubicBezTo>
                  <a:cubicBezTo>
                    <a:pt x="60017" y="1651"/>
                    <a:pt x="55841" y="82"/>
                    <a:pt x="55663" y="15"/>
                  </a:cubicBezTo>
                  <a:cubicBezTo>
                    <a:pt x="55634" y="6"/>
                    <a:pt x="55604" y="1"/>
                    <a:pt x="5557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6" name="Google Shape;1006;p38">
              <a:extLst>
                <a:ext uri="{FF2B5EF4-FFF2-40B4-BE49-F238E27FC236}">
                  <a16:creationId xmlns:a16="http://schemas.microsoft.com/office/drawing/2014/main" id="{151B8CCA-2A0D-6504-A2B2-F7FD79E9F0C0}"/>
                </a:ext>
              </a:extLst>
            </p:cNvPr>
            <p:cNvSpPr/>
            <p:nvPr/>
          </p:nvSpPr>
          <p:spPr>
            <a:xfrm>
              <a:off x="4416950" y="2923850"/>
              <a:ext cx="632475" cy="586425"/>
            </a:xfrm>
            <a:custGeom>
              <a:avLst/>
              <a:gdLst/>
              <a:ahLst/>
              <a:cxnLst/>
              <a:rect l="l" t="t" r="r" b="b"/>
              <a:pathLst>
                <a:path w="25299" h="23457" extrusionOk="0">
                  <a:moveTo>
                    <a:pt x="19818" y="1"/>
                  </a:moveTo>
                  <a:lnTo>
                    <a:pt x="11540" y="5699"/>
                  </a:lnTo>
                  <a:lnTo>
                    <a:pt x="0" y="17277"/>
                  </a:lnTo>
                  <a:lnTo>
                    <a:pt x="8588" y="23456"/>
                  </a:lnTo>
                  <a:lnTo>
                    <a:pt x="23478" y="9434"/>
                  </a:lnTo>
                  <a:cubicBezTo>
                    <a:pt x="24969" y="8030"/>
                    <a:pt x="25298" y="5774"/>
                    <a:pt x="24239" y="4021"/>
                  </a:cubicBezTo>
                  <a:cubicBezTo>
                    <a:pt x="24222" y="3994"/>
                    <a:pt x="24206" y="3967"/>
                    <a:pt x="24189" y="3940"/>
                  </a:cubicBezTo>
                  <a:cubicBezTo>
                    <a:pt x="22519" y="1213"/>
                    <a:pt x="19818" y="1"/>
                    <a:pt x="19818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7" name="Google Shape;1007;p38">
              <a:extLst>
                <a:ext uri="{FF2B5EF4-FFF2-40B4-BE49-F238E27FC236}">
                  <a16:creationId xmlns:a16="http://schemas.microsoft.com/office/drawing/2014/main" id="{E966A580-B27C-2FDD-F2BB-12A891E1A7AD}"/>
                </a:ext>
              </a:extLst>
            </p:cNvPr>
            <p:cNvSpPr/>
            <p:nvPr/>
          </p:nvSpPr>
          <p:spPr>
            <a:xfrm>
              <a:off x="4409750" y="2916800"/>
              <a:ext cx="647150" cy="600550"/>
            </a:xfrm>
            <a:custGeom>
              <a:avLst/>
              <a:gdLst/>
              <a:ahLst/>
              <a:cxnLst/>
              <a:rect l="l" t="t" r="r" b="b"/>
              <a:pathLst>
                <a:path w="25886" h="24022" extrusionOk="0">
                  <a:moveTo>
                    <a:pt x="20108" y="0"/>
                  </a:moveTo>
                  <a:cubicBezTo>
                    <a:pt x="20000" y="0"/>
                    <a:pt x="19897" y="62"/>
                    <a:pt x="19850" y="166"/>
                  </a:cubicBezTo>
                  <a:cubicBezTo>
                    <a:pt x="19786" y="309"/>
                    <a:pt x="19849" y="477"/>
                    <a:pt x="19992" y="541"/>
                  </a:cubicBezTo>
                  <a:cubicBezTo>
                    <a:pt x="20018" y="553"/>
                    <a:pt x="22636" y="1753"/>
                    <a:pt x="24255" y="4399"/>
                  </a:cubicBezTo>
                  <a:lnTo>
                    <a:pt x="24285" y="4449"/>
                  </a:lnTo>
                  <a:cubicBezTo>
                    <a:pt x="25265" y="6070"/>
                    <a:pt x="24965" y="8198"/>
                    <a:pt x="23572" y="9510"/>
                  </a:cubicBezTo>
                  <a:lnTo>
                    <a:pt x="8851" y="23373"/>
                  </a:lnTo>
                  <a:lnTo>
                    <a:pt x="723" y="17523"/>
                  </a:lnTo>
                  <a:lnTo>
                    <a:pt x="12030" y="6180"/>
                  </a:lnTo>
                  <a:cubicBezTo>
                    <a:pt x="12140" y="6069"/>
                    <a:pt x="12139" y="5891"/>
                    <a:pt x="12028" y="5780"/>
                  </a:cubicBezTo>
                  <a:cubicBezTo>
                    <a:pt x="11973" y="5726"/>
                    <a:pt x="11902" y="5698"/>
                    <a:pt x="11830" y="5698"/>
                  </a:cubicBezTo>
                  <a:cubicBezTo>
                    <a:pt x="11757" y="5698"/>
                    <a:pt x="11684" y="5726"/>
                    <a:pt x="11629" y="5782"/>
                  </a:cubicBezTo>
                  <a:lnTo>
                    <a:pt x="90" y="17359"/>
                  </a:lnTo>
                  <a:cubicBezTo>
                    <a:pt x="30" y="17417"/>
                    <a:pt x="0" y="17499"/>
                    <a:pt x="8" y="17581"/>
                  </a:cubicBezTo>
                  <a:cubicBezTo>
                    <a:pt x="15" y="17664"/>
                    <a:pt x="57" y="17739"/>
                    <a:pt x="124" y="17788"/>
                  </a:cubicBezTo>
                  <a:lnTo>
                    <a:pt x="8711" y="23968"/>
                  </a:lnTo>
                  <a:cubicBezTo>
                    <a:pt x="8758" y="24003"/>
                    <a:pt x="8816" y="24021"/>
                    <a:pt x="8876" y="24021"/>
                  </a:cubicBezTo>
                  <a:cubicBezTo>
                    <a:pt x="8948" y="24021"/>
                    <a:pt x="9017" y="23994"/>
                    <a:pt x="9069" y="23944"/>
                  </a:cubicBezTo>
                  <a:lnTo>
                    <a:pt x="23959" y="9922"/>
                  </a:lnTo>
                  <a:cubicBezTo>
                    <a:pt x="25545" y="8429"/>
                    <a:pt x="25885" y="6004"/>
                    <a:pt x="24771" y="4158"/>
                  </a:cubicBezTo>
                  <a:lnTo>
                    <a:pt x="24720" y="4074"/>
                  </a:lnTo>
                  <a:cubicBezTo>
                    <a:pt x="23022" y="1303"/>
                    <a:pt x="20337" y="75"/>
                    <a:pt x="20224" y="25"/>
                  </a:cubicBezTo>
                  <a:cubicBezTo>
                    <a:pt x="20186" y="8"/>
                    <a:pt x="20146" y="0"/>
                    <a:pt x="20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1008;p38">
              <a:extLst>
                <a:ext uri="{FF2B5EF4-FFF2-40B4-BE49-F238E27FC236}">
                  <a16:creationId xmlns:a16="http://schemas.microsoft.com/office/drawing/2014/main" id="{A28FB3AD-D3BD-4C6C-8A61-4EBE5DA718C3}"/>
                </a:ext>
              </a:extLst>
            </p:cNvPr>
            <p:cNvSpPr/>
            <p:nvPr/>
          </p:nvSpPr>
          <p:spPr>
            <a:xfrm>
              <a:off x="4416950" y="3305775"/>
              <a:ext cx="265150" cy="204500"/>
            </a:xfrm>
            <a:custGeom>
              <a:avLst/>
              <a:gdLst/>
              <a:ahLst/>
              <a:cxnLst/>
              <a:rect l="l" t="t" r="r" b="b"/>
              <a:pathLst>
                <a:path w="10606" h="8180" extrusionOk="0">
                  <a:moveTo>
                    <a:pt x="1992" y="1"/>
                  </a:moveTo>
                  <a:lnTo>
                    <a:pt x="0" y="1998"/>
                  </a:lnTo>
                  <a:lnTo>
                    <a:pt x="8588" y="8179"/>
                  </a:lnTo>
                  <a:lnTo>
                    <a:pt x="10605" y="6279"/>
                  </a:lnTo>
                  <a:lnTo>
                    <a:pt x="1992" y="1"/>
                  </a:ln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9" name="Google Shape;1009;p38">
              <a:extLst>
                <a:ext uri="{FF2B5EF4-FFF2-40B4-BE49-F238E27FC236}">
                  <a16:creationId xmlns:a16="http://schemas.microsoft.com/office/drawing/2014/main" id="{64D1FE82-A86F-4D3B-C1E1-833DB84F2A76}"/>
                </a:ext>
              </a:extLst>
            </p:cNvPr>
            <p:cNvSpPr/>
            <p:nvPr/>
          </p:nvSpPr>
          <p:spPr>
            <a:xfrm>
              <a:off x="4409750" y="3298750"/>
              <a:ext cx="280425" cy="218600"/>
            </a:xfrm>
            <a:custGeom>
              <a:avLst/>
              <a:gdLst/>
              <a:ahLst/>
              <a:cxnLst/>
              <a:rect l="l" t="t" r="r" b="b"/>
              <a:pathLst>
                <a:path w="11217" h="8744" extrusionOk="0">
                  <a:moveTo>
                    <a:pt x="2309" y="653"/>
                  </a:moveTo>
                  <a:lnTo>
                    <a:pt x="10452" y="6588"/>
                  </a:lnTo>
                  <a:lnTo>
                    <a:pt x="8851" y="8095"/>
                  </a:lnTo>
                  <a:lnTo>
                    <a:pt x="724" y="2245"/>
                  </a:lnTo>
                  <a:lnTo>
                    <a:pt x="2309" y="653"/>
                  </a:lnTo>
                  <a:close/>
                  <a:moveTo>
                    <a:pt x="2281" y="0"/>
                  </a:moveTo>
                  <a:cubicBezTo>
                    <a:pt x="2208" y="0"/>
                    <a:pt x="2135" y="29"/>
                    <a:pt x="2080" y="84"/>
                  </a:cubicBezTo>
                  <a:lnTo>
                    <a:pt x="90" y="2081"/>
                  </a:lnTo>
                  <a:cubicBezTo>
                    <a:pt x="30" y="2139"/>
                    <a:pt x="0" y="2221"/>
                    <a:pt x="8" y="2303"/>
                  </a:cubicBezTo>
                  <a:cubicBezTo>
                    <a:pt x="15" y="2386"/>
                    <a:pt x="57" y="2461"/>
                    <a:pt x="124" y="2510"/>
                  </a:cubicBezTo>
                  <a:lnTo>
                    <a:pt x="8711" y="8690"/>
                  </a:lnTo>
                  <a:cubicBezTo>
                    <a:pt x="8758" y="8725"/>
                    <a:pt x="8816" y="8743"/>
                    <a:pt x="8876" y="8743"/>
                  </a:cubicBezTo>
                  <a:cubicBezTo>
                    <a:pt x="8948" y="8743"/>
                    <a:pt x="9017" y="8716"/>
                    <a:pt x="9069" y="8667"/>
                  </a:cubicBezTo>
                  <a:lnTo>
                    <a:pt x="11088" y="6767"/>
                  </a:lnTo>
                  <a:cubicBezTo>
                    <a:pt x="11217" y="6645"/>
                    <a:pt x="11204" y="6437"/>
                    <a:pt x="11060" y="6332"/>
                  </a:cubicBezTo>
                  <a:lnTo>
                    <a:pt x="2447" y="55"/>
                  </a:lnTo>
                  <a:cubicBezTo>
                    <a:pt x="2397" y="18"/>
                    <a:pt x="2339" y="0"/>
                    <a:pt x="2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0" name="Google Shape;1010;p38">
              <a:extLst>
                <a:ext uri="{FF2B5EF4-FFF2-40B4-BE49-F238E27FC236}">
                  <a16:creationId xmlns:a16="http://schemas.microsoft.com/office/drawing/2014/main" id="{A2B597D2-4DA0-9BD6-6B14-DF1BBAE20F3C}"/>
                </a:ext>
              </a:extLst>
            </p:cNvPr>
            <p:cNvSpPr/>
            <p:nvPr/>
          </p:nvSpPr>
          <p:spPr>
            <a:xfrm>
              <a:off x="3250625" y="3574150"/>
              <a:ext cx="107125" cy="70225"/>
            </a:xfrm>
            <a:custGeom>
              <a:avLst/>
              <a:gdLst/>
              <a:ahLst/>
              <a:cxnLst/>
              <a:rect l="l" t="t" r="r" b="b"/>
              <a:pathLst>
                <a:path w="4285" h="2809" extrusionOk="0">
                  <a:moveTo>
                    <a:pt x="1009" y="1"/>
                  </a:moveTo>
                  <a:lnTo>
                    <a:pt x="1" y="219"/>
                  </a:lnTo>
                  <a:lnTo>
                    <a:pt x="2179" y="2573"/>
                  </a:lnTo>
                  <a:lnTo>
                    <a:pt x="4284" y="2808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1" name="Google Shape;1011;p38">
              <a:extLst>
                <a:ext uri="{FF2B5EF4-FFF2-40B4-BE49-F238E27FC236}">
                  <a16:creationId xmlns:a16="http://schemas.microsoft.com/office/drawing/2014/main" id="{F5FBEBF6-8914-CC51-49C4-7D97B2C43337}"/>
                </a:ext>
              </a:extLst>
            </p:cNvPr>
            <p:cNvSpPr/>
            <p:nvPr/>
          </p:nvSpPr>
          <p:spPr>
            <a:xfrm>
              <a:off x="3241750" y="3567075"/>
              <a:ext cx="125550" cy="84350"/>
            </a:xfrm>
            <a:custGeom>
              <a:avLst/>
              <a:gdLst/>
              <a:ahLst/>
              <a:cxnLst/>
              <a:rect l="l" t="t" r="r" b="b"/>
              <a:pathLst>
                <a:path w="5022" h="3374" extrusionOk="0">
                  <a:moveTo>
                    <a:pt x="1286" y="589"/>
                  </a:moveTo>
                  <a:lnTo>
                    <a:pt x="3759" y="2709"/>
                  </a:lnTo>
                  <a:lnTo>
                    <a:pt x="2670" y="2587"/>
                  </a:lnTo>
                  <a:lnTo>
                    <a:pt x="900" y="674"/>
                  </a:lnTo>
                  <a:lnTo>
                    <a:pt x="1286" y="589"/>
                  </a:lnTo>
                  <a:close/>
                  <a:moveTo>
                    <a:pt x="1365" y="1"/>
                  </a:moveTo>
                  <a:cubicBezTo>
                    <a:pt x="1345" y="1"/>
                    <a:pt x="1324" y="3"/>
                    <a:pt x="1304" y="8"/>
                  </a:cubicBezTo>
                  <a:lnTo>
                    <a:pt x="296" y="226"/>
                  </a:lnTo>
                  <a:cubicBezTo>
                    <a:pt x="83" y="272"/>
                    <a:pt x="0" y="534"/>
                    <a:pt x="148" y="695"/>
                  </a:cubicBezTo>
                  <a:lnTo>
                    <a:pt x="2325" y="3049"/>
                  </a:lnTo>
                  <a:cubicBezTo>
                    <a:pt x="2372" y="3099"/>
                    <a:pt x="2434" y="3130"/>
                    <a:pt x="2502" y="3138"/>
                  </a:cubicBezTo>
                  <a:lnTo>
                    <a:pt x="4608" y="3372"/>
                  </a:lnTo>
                  <a:cubicBezTo>
                    <a:pt x="4619" y="3373"/>
                    <a:pt x="4628" y="3374"/>
                    <a:pt x="4639" y="3374"/>
                  </a:cubicBezTo>
                  <a:cubicBezTo>
                    <a:pt x="4901" y="3374"/>
                    <a:pt x="5022" y="3047"/>
                    <a:pt x="4823" y="2876"/>
                  </a:cubicBezTo>
                  <a:lnTo>
                    <a:pt x="1548" y="69"/>
                  </a:lnTo>
                  <a:cubicBezTo>
                    <a:pt x="1497" y="25"/>
                    <a:pt x="1432" y="1"/>
                    <a:pt x="13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2" name="Google Shape;1012;p38">
              <a:extLst>
                <a:ext uri="{FF2B5EF4-FFF2-40B4-BE49-F238E27FC236}">
                  <a16:creationId xmlns:a16="http://schemas.microsoft.com/office/drawing/2014/main" id="{2FD49E85-C52F-7863-1509-25EB50D1515C}"/>
                </a:ext>
              </a:extLst>
            </p:cNvPr>
            <p:cNvSpPr/>
            <p:nvPr/>
          </p:nvSpPr>
          <p:spPr>
            <a:xfrm>
              <a:off x="3353000" y="3574150"/>
              <a:ext cx="107075" cy="70225"/>
            </a:xfrm>
            <a:custGeom>
              <a:avLst/>
              <a:gdLst/>
              <a:ahLst/>
              <a:cxnLst/>
              <a:rect l="l" t="t" r="r" b="b"/>
              <a:pathLst>
                <a:path w="4283" h="2809" extrusionOk="0">
                  <a:moveTo>
                    <a:pt x="1008" y="1"/>
                  </a:moveTo>
                  <a:lnTo>
                    <a:pt x="0" y="219"/>
                  </a:lnTo>
                  <a:lnTo>
                    <a:pt x="2177" y="2573"/>
                  </a:lnTo>
                  <a:lnTo>
                    <a:pt x="4282" y="2808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" name="Google Shape;1013;p38">
              <a:extLst>
                <a:ext uri="{FF2B5EF4-FFF2-40B4-BE49-F238E27FC236}">
                  <a16:creationId xmlns:a16="http://schemas.microsoft.com/office/drawing/2014/main" id="{68C1B8E0-342D-24ED-4F3B-C99C2916665F}"/>
                </a:ext>
              </a:extLst>
            </p:cNvPr>
            <p:cNvSpPr/>
            <p:nvPr/>
          </p:nvSpPr>
          <p:spPr>
            <a:xfrm>
              <a:off x="3344075" y="3567075"/>
              <a:ext cx="125575" cy="84350"/>
            </a:xfrm>
            <a:custGeom>
              <a:avLst/>
              <a:gdLst/>
              <a:ahLst/>
              <a:cxnLst/>
              <a:rect l="l" t="t" r="r" b="b"/>
              <a:pathLst>
                <a:path w="5023" h="3374" extrusionOk="0">
                  <a:moveTo>
                    <a:pt x="1287" y="589"/>
                  </a:moveTo>
                  <a:lnTo>
                    <a:pt x="3759" y="2709"/>
                  </a:lnTo>
                  <a:lnTo>
                    <a:pt x="2671" y="2587"/>
                  </a:lnTo>
                  <a:lnTo>
                    <a:pt x="900" y="674"/>
                  </a:lnTo>
                  <a:lnTo>
                    <a:pt x="1287" y="589"/>
                  </a:lnTo>
                  <a:close/>
                  <a:moveTo>
                    <a:pt x="1366" y="1"/>
                  </a:moveTo>
                  <a:cubicBezTo>
                    <a:pt x="1346" y="1"/>
                    <a:pt x="1325" y="3"/>
                    <a:pt x="1305" y="8"/>
                  </a:cubicBezTo>
                  <a:lnTo>
                    <a:pt x="297" y="226"/>
                  </a:lnTo>
                  <a:cubicBezTo>
                    <a:pt x="83" y="272"/>
                    <a:pt x="1" y="534"/>
                    <a:pt x="149" y="695"/>
                  </a:cubicBezTo>
                  <a:lnTo>
                    <a:pt x="2326" y="3049"/>
                  </a:lnTo>
                  <a:cubicBezTo>
                    <a:pt x="2372" y="3099"/>
                    <a:pt x="2435" y="3130"/>
                    <a:pt x="2503" y="3138"/>
                  </a:cubicBezTo>
                  <a:lnTo>
                    <a:pt x="4609" y="3372"/>
                  </a:lnTo>
                  <a:cubicBezTo>
                    <a:pt x="4619" y="3373"/>
                    <a:pt x="4630" y="3374"/>
                    <a:pt x="4639" y="3374"/>
                  </a:cubicBezTo>
                  <a:cubicBezTo>
                    <a:pt x="4902" y="3374"/>
                    <a:pt x="5023" y="3047"/>
                    <a:pt x="4824" y="2876"/>
                  </a:cubicBezTo>
                  <a:lnTo>
                    <a:pt x="1549" y="69"/>
                  </a:lnTo>
                  <a:cubicBezTo>
                    <a:pt x="1498" y="25"/>
                    <a:pt x="1433" y="1"/>
                    <a:pt x="136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" name="Google Shape;1014;p38">
              <a:extLst>
                <a:ext uri="{FF2B5EF4-FFF2-40B4-BE49-F238E27FC236}">
                  <a16:creationId xmlns:a16="http://schemas.microsoft.com/office/drawing/2014/main" id="{BE0ED4F8-C478-9D8A-5900-B3E9A097DEF9}"/>
                </a:ext>
              </a:extLst>
            </p:cNvPr>
            <p:cNvSpPr/>
            <p:nvPr/>
          </p:nvSpPr>
          <p:spPr>
            <a:xfrm>
              <a:off x="3296300" y="3565375"/>
              <a:ext cx="114075" cy="84825"/>
            </a:xfrm>
            <a:custGeom>
              <a:avLst/>
              <a:gdLst/>
              <a:ahLst/>
              <a:cxnLst/>
              <a:rect l="l" t="t" r="r" b="b"/>
              <a:pathLst>
                <a:path w="4563" h="3393" extrusionOk="0">
                  <a:moveTo>
                    <a:pt x="1" y="1"/>
                  </a:moveTo>
                  <a:lnTo>
                    <a:pt x="2457" y="3159"/>
                  </a:lnTo>
                  <a:lnTo>
                    <a:pt x="3276" y="3393"/>
                  </a:lnTo>
                  <a:lnTo>
                    <a:pt x="4562" y="3159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" name="Google Shape;1015;p38">
              <a:extLst>
                <a:ext uri="{FF2B5EF4-FFF2-40B4-BE49-F238E27FC236}">
                  <a16:creationId xmlns:a16="http://schemas.microsoft.com/office/drawing/2014/main" id="{19A4C737-E385-351F-7511-D75448E40527}"/>
                </a:ext>
              </a:extLst>
            </p:cNvPr>
            <p:cNvSpPr/>
            <p:nvPr/>
          </p:nvSpPr>
          <p:spPr>
            <a:xfrm>
              <a:off x="3287125" y="3558325"/>
              <a:ext cx="132250" cy="98950"/>
            </a:xfrm>
            <a:custGeom>
              <a:avLst/>
              <a:gdLst/>
              <a:ahLst/>
              <a:cxnLst/>
              <a:rect l="l" t="t" r="r" b="b"/>
              <a:pathLst>
                <a:path w="5290" h="3958" extrusionOk="0">
                  <a:moveTo>
                    <a:pt x="1768" y="566"/>
                  </a:moveTo>
                  <a:lnTo>
                    <a:pt x="4360" y="3258"/>
                  </a:lnTo>
                  <a:lnTo>
                    <a:pt x="3658" y="3385"/>
                  </a:lnTo>
                  <a:lnTo>
                    <a:pt x="2990" y="3194"/>
                  </a:lnTo>
                  <a:lnTo>
                    <a:pt x="946" y="566"/>
                  </a:lnTo>
                  <a:close/>
                  <a:moveTo>
                    <a:pt x="368" y="0"/>
                  </a:moveTo>
                  <a:cubicBezTo>
                    <a:pt x="132" y="0"/>
                    <a:pt x="0" y="271"/>
                    <a:pt x="144" y="457"/>
                  </a:cubicBezTo>
                  <a:lnTo>
                    <a:pt x="2601" y="3614"/>
                  </a:lnTo>
                  <a:cubicBezTo>
                    <a:pt x="2637" y="3662"/>
                    <a:pt x="2688" y="3697"/>
                    <a:pt x="2746" y="3713"/>
                  </a:cubicBezTo>
                  <a:lnTo>
                    <a:pt x="3565" y="3947"/>
                  </a:lnTo>
                  <a:cubicBezTo>
                    <a:pt x="3590" y="3953"/>
                    <a:pt x="3616" y="3957"/>
                    <a:pt x="3643" y="3957"/>
                  </a:cubicBezTo>
                  <a:cubicBezTo>
                    <a:pt x="3660" y="3957"/>
                    <a:pt x="3676" y="3955"/>
                    <a:pt x="3694" y="3953"/>
                  </a:cubicBezTo>
                  <a:lnTo>
                    <a:pt x="4979" y="3719"/>
                  </a:lnTo>
                  <a:cubicBezTo>
                    <a:pt x="5202" y="3678"/>
                    <a:pt x="5289" y="3407"/>
                    <a:pt x="5133" y="3244"/>
                  </a:cubicBezTo>
                  <a:lnTo>
                    <a:pt x="2093" y="86"/>
                  </a:lnTo>
                  <a:cubicBezTo>
                    <a:pt x="2038" y="32"/>
                    <a:pt x="1966" y="0"/>
                    <a:pt x="188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" name="Google Shape;1016;p38">
              <a:extLst>
                <a:ext uri="{FF2B5EF4-FFF2-40B4-BE49-F238E27FC236}">
                  <a16:creationId xmlns:a16="http://schemas.microsoft.com/office/drawing/2014/main" id="{391E2542-E50A-E950-C3C2-0A4E89E0F5AD}"/>
                </a:ext>
              </a:extLst>
            </p:cNvPr>
            <p:cNvSpPr/>
            <p:nvPr/>
          </p:nvSpPr>
          <p:spPr>
            <a:xfrm>
              <a:off x="3229050" y="3579625"/>
              <a:ext cx="76050" cy="58875"/>
            </a:xfrm>
            <a:custGeom>
              <a:avLst/>
              <a:gdLst/>
              <a:ahLst/>
              <a:cxnLst/>
              <a:rect l="l" t="t" r="r" b="b"/>
              <a:pathLst>
                <a:path w="3042" h="2355" extrusionOk="0">
                  <a:moveTo>
                    <a:pt x="864" y="0"/>
                  </a:moveTo>
                  <a:lnTo>
                    <a:pt x="1" y="249"/>
                  </a:lnTo>
                  <a:lnTo>
                    <a:pt x="1053" y="2238"/>
                  </a:lnTo>
                  <a:lnTo>
                    <a:pt x="3042" y="235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" name="Google Shape;1017;p38">
              <a:extLst>
                <a:ext uri="{FF2B5EF4-FFF2-40B4-BE49-F238E27FC236}">
                  <a16:creationId xmlns:a16="http://schemas.microsoft.com/office/drawing/2014/main" id="{DB648BBF-384D-24FD-DEFF-1C74B6FA6733}"/>
                </a:ext>
              </a:extLst>
            </p:cNvPr>
            <p:cNvSpPr/>
            <p:nvPr/>
          </p:nvSpPr>
          <p:spPr>
            <a:xfrm>
              <a:off x="3220700" y="3572575"/>
              <a:ext cx="93800" cy="73050"/>
            </a:xfrm>
            <a:custGeom>
              <a:avLst/>
              <a:gdLst/>
              <a:ahLst/>
              <a:cxnLst/>
              <a:rect l="l" t="t" r="r" b="b"/>
              <a:pathLst>
                <a:path w="3752" h="2922" extrusionOk="0">
                  <a:moveTo>
                    <a:pt x="1109" y="602"/>
                  </a:moveTo>
                  <a:lnTo>
                    <a:pt x="2691" y="2314"/>
                  </a:lnTo>
                  <a:lnTo>
                    <a:pt x="1563" y="2247"/>
                  </a:lnTo>
                  <a:lnTo>
                    <a:pt x="748" y="706"/>
                  </a:lnTo>
                  <a:lnTo>
                    <a:pt x="1109" y="602"/>
                  </a:lnTo>
                  <a:close/>
                  <a:moveTo>
                    <a:pt x="1198" y="1"/>
                  </a:moveTo>
                  <a:cubicBezTo>
                    <a:pt x="1172" y="1"/>
                    <a:pt x="1146" y="4"/>
                    <a:pt x="1120" y="12"/>
                  </a:cubicBezTo>
                  <a:lnTo>
                    <a:pt x="255" y="261"/>
                  </a:lnTo>
                  <a:cubicBezTo>
                    <a:pt x="84" y="311"/>
                    <a:pt x="0" y="506"/>
                    <a:pt x="85" y="665"/>
                  </a:cubicBezTo>
                  <a:lnTo>
                    <a:pt x="1137" y="2653"/>
                  </a:lnTo>
                  <a:cubicBezTo>
                    <a:pt x="1184" y="2740"/>
                    <a:pt x="1272" y="2797"/>
                    <a:pt x="1371" y="2803"/>
                  </a:cubicBezTo>
                  <a:lnTo>
                    <a:pt x="3358" y="2919"/>
                  </a:lnTo>
                  <a:lnTo>
                    <a:pt x="3376" y="2919"/>
                  </a:lnTo>
                  <a:lnTo>
                    <a:pt x="3376" y="2921"/>
                  </a:lnTo>
                  <a:cubicBezTo>
                    <a:pt x="3623" y="2921"/>
                    <a:pt x="3752" y="2627"/>
                    <a:pt x="3583" y="2445"/>
                  </a:cubicBezTo>
                  <a:lnTo>
                    <a:pt x="1405" y="91"/>
                  </a:lnTo>
                  <a:cubicBezTo>
                    <a:pt x="1351" y="32"/>
                    <a:pt x="1276" y="1"/>
                    <a:pt x="119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872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Target Discovery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Durante questa fase sono stati utilizzati vari strumenti, tra cui:</a:t>
            </a:r>
          </a:p>
          <a:p>
            <a:r>
              <a:rPr lang="it-IT" i="1" dirty="0" err="1">
                <a:latin typeface="DM Sans" pitchFamily="2" charset="0"/>
              </a:rPr>
              <a:t>nmap</a:t>
            </a:r>
            <a:endParaRPr lang="it-IT" i="1" dirty="0">
              <a:latin typeface="DM Sans" pitchFamily="2" charset="0"/>
            </a:endParaRPr>
          </a:p>
          <a:p>
            <a:r>
              <a:rPr lang="it-IT" i="1" dirty="0" err="1">
                <a:latin typeface="DM Sans" pitchFamily="2" charset="0"/>
              </a:rPr>
              <a:t>arp-scan</a:t>
            </a:r>
            <a:endParaRPr lang="it-IT" i="1" dirty="0">
              <a:latin typeface="DM Sans" pitchFamily="2" charset="0"/>
            </a:endParaRPr>
          </a:p>
          <a:p>
            <a:r>
              <a:rPr lang="it-IT" i="1" dirty="0">
                <a:latin typeface="DM Sans" pitchFamily="2" charset="0"/>
              </a:rPr>
              <a:t>p0f</a:t>
            </a:r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9BBD3314-F8EC-9A5D-D6C6-02EF8492E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0" y="4431600"/>
            <a:ext cx="5492209" cy="1564181"/>
          </a:xfrm>
          <a:prstGeom prst="rect">
            <a:avLst/>
          </a:prstGeom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E9AEE175-04E4-2429-1F04-7D2F405CA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26860"/>
            <a:ext cx="5713921" cy="22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59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Target Discovery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i="1" dirty="0">
                <a:latin typeface="DM Sans" pitchFamily="2" charset="0"/>
              </a:rPr>
              <a:t>Esecuzione OS </a:t>
            </a:r>
            <a:r>
              <a:rPr lang="it-IT" i="1" dirty="0" err="1">
                <a:latin typeface="DM Sans" pitchFamily="2" charset="0"/>
              </a:rPr>
              <a:t>Fingerprinting</a:t>
            </a:r>
            <a:endParaRPr lang="it-IT" dirty="0">
              <a:latin typeface="DM Sans" pitchFamily="2" charset="0"/>
            </a:endParaRPr>
          </a:p>
        </p:txBody>
      </p:sp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C30315C-31BF-2E4A-66E3-2C42CFF09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513" y="2980817"/>
            <a:ext cx="3848433" cy="1173582"/>
          </a:xfrm>
          <a:prstGeom prst="rect">
            <a:avLst/>
          </a:prstGeom>
        </p:spPr>
      </p:pic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B50DD28-00D5-D496-49E9-9C22BF0BE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512" y="4612906"/>
            <a:ext cx="3848432" cy="1256141"/>
          </a:xfrm>
          <a:prstGeom prst="rect">
            <a:avLst/>
          </a:prstGeom>
        </p:spPr>
      </p:pic>
      <p:pic>
        <p:nvPicPr>
          <p:cNvPr id="12" name="Immagine 11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C6385379-15BD-862A-DA2A-6474FBC40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8" y="2980817"/>
            <a:ext cx="5715495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31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Target Discovery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127F34CD-744D-309D-8722-19086DD1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6916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Risultati:</a:t>
            </a:r>
          </a:p>
          <a:p>
            <a:r>
              <a:rPr lang="it-IT" b="1" dirty="0">
                <a:latin typeface="DM Sans" pitchFamily="2" charset="0"/>
              </a:rPr>
              <a:t>Indirizzo IP dell’asset</a:t>
            </a:r>
            <a:r>
              <a:rPr lang="it-IT" dirty="0">
                <a:latin typeface="DM Sans" pitchFamily="2" charset="0"/>
              </a:rPr>
              <a:t>: 10.0.2.4</a:t>
            </a:r>
          </a:p>
          <a:p>
            <a:r>
              <a:rPr lang="it-IT" b="1" dirty="0">
                <a:latin typeface="DM Sans" pitchFamily="2" charset="0"/>
              </a:rPr>
              <a:t>MAC </a:t>
            </a:r>
            <a:r>
              <a:rPr lang="it-IT" b="1" dirty="0" err="1">
                <a:latin typeface="DM Sans" pitchFamily="2" charset="0"/>
              </a:rPr>
              <a:t>Address</a:t>
            </a:r>
            <a:r>
              <a:rPr lang="it-IT" b="1" dirty="0">
                <a:latin typeface="DM Sans" pitchFamily="2" charset="0"/>
              </a:rPr>
              <a:t> dell’asset</a:t>
            </a:r>
            <a:r>
              <a:rPr lang="it-IT" dirty="0">
                <a:latin typeface="DM Sans" pitchFamily="2" charset="0"/>
              </a:rPr>
              <a:t>: 08:00:27:64:fe:e2</a:t>
            </a:r>
          </a:p>
          <a:p>
            <a:r>
              <a:rPr lang="it-IT" b="1" dirty="0">
                <a:latin typeface="DM Sans" pitchFamily="2" charset="0"/>
              </a:rPr>
              <a:t>Sistema Operativo</a:t>
            </a:r>
            <a:r>
              <a:rPr lang="it-IT" dirty="0">
                <a:latin typeface="DM Sans" pitchFamily="2" charset="0"/>
              </a:rPr>
              <a:t>: Linux 3.13</a:t>
            </a:r>
            <a:endParaRPr lang="it-IT" b="1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318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Target </a:t>
            </a:r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Enumeration</a:t>
            </a:r>
            <a:endParaRPr lang="it-IT" sz="4800" kern="0" dirty="0">
              <a:solidFill>
                <a:srgbClr val="1F1C51"/>
              </a:solidFill>
              <a:latin typeface="Viga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Durante questa fase è stato utilizzato </a:t>
            </a:r>
            <a:r>
              <a:rPr lang="it-IT" i="1" dirty="0" err="1">
                <a:latin typeface="DM Sans" pitchFamily="2" charset="0"/>
              </a:rPr>
              <a:t>nmap</a:t>
            </a:r>
            <a:endParaRPr lang="it-IT" dirty="0">
              <a:latin typeface="DM Sans" pitchFamily="2" charset="0"/>
            </a:endParaRPr>
          </a:p>
        </p:txBody>
      </p:sp>
      <p:pic>
        <p:nvPicPr>
          <p:cNvPr id="5" name="Immagine 4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D59A9471-E77A-0498-38D2-36AA9C017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424" y="2469478"/>
            <a:ext cx="5013153" cy="1919043"/>
          </a:xfrm>
          <a:prstGeom prst="rect">
            <a:avLst/>
          </a:prstGeom>
        </p:spPr>
      </p:pic>
      <p:pic>
        <p:nvPicPr>
          <p:cNvPr id="8" name="Immagine 7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0E0306BD-9637-DA73-DBE1-2C2BD76E2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50" y="4634754"/>
            <a:ext cx="5024900" cy="20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37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8;p29">
            <a:extLst>
              <a:ext uri="{FF2B5EF4-FFF2-40B4-BE49-F238E27FC236}">
                <a16:creationId xmlns:a16="http://schemas.microsoft.com/office/drawing/2014/main" id="{C6790CD1-2CA1-0DAB-76C9-96B7D2210A61}"/>
              </a:ext>
            </a:extLst>
          </p:cNvPr>
          <p:cNvSpPr/>
          <p:nvPr/>
        </p:nvSpPr>
        <p:spPr>
          <a:xfrm rot="14090496">
            <a:off x="7274555" y="276830"/>
            <a:ext cx="6905632" cy="764361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A9DF6B-4A88-2EAC-46B5-E165B40A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kern="0" dirty="0">
                <a:solidFill>
                  <a:srgbClr val="1F1C51"/>
                </a:solidFill>
                <a:latin typeface="Viga"/>
              </a:rPr>
              <a:t>Target </a:t>
            </a:r>
            <a:r>
              <a:rPr lang="it-IT" sz="4800" kern="0" dirty="0" err="1">
                <a:solidFill>
                  <a:srgbClr val="1F1C51"/>
                </a:solidFill>
                <a:latin typeface="Viga"/>
              </a:rPr>
              <a:t>Enumeration</a:t>
            </a:r>
            <a:endParaRPr lang="it-IT" sz="4800" kern="0" dirty="0">
              <a:solidFill>
                <a:srgbClr val="1F1C51"/>
              </a:solidFill>
              <a:latin typeface="Viga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4A720-1713-9D67-646A-BAC30D652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9738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DM Sans" pitchFamily="2" charset="0"/>
              </a:rPr>
              <a:t>Ulteriori scansioni per eventuale presenza di un firewall</a:t>
            </a:r>
          </a:p>
        </p:txBody>
      </p:sp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0B19523-1455-4149-4127-AF5403763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8" y="4055783"/>
            <a:ext cx="4617163" cy="1046211"/>
          </a:xfrm>
          <a:prstGeom prst="rect">
            <a:avLst/>
          </a:prstGeom>
        </p:spPr>
      </p:pic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8846195-0487-C45B-1038-846474115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08186"/>
            <a:ext cx="5448772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62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462</Words>
  <Application>Microsoft Office PowerPoint</Application>
  <PresentationFormat>Widescreen</PresentationFormat>
  <Paragraphs>110</Paragraphs>
  <Slides>37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DM Sans</vt:lpstr>
      <vt:lpstr>Viga</vt:lpstr>
      <vt:lpstr>Tema di Office</vt:lpstr>
      <vt:lpstr>De-ICE S1.140</vt:lpstr>
      <vt:lpstr>Strumenti Utilizzati</vt:lpstr>
      <vt:lpstr>Target Scoping</vt:lpstr>
      <vt:lpstr>Information Gathering</vt:lpstr>
      <vt:lpstr>Target Discovery</vt:lpstr>
      <vt:lpstr>Target Discovery</vt:lpstr>
      <vt:lpstr>Target Discovery</vt:lpstr>
      <vt:lpstr>Target Enumeration</vt:lpstr>
      <vt:lpstr>Target Enumeration</vt:lpstr>
      <vt:lpstr>Target Enumeration</vt:lpstr>
      <vt:lpstr>Vulnerability Mapping</vt:lpstr>
      <vt:lpstr>Vulnerability Mapping</vt:lpstr>
      <vt:lpstr>Vulnerability Mapping</vt:lpstr>
      <vt:lpstr>Exploitation</vt:lpstr>
      <vt:lpstr>Exploitation: strategia manuale</vt:lpstr>
      <vt:lpstr>Exploitation: strategia manuale</vt:lpstr>
      <vt:lpstr>Exploitation: strategia manuale</vt:lpstr>
      <vt:lpstr>Exploitation: strategia manuale</vt:lpstr>
      <vt:lpstr>Exploitation: strategia manuale</vt:lpstr>
      <vt:lpstr>Exploitation: strategia manuale</vt:lpstr>
      <vt:lpstr>Exploitation: strategia manuale</vt:lpstr>
      <vt:lpstr>Exploitation: strategia manuale</vt:lpstr>
      <vt:lpstr>Exploitation: strategia manuale</vt:lpstr>
      <vt:lpstr>Exploitation: strategia manuale</vt:lpstr>
      <vt:lpstr>Exploitation: strategia manuale</vt:lpstr>
      <vt:lpstr>Post-Exploitation: Privilege Escalation</vt:lpstr>
      <vt:lpstr>Privilege Escalation: strategia manuale</vt:lpstr>
      <vt:lpstr>Privilege Escalation: strategia manuale</vt:lpstr>
      <vt:lpstr>Privilege Escalation: strategia manuale</vt:lpstr>
      <vt:lpstr>Privilege Escalation: strategia manuale</vt:lpstr>
      <vt:lpstr>Privilege Escalation: strategia manuale</vt:lpstr>
      <vt:lpstr>Post-Exploitation: Maintaining Access</vt:lpstr>
      <vt:lpstr>Post-Exploitation: Maintaining Access</vt:lpstr>
      <vt:lpstr>Post-Exploitation: Maintaining Access</vt:lpstr>
      <vt:lpstr>Post-Exploitation: Maintaining Access</vt:lpstr>
      <vt:lpstr>Conclusioni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CRISCUOLO</dc:creator>
  <cp:lastModifiedBy>LORENZO CRISCUOLO</cp:lastModifiedBy>
  <cp:revision>5</cp:revision>
  <dcterms:created xsi:type="dcterms:W3CDTF">2023-06-08T10:46:39Z</dcterms:created>
  <dcterms:modified xsi:type="dcterms:W3CDTF">2023-06-09T09:34:19Z</dcterms:modified>
</cp:coreProperties>
</file>