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263" r:id="rId3"/>
    <p:sldId id="264" r:id="rId4"/>
    <p:sldId id="265" r:id="rId5"/>
    <p:sldId id="266" r:id="rId6"/>
    <p:sldId id="274" r:id="rId7"/>
    <p:sldId id="273" r:id="rId8"/>
    <p:sldId id="267" r:id="rId9"/>
    <p:sldId id="275" r:id="rId10"/>
    <p:sldId id="276" r:id="rId11"/>
    <p:sldId id="268" r:id="rId12"/>
    <p:sldId id="277" r:id="rId13"/>
    <p:sldId id="260" r:id="rId14"/>
    <p:sldId id="278" r:id="rId15"/>
    <p:sldId id="283" r:id="rId16"/>
    <p:sldId id="269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70" r:id="rId27"/>
    <p:sldId id="293" r:id="rId28"/>
    <p:sldId id="294" r:id="rId29"/>
    <p:sldId id="295" r:id="rId30"/>
    <p:sldId id="296" r:id="rId31"/>
    <p:sldId id="297" r:id="rId32"/>
    <p:sldId id="272" r:id="rId33"/>
    <p:sldId id="298" r:id="rId34"/>
    <p:sldId id="299" r:id="rId35"/>
    <p:sldId id="300" r:id="rId36"/>
    <p:sldId id="303" r:id="rId37"/>
    <p:sldId id="301" r:id="rId38"/>
    <p:sldId id="302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83206" autoAdjust="0"/>
  </p:normalViewPr>
  <p:slideViewPr>
    <p:cSldViewPr snapToGrid="0">
      <p:cViewPr varScale="1">
        <p:scale>
          <a:sx n="85" d="100"/>
          <a:sy n="85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Gravità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74-4AFD-BE35-5D796A46F49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74-4AFD-BE35-5D796A46F497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74-4AFD-BE35-5D796A46F497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74-4AFD-BE35-5D796A46F4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4"/>
                <c:pt idx="0">
                  <c:v>Critica</c:v>
                </c:pt>
                <c:pt idx="1">
                  <c:v>Alta</c:v>
                </c:pt>
                <c:pt idx="2">
                  <c:v>Media</c:v>
                </c:pt>
                <c:pt idx="3">
                  <c:v>Bassa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20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74-4AFD-BE35-5D796A46F49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1405390136574178E-2"/>
          <c:y val="0.11119195197793261"/>
          <c:w val="0.9295770046250762"/>
          <c:h val="0.759059135762781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Gravità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37-4656-B038-878B4B31A669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37-4656-B038-878B4B31A669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37-4656-B038-878B4B31A669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B37-4656-B038-878B4B31A6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Critica</c:v>
                </c:pt>
                <c:pt idx="1">
                  <c:v>Alta</c:v>
                </c:pt>
                <c:pt idx="2">
                  <c:v>Media</c:v>
                </c:pt>
                <c:pt idx="3">
                  <c:v>Bassa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20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37-4656-B038-878B4B31A66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0528696"/>
        <c:axId val="490526896"/>
      </c:barChart>
      <c:catAx>
        <c:axId val="490528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0526896"/>
        <c:crosses val="autoZero"/>
        <c:auto val="1"/>
        <c:lblAlgn val="ctr"/>
        <c:lblOffset val="100"/>
        <c:noMultiLvlLbl val="0"/>
      </c:catAx>
      <c:valAx>
        <c:axId val="490526896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0528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989314414123933"/>
          <c:y val="0.92862106324415439"/>
          <c:w val="0.64021345105533001"/>
          <c:h val="6.2252727024048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5DC4F-A356-4357-8E0D-86D4A224BEBA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52CDA-5CDF-46A9-BA59-68A528279D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36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48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Forum -&gt; mlf2_userdata</a:t>
            </a:r>
          </a:p>
          <a:p>
            <a:r>
              <a:rPr lang="it-IT" dirty="0"/>
              <a:t>Mail -&gt; mailbox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52CDA-5CDF-46A9-BA59-68A528279D3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08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D3B96-C197-8C06-EA1C-713416B2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FEB1F6-46AF-C495-C061-F34AB0F1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94E755-6A9C-1969-0D5B-43AA1B72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C6DDCD-FF84-6CB4-4698-AC425FEE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B5A2F0-9121-4082-5BF1-8706A38B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8B31C-86B9-3778-08F2-464888CE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6016B1-66F5-7AA7-3008-7F057BD13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8F9B48-28D8-CFDB-D747-19721EBA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D896DF-A004-7F35-91BC-AF43BF78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6A9DAF-95E0-E4A2-6533-6B0540E8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5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34F90B-95FF-EA38-90D3-91E9915E1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85375B-E537-8DBC-B9EC-8EB97920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E267ED-97EF-437A-50D7-5E2F9CCE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C4DDA-0CAE-B8F8-01B4-60170EBA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17750D-80A1-0C32-E319-728C47FE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140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7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DE1D2-B2B7-9292-D8D7-27948F0C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142250-6D03-210C-C632-335F442A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53B8E9-2521-E6FD-50C9-551B43C7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12873D-58D1-403B-E249-C4F30E7D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C43B15-B803-0EF3-DB65-1C7B7F95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21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99ABE-A753-DB4C-19B2-02844D57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35B707-ECF7-4BE5-BAE7-FE4058D3A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432589-3105-7301-8BDA-56C2E4F1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62B530-EE89-AE32-D525-D4B0B0C3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A115F-11F8-C7AE-B100-FCF10C39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83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4783B-2645-DAC1-906F-722FA08F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D9D3C-3680-DA85-9B1B-76DBD4D8F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596440-6C3F-37E4-A2E6-47C9E654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4E8188-A7D9-34DA-BC18-B94C4DE6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1C7989-CC85-A050-1C61-4519F67E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7F2EFE-9EA6-E206-413D-11824B29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11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054F8-8A1B-DCE7-6FF8-6F4547A1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05AD61-AADE-C29D-6D80-FFACAAB20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7284C1-7AF0-9945-8FCC-E95E53914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B93D4F-19DF-75E4-07ED-D5F50691A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79B58B-AB81-F1D2-E648-6473ED57C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1588AAB-6813-E8C4-20A2-2580DC92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93626-2A88-4939-5C90-C674F279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D0EA06-BA2A-DE27-92C4-0C3665AB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19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721C8-25F5-F346-BBB7-829DE962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4B36D8-8A02-D005-89AF-6395C3B4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289D93-3B1F-8BE3-4608-2A0B1A94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F5FB6B-B3C7-8462-0378-059D0134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36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670587-B4BA-4C72-C3FC-6F3A1A59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733BF5-C233-A647-B5FE-3AC26305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B0C86D-FA19-6D8E-25FF-D64C4F83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32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AF840-98FE-A5E2-DA14-4E1BCC71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F60B50-D03E-F628-96D8-783F14CA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BDCB33-E84B-9E96-7D41-D1CB035E0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5B1A7F-588C-73F6-3AC1-36E9EA40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DF4DF2-1D78-4010-7C4D-5155EC0C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774C6B-88AD-443B-D119-3E9ED92A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29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719FD-9358-3192-3FBB-2F95137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508566-33A2-C84C-32A7-9CFE73FF3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0974E5-C3EE-0085-60AB-11736F93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5BB03D-52A5-B9A6-27B7-27743433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FE4B5F-EDC6-FE31-B597-3698E89B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B9F820-D50B-C5C6-E968-D1980E4F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77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F60B57-025C-25EE-021C-C43960E1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C734DB-B187-6F39-CB41-88DF1FE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46EBA1-F728-3988-1833-B3D0B1F92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4A790E-1410-26E6-FB7F-9AF6BEE5D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B5CB1D-EAF8-6043-4720-795A2187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0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6632467" y="703100"/>
            <a:ext cx="5026000" cy="38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kumimoji="0" lang="en" sz="48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De-ICE S1.140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6440963" y="6103452"/>
            <a:ext cx="4415296" cy="6284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DM Sans"/>
                <a:sym typeface="DM Sans"/>
              </a:rPr>
              <a:t>Lorenzo Criscuolo	0522501268</a:t>
            </a: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261692" y="-46842"/>
            <a:ext cx="5489347" cy="7045899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5265F8-AAEA-C129-19DC-DFEFAB4BA955}"/>
              </a:ext>
            </a:extLst>
          </p:cNvPr>
          <p:cNvSpPr txBox="1"/>
          <p:nvPr/>
        </p:nvSpPr>
        <p:spPr>
          <a:xfrm>
            <a:off x="6440963" y="4544789"/>
            <a:ext cx="3967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DM Sans"/>
                <a:sym typeface="DM Sans"/>
              </a:rPr>
              <a:t>Penetration Testing And Ethical Hacking 2022/2023</a:t>
            </a:r>
          </a:p>
          <a:p>
            <a:pPr algn="ctr"/>
            <a:endParaRPr lang="it-IT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Enumeration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9738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Risultati:</a:t>
            </a:r>
          </a:p>
          <a:p>
            <a:r>
              <a:rPr lang="it-IT" b="1" dirty="0">
                <a:latin typeface="DM Sans" pitchFamily="2" charset="0"/>
              </a:rPr>
              <a:t>Porte aperte:</a:t>
            </a:r>
            <a:r>
              <a:rPr lang="it-IT" dirty="0">
                <a:latin typeface="DM Sans" pitchFamily="2" charset="0"/>
              </a:rPr>
              <a:t> 21,22,80,443,465,993,995</a:t>
            </a:r>
          </a:p>
          <a:p>
            <a:r>
              <a:rPr lang="it-IT" b="1" dirty="0">
                <a:latin typeface="DM Sans" pitchFamily="2" charset="0"/>
              </a:rPr>
              <a:t>Servizi in ascolto:</a:t>
            </a:r>
            <a:r>
              <a:rPr lang="it-IT" dirty="0">
                <a:latin typeface="DM Sans" pitchFamily="2" charset="0"/>
              </a:rPr>
              <a:t> </a:t>
            </a:r>
            <a:r>
              <a:rPr lang="it-IT" dirty="0" err="1">
                <a:latin typeface="DM Sans" pitchFamily="2" charset="0"/>
              </a:rPr>
              <a:t>ProFTPD</a:t>
            </a:r>
            <a:r>
              <a:rPr lang="it-IT" dirty="0">
                <a:latin typeface="DM Sans" pitchFamily="2" charset="0"/>
              </a:rPr>
              <a:t>, </a:t>
            </a:r>
            <a:r>
              <a:rPr lang="it-IT" dirty="0" err="1">
                <a:latin typeface="DM Sans" pitchFamily="2" charset="0"/>
              </a:rPr>
              <a:t>OpenSSH</a:t>
            </a:r>
            <a:r>
              <a:rPr lang="it-IT" dirty="0">
                <a:latin typeface="DM Sans" pitchFamily="2" charset="0"/>
              </a:rPr>
              <a:t>, Apache </a:t>
            </a:r>
            <a:r>
              <a:rPr lang="it-IT" dirty="0" err="1">
                <a:latin typeface="DM Sans" pitchFamily="2" charset="0"/>
              </a:rPr>
              <a:t>httpd</a:t>
            </a:r>
            <a:endParaRPr lang="it-IT" dirty="0">
              <a:latin typeface="DM Sans" pitchFamily="2" charset="0"/>
            </a:endParaRPr>
          </a:p>
          <a:p>
            <a:r>
              <a:rPr lang="it-IT" b="1" dirty="0">
                <a:latin typeface="DM Sans" pitchFamily="2" charset="0"/>
              </a:rPr>
              <a:t>Probabile presenza di firewall</a:t>
            </a:r>
          </a:p>
        </p:txBody>
      </p:sp>
    </p:spTree>
    <p:extLst>
      <p:ext uri="{BB962C8B-B14F-4D97-AF65-F5344CB8AC3E}">
        <p14:creationId xmlns:p14="http://schemas.microsoft.com/office/powerpoint/2010/main" val="2745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Vulnerability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Mapping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Per questa fase sono stati utilizzati vari strumenti, tra cui:</a:t>
            </a:r>
          </a:p>
          <a:p>
            <a:r>
              <a:rPr lang="it-IT" i="1" dirty="0" err="1">
                <a:latin typeface="DM Sans" pitchFamily="2" charset="0"/>
              </a:rPr>
              <a:t>Nessus</a:t>
            </a:r>
            <a:endParaRPr lang="it-IT" i="1" dirty="0">
              <a:latin typeface="DM Sans" pitchFamily="2" charset="0"/>
            </a:endParaRPr>
          </a:p>
          <a:p>
            <a:r>
              <a:rPr lang="it-IT" i="1" dirty="0" err="1">
                <a:latin typeface="DM Sans" pitchFamily="2" charset="0"/>
              </a:rPr>
              <a:t>OpenVAS</a:t>
            </a:r>
            <a:endParaRPr lang="it-IT" i="1" dirty="0">
              <a:latin typeface="DM Sans" pitchFamily="2" charset="0"/>
            </a:endParaRPr>
          </a:p>
          <a:p>
            <a:r>
              <a:rPr lang="it-IT" i="1" dirty="0">
                <a:latin typeface="DM Sans" pitchFamily="2" charset="0"/>
              </a:rPr>
              <a:t>OWASP ZAP</a:t>
            </a:r>
          </a:p>
          <a:p>
            <a:r>
              <a:rPr lang="it-IT" i="1" dirty="0" err="1">
                <a:latin typeface="DM Sans" pitchFamily="2" charset="0"/>
              </a:rPr>
              <a:t>Paros</a:t>
            </a:r>
            <a:endParaRPr lang="it-IT" i="1" dirty="0">
              <a:latin typeface="DM Sans" pitchFamily="2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CF6A869-D51E-1895-DC41-5A64A9F9C39B}"/>
              </a:ext>
            </a:extLst>
          </p:cNvPr>
          <p:cNvGrpSpPr/>
          <p:nvPr/>
        </p:nvGrpSpPr>
        <p:grpSpPr>
          <a:xfrm>
            <a:off x="3909652" y="2478684"/>
            <a:ext cx="7300476" cy="753811"/>
            <a:chOff x="3635425" y="2478683"/>
            <a:chExt cx="7991799" cy="84501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A2246B0-0D4B-834B-14FD-7A05D1EEB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425" y="2478683"/>
              <a:ext cx="7991799" cy="502134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6E093951-770B-DB9D-7163-71FA389D5860}"/>
                </a:ext>
              </a:extLst>
            </p:cNvPr>
            <p:cNvSpPr txBox="1"/>
            <p:nvPr/>
          </p:nvSpPr>
          <p:spPr>
            <a:xfrm flipH="1">
              <a:off x="6442922" y="2978680"/>
              <a:ext cx="2376806" cy="345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Scansione base con </a:t>
              </a:r>
              <a:r>
                <a:rPr lang="it-IT" sz="1400" i="1" dirty="0" err="1"/>
                <a:t>Nessus</a:t>
              </a:r>
              <a:endParaRPr lang="it-IT" sz="1400" dirty="0"/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176D684C-7B07-CE16-02EC-5DEBA0B06639}"/>
              </a:ext>
            </a:extLst>
          </p:cNvPr>
          <p:cNvGrpSpPr/>
          <p:nvPr/>
        </p:nvGrpSpPr>
        <p:grpSpPr>
          <a:xfrm>
            <a:off x="3909651" y="3485177"/>
            <a:ext cx="7300476" cy="753978"/>
            <a:chOff x="3909651" y="3485177"/>
            <a:chExt cx="7300476" cy="753978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95F44C31-B4B0-581B-E719-4BE47BE86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651" y="3485177"/>
              <a:ext cx="7300476" cy="430089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1A6FE1A-D7F3-7DEC-D99B-2B82FBDE7279}"/>
                </a:ext>
              </a:extLst>
            </p:cNvPr>
            <p:cNvSpPr txBox="1"/>
            <p:nvPr/>
          </p:nvSpPr>
          <p:spPr>
            <a:xfrm>
              <a:off x="6510098" y="3931378"/>
              <a:ext cx="2099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Scansione web con </a:t>
              </a:r>
              <a:r>
                <a:rPr lang="it-IT" sz="1400" i="1" dirty="0" err="1"/>
                <a:t>Nessus</a:t>
              </a:r>
              <a:endParaRPr lang="it-IT" sz="1400" dirty="0"/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DDBA48FB-0275-9AFD-CE15-A171D476D3C8}"/>
              </a:ext>
            </a:extLst>
          </p:cNvPr>
          <p:cNvGrpSpPr/>
          <p:nvPr/>
        </p:nvGrpSpPr>
        <p:grpSpPr>
          <a:xfrm>
            <a:off x="3909651" y="4367750"/>
            <a:ext cx="7026249" cy="2255247"/>
            <a:chOff x="3701122" y="4364430"/>
            <a:chExt cx="7026249" cy="2255247"/>
          </a:xfrm>
        </p:grpSpPr>
        <p:pic>
          <p:nvPicPr>
            <p:cNvPr id="10" name="Immagine 9" descr="Immagine che contiene linea, Diagramma, schermata&#10;&#10;Descrizione generata automaticamente">
              <a:extLst>
                <a:ext uri="{FF2B5EF4-FFF2-40B4-BE49-F238E27FC236}">
                  <a16:creationId xmlns:a16="http://schemas.microsoft.com/office/drawing/2014/main" id="{97BE8C27-DE29-178F-CABC-8EE825A1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122" y="4364430"/>
              <a:ext cx="7026249" cy="1928027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72841F3-E72D-AD51-EDCE-DBAE06BBCDD4}"/>
                </a:ext>
              </a:extLst>
            </p:cNvPr>
            <p:cNvSpPr txBox="1"/>
            <p:nvPr/>
          </p:nvSpPr>
          <p:spPr>
            <a:xfrm>
              <a:off x="6210200" y="6311900"/>
              <a:ext cx="2008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Scansione con </a:t>
              </a:r>
              <a:r>
                <a:rPr lang="it-IT" sz="1400" dirty="0" err="1"/>
                <a:t>OpenVAS</a:t>
              </a:r>
              <a:endParaRPr lang="it-I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8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Vulnerability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Mapping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DM Sans" pitchFamily="2" charset="0"/>
              </a:rPr>
              <a:t>I risultati principali, anche in seguito ad analisi manuale, sono stati:</a:t>
            </a:r>
          </a:p>
          <a:p>
            <a:r>
              <a:rPr lang="it-IT" sz="2400" b="1" dirty="0">
                <a:latin typeface="DM Sans" pitchFamily="2" charset="0"/>
              </a:rPr>
              <a:t>Information Leakage</a:t>
            </a:r>
          </a:p>
          <a:p>
            <a:r>
              <a:rPr lang="it-IT" sz="2400" b="1" dirty="0" err="1">
                <a:latin typeface="DM Sans" pitchFamily="2" charset="0"/>
              </a:rPr>
              <a:t>Weak</a:t>
            </a:r>
            <a:r>
              <a:rPr lang="it-IT" sz="2400" b="1" dirty="0">
                <a:latin typeface="DM Sans" pitchFamily="2" charset="0"/>
              </a:rPr>
              <a:t> Password </a:t>
            </a:r>
            <a:r>
              <a:rPr lang="it-IT" sz="2400" b="1" dirty="0" err="1">
                <a:latin typeface="DM Sans" pitchFamily="2" charset="0"/>
              </a:rPr>
              <a:t>Requirements</a:t>
            </a:r>
            <a:endParaRPr lang="it-IT" sz="2400" b="1" dirty="0">
              <a:latin typeface="DM Sans" pitchFamily="2" charset="0"/>
            </a:endParaRPr>
          </a:p>
          <a:p>
            <a:r>
              <a:rPr lang="it-IT" sz="2400" b="1" dirty="0">
                <a:latin typeface="DM Sans" pitchFamily="2" charset="0"/>
              </a:rPr>
              <a:t>OS End Of Life </a:t>
            </a:r>
            <a:r>
              <a:rPr lang="it-IT" sz="2400" b="1" dirty="0" err="1">
                <a:latin typeface="DM Sans" pitchFamily="2" charset="0"/>
              </a:rPr>
              <a:t>Detection</a:t>
            </a:r>
            <a:endParaRPr lang="it-IT" sz="2400" b="1" dirty="0">
              <a:latin typeface="DM Sans" pitchFamily="2" charset="0"/>
            </a:endParaRPr>
          </a:p>
          <a:p>
            <a:r>
              <a:rPr lang="it-IT" sz="2400" b="1" dirty="0" err="1">
                <a:latin typeface="DM Sans" pitchFamily="2" charset="0"/>
              </a:rPr>
              <a:t>HeartBleed</a:t>
            </a:r>
            <a:endParaRPr lang="it-IT" sz="2400" b="1" dirty="0">
              <a:latin typeface="DM Sans" pitchFamily="2" charset="0"/>
            </a:endParaRPr>
          </a:p>
          <a:p>
            <a:r>
              <a:rPr lang="it-IT" sz="2400" b="1" dirty="0" err="1">
                <a:latin typeface="DM Sans" pitchFamily="2" charset="0"/>
              </a:rPr>
              <a:t>mod_ssl</a:t>
            </a:r>
            <a:endParaRPr lang="it-IT" sz="2400" b="1" dirty="0">
              <a:latin typeface="DM Sans" pitchFamily="2" charset="0"/>
            </a:endParaRPr>
          </a:p>
          <a:p>
            <a:r>
              <a:rPr lang="it-IT" sz="2400" b="1" dirty="0">
                <a:latin typeface="DM Sans" pitchFamily="2" charset="0"/>
              </a:rPr>
              <a:t>…</a:t>
            </a:r>
          </a:p>
          <a:p>
            <a:endParaRPr lang="it-IT" sz="2400" b="1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2" name="Rectangle 301">
            <a:extLst>
              <a:ext uri="{FF2B5EF4-FFF2-40B4-BE49-F238E27FC236}">
                <a16:creationId xmlns:a16="http://schemas.microsoft.com/office/drawing/2014/main" id="{CE479D6E-4C4F-436C-A3F6-B1CE2514C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158;p29">
            <a:extLst>
              <a:ext uri="{FF2B5EF4-FFF2-40B4-BE49-F238E27FC236}">
                <a16:creationId xmlns:a16="http://schemas.microsoft.com/office/drawing/2014/main" id="{EF15028A-5902-0114-5833-35828A4F3D19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64DFAE62-0158-F71F-BAE8-D4B13A25E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251600"/>
              </p:ext>
            </p:extLst>
          </p:nvPr>
        </p:nvGraphicFramePr>
        <p:xfrm>
          <a:off x="5908009" y="2638874"/>
          <a:ext cx="4381111" cy="3582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4F664959-4092-A269-34AC-437F8B867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359680"/>
              </p:ext>
            </p:extLst>
          </p:nvPr>
        </p:nvGraphicFramePr>
        <p:xfrm>
          <a:off x="838200" y="2372676"/>
          <a:ext cx="3836383" cy="4174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B2D8B830-8E35-87A6-F966-D22489DA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Vulnerability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Mapping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47EA25B-40D9-08BA-9358-B2755A09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DM Sans" pitchFamily="2" charset="0"/>
              </a:rPr>
              <a:t>Grafici riassuntivi</a:t>
            </a:r>
            <a:endParaRPr lang="it-IT" sz="2400" b="1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Fallimento strategie automatizzate con </a:t>
            </a:r>
            <a:r>
              <a:rPr lang="it-IT" i="1" dirty="0" err="1">
                <a:latin typeface="DM Sans" pitchFamily="2" charset="0"/>
              </a:rPr>
              <a:t>Metasploit</a:t>
            </a:r>
            <a:endParaRPr lang="it-IT" i="1" dirty="0">
              <a:latin typeface="DM Sans" pitchFamily="2" charset="0"/>
            </a:endParaRPr>
          </a:p>
        </p:txBody>
      </p:sp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8589888-382B-F9FD-4EF8-74F41274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9956"/>
            <a:ext cx="3711262" cy="1440305"/>
          </a:xfrm>
          <a:prstGeom prst="rect">
            <a:avLst/>
          </a:prstGeom>
        </p:spPr>
      </p:pic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279AF55-45E9-321E-29D6-FB1570275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19" y="4282883"/>
            <a:ext cx="4755292" cy="2209992"/>
          </a:xfrm>
          <a:prstGeom prst="rect">
            <a:avLst/>
          </a:prstGeom>
        </p:spPr>
      </p:pic>
      <p:pic>
        <p:nvPicPr>
          <p:cNvPr id="13" name="Immagine 1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C15A452-0CB1-9FB6-08E1-59B8E297C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65" y="2619956"/>
            <a:ext cx="6685772" cy="10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Esecuzione di </a:t>
            </a:r>
            <a:r>
              <a:rPr lang="it-IT" i="1" dirty="0">
                <a:latin typeface="DM Sans" pitchFamily="2" charset="0"/>
              </a:rPr>
              <a:t>DIRB per la scoperta dei percorsi 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1E4ADE3-736B-C73D-AFC1-F653B87E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00" y="2549332"/>
            <a:ext cx="2776472" cy="40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5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Visita del server web e del forum</a:t>
            </a:r>
          </a:p>
        </p:txBody>
      </p:sp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92EC8AC0-E9BB-AE1F-D554-5FC3027F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197"/>
            <a:ext cx="5361108" cy="3838703"/>
          </a:xfrm>
          <a:prstGeom prst="rect">
            <a:avLst/>
          </a:prstGeom>
        </p:spPr>
      </p:pic>
      <p:pic>
        <p:nvPicPr>
          <p:cNvPr id="8" name="Immagine 7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6CC48FEB-EC51-6D25-C358-D408A46BE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13" y="1930795"/>
            <a:ext cx="3750082" cy="43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Scoperta del </a:t>
            </a:r>
            <a:r>
              <a:rPr lang="it-IT" dirty="0" err="1">
                <a:latin typeface="DM Sans" pitchFamily="2" charset="0"/>
              </a:rPr>
              <a:t>thread</a:t>
            </a:r>
            <a:r>
              <a:rPr lang="it-IT" dirty="0">
                <a:latin typeface="DM Sans" pitchFamily="2" charset="0"/>
              </a:rPr>
              <a:t> </a:t>
            </a:r>
            <a:r>
              <a:rPr lang="it-IT" b="1" dirty="0">
                <a:latin typeface="DM Sans" pitchFamily="2" charset="0"/>
              </a:rPr>
              <a:t>Login Attacks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7" name="Immagine 6" descr="Immagine che contiene testo, elettronica, schermata, computer&#10;&#10;Descrizione generata automaticamente">
            <a:extLst>
              <a:ext uri="{FF2B5EF4-FFF2-40B4-BE49-F238E27FC236}">
                <a16:creationId xmlns:a16="http://schemas.microsoft.com/office/drawing/2014/main" id="{EC9B5746-F4F3-7910-5263-0601FD53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29" y="2390974"/>
            <a:ext cx="3712747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Analisi del log</a:t>
            </a:r>
          </a:p>
        </p:txBody>
      </p:sp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E6C46E1E-C01D-393D-DB6E-7A280743A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0402"/>
            <a:ext cx="6843353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1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In seguito al brute-force delle combinazioni, la combinazione vincente è:</a:t>
            </a:r>
          </a:p>
          <a:p>
            <a:r>
              <a:rPr lang="it-IT" b="1" dirty="0">
                <a:latin typeface="DM Sans" pitchFamily="2" charset="0"/>
              </a:rPr>
              <a:t>Username</a:t>
            </a:r>
            <a:r>
              <a:rPr lang="it-IT" dirty="0">
                <a:latin typeface="DM Sans" pitchFamily="2" charset="0"/>
              </a:rPr>
              <a:t>: </a:t>
            </a:r>
            <a:r>
              <a:rPr lang="it-IT" dirty="0" err="1">
                <a:latin typeface="DM Sans" pitchFamily="2" charset="0"/>
              </a:rPr>
              <a:t>mbrown</a:t>
            </a:r>
            <a:endParaRPr lang="it-IT" dirty="0">
              <a:latin typeface="DM Sans" pitchFamily="2" charset="0"/>
            </a:endParaRPr>
          </a:p>
          <a:p>
            <a:r>
              <a:rPr lang="it-IT" b="1" dirty="0">
                <a:latin typeface="DM Sans" pitchFamily="2" charset="0"/>
              </a:rPr>
              <a:t>Password</a:t>
            </a:r>
            <a:r>
              <a:rPr lang="it-IT" dirty="0">
                <a:latin typeface="DM Sans" pitchFamily="2" charset="0"/>
              </a:rPr>
              <a:t>: !DFiuoTkbxtdk0!</a:t>
            </a:r>
            <a:endParaRPr lang="it-IT" b="1" dirty="0">
              <a:latin typeface="DM Sans" pitchFamily="2" charset="0"/>
            </a:endParaRPr>
          </a:p>
        </p:txBody>
      </p:sp>
      <p:pic>
        <p:nvPicPr>
          <p:cNvPr id="7" name="Immagine 6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38B3192F-4F19-2089-A8D1-D677E46B0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7149"/>
            <a:ext cx="6012701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Strumenti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DM Sans" pitchFamily="2" charset="0"/>
              </a:rPr>
              <a:t>Oracle </a:t>
            </a:r>
            <a:r>
              <a:rPr lang="it-IT" dirty="0" err="1">
                <a:latin typeface="DM Sans" pitchFamily="2" charset="0"/>
              </a:rPr>
              <a:t>VirtualBox</a:t>
            </a:r>
            <a:endParaRPr lang="it-IT" dirty="0">
              <a:latin typeface="DM Sans" pitchFamily="2" charset="0"/>
            </a:endParaRPr>
          </a:p>
          <a:p>
            <a:r>
              <a:rPr lang="it-IT" dirty="0">
                <a:latin typeface="DM Sans" pitchFamily="2" charset="0"/>
              </a:rPr>
              <a:t>NAT</a:t>
            </a:r>
          </a:p>
          <a:p>
            <a:r>
              <a:rPr lang="it-IT" dirty="0">
                <a:latin typeface="DM Sans" pitchFamily="2" charset="0"/>
              </a:rPr>
              <a:t>Kali Linux</a:t>
            </a:r>
          </a:p>
          <a:p>
            <a:r>
              <a:rPr lang="it-IT" dirty="0">
                <a:latin typeface="DM Sans" pitchFamily="2" charset="0"/>
              </a:rPr>
              <a:t>De-ICE S1.140</a:t>
            </a:r>
          </a:p>
          <a:p>
            <a:pPr>
              <a:buFontTx/>
              <a:buChar char="-"/>
            </a:pP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58A7D29A-CC20-F622-70DD-34DB41554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20" y="2794748"/>
            <a:ext cx="7400624" cy="33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Accesso al servizio webmail con le stesse credenziali</a:t>
            </a:r>
          </a:p>
        </p:txBody>
      </p:sp>
      <p:pic>
        <p:nvPicPr>
          <p:cNvPr id="7" name="Immagine 6" descr="Immagine che contiene testo, Carattere, software, linea&#10;&#10;Descrizione generata automaticamente">
            <a:extLst>
              <a:ext uri="{FF2B5EF4-FFF2-40B4-BE49-F238E27FC236}">
                <a16:creationId xmlns:a16="http://schemas.microsoft.com/office/drawing/2014/main" id="{F8036137-8511-9B5A-D079-420847DD0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1" y="3429000"/>
            <a:ext cx="5110958" cy="1678091"/>
          </a:xfrm>
          <a:prstGeom prst="rect">
            <a:avLst/>
          </a:prstGeom>
        </p:spPr>
      </p:pic>
      <p:pic>
        <p:nvPicPr>
          <p:cNvPr id="9" name="Immagine 8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D17DF4A7-D6FE-EC7B-BF1B-2A9BA41BF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1387"/>
            <a:ext cx="5023693" cy="22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Accesso al servizio </a:t>
            </a:r>
            <a:r>
              <a:rPr lang="it-IT" dirty="0" err="1">
                <a:latin typeface="DM Sans" pitchFamily="2" charset="0"/>
              </a:rPr>
              <a:t>phpMyAdmin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D2B6E4C3-5DF5-8442-B52B-579987C3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9" y="2850623"/>
            <a:ext cx="9359153" cy="23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Recupero e cracking degli hash ottenuti dai DB </a:t>
            </a:r>
            <a:r>
              <a:rPr lang="it-IT" b="1" dirty="0">
                <a:latin typeface="DM Sans" pitchFamily="2" charset="0"/>
              </a:rPr>
              <a:t>forum </a:t>
            </a:r>
            <a:r>
              <a:rPr lang="it-IT" dirty="0">
                <a:latin typeface="DM Sans" pitchFamily="2" charset="0"/>
              </a:rPr>
              <a:t>e </a:t>
            </a:r>
            <a:r>
              <a:rPr lang="it-IT" b="1" dirty="0">
                <a:latin typeface="DM Sans" pitchFamily="2" charset="0"/>
              </a:rPr>
              <a:t>mail</a:t>
            </a:r>
            <a:r>
              <a:rPr lang="it-IT" dirty="0">
                <a:latin typeface="DM Sans" pitchFamily="2" charset="0"/>
              </a:rPr>
              <a:t>:</a:t>
            </a:r>
            <a:endParaRPr lang="it-IT" b="1" dirty="0">
              <a:latin typeface="DM Sans" pitchFamily="2" charset="0"/>
            </a:endParaRPr>
          </a:p>
          <a:p>
            <a:r>
              <a:rPr lang="it-IT" dirty="0" err="1">
                <a:latin typeface="DM Sans" pitchFamily="2" charset="0"/>
              </a:rPr>
              <a:t>RHedley</a:t>
            </a:r>
            <a:endParaRPr lang="it-IT" dirty="0">
              <a:latin typeface="DM Sans" pitchFamily="2" charset="0"/>
            </a:endParaRPr>
          </a:p>
          <a:p>
            <a:r>
              <a:rPr lang="it-IT" dirty="0" err="1">
                <a:latin typeface="DM Sans" pitchFamily="2" charset="0"/>
              </a:rPr>
              <a:t>SWillard</a:t>
            </a:r>
            <a:endParaRPr lang="it-IT" dirty="0">
              <a:latin typeface="DM Sans" pitchFamily="2" charset="0"/>
            </a:endParaRPr>
          </a:p>
          <a:p>
            <a:r>
              <a:rPr lang="it-IT" dirty="0" err="1">
                <a:latin typeface="DM Sans" pitchFamily="2" charset="0"/>
              </a:rPr>
              <a:t>MBrown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F465407-21A0-8B51-E52E-788A9AF08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55" y="2342210"/>
            <a:ext cx="6859938" cy="15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7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Accesso al servizio </a:t>
            </a:r>
            <a:r>
              <a:rPr lang="it-IT" i="1" dirty="0">
                <a:latin typeface="DM Sans" pitchFamily="2" charset="0"/>
              </a:rPr>
              <a:t>FTP con password </a:t>
            </a:r>
            <a:r>
              <a:rPr lang="it-IT" b="1" i="1" dirty="0" err="1">
                <a:latin typeface="DM Sans" pitchFamily="2" charset="0"/>
              </a:rPr>
              <a:t>tum</a:t>
            </a:r>
            <a:r>
              <a:rPr lang="it-IT" b="1" i="1" dirty="0">
                <a:latin typeface="DM Sans" pitchFamily="2" charset="0"/>
              </a:rPr>
              <a:t>-ti-</a:t>
            </a:r>
            <a:r>
              <a:rPr lang="it-IT" b="1" i="1" dirty="0" err="1">
                <a:latin typeface="DM Sans" pitchFamily="2" charset="0"/>
              </a:rPr>
              <a:t>tum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B861D01-DD98-AC03-6F9A-6C741CFF6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84" y="2737046"/>
            <a:ext cx="5183103" cy="33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Download file </a:t>
            </a:r>
            <a:r>
              <a:rPr lang="it-IT" b="1" dirty="0" err="1">
                <a:latin typeface="DM Sans" pitchFamily="2" charset="0"/>
              </a:rPr>
              <a:t>downloadkey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3BCECD56-C9EC-369C-B4B2-5EA9F804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30" y="2651166"/>
            <a:ext cx="8556812" cy="270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3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Accesso tramite </a:t>
            </a:r>
            <a:r>
              <a:rPr lang="it-IT" i="1" dirty="0">
                <a:latin typeface="DM Sans" pitchFamily="2" charset="0"/>
              </a:rPr>
              <a:t>SSH</a:t>
            </a:r>
            <a:r>
              <a:rPr lang="it-IT" dirty="0">
                <a:latin typeface="DM Sans" pitchFamily="2" charset="0"/>
              </a:rPr>
              <a:t> con l’utente </a:t>
            </a:r>
            <a:r>
              <a:rPr lang="it-IT" b="1" dirty="0" err="1">
                <a:latin typeface="DM Sans" pitchFamily="2" charset="0"/>
              </a:rPr>
              <a:t>mbrown</a:t>
            </a:r>
            <a:r>
              <a:rPr lang="it-IT" dirty="0">
                <a:latin typeface="DM Sans" pitchFamily="2" charset="0"/>
              </a:rPr>
              <a:t> con la chiave privata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BB3FF4E-ABE4-31E6-3A7A-18CDF6C31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41" y="2788542"/>
            <a:ext cx="6225830" cy="35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Si continua con l’analisi manuale, visto il fallimento delle strategie automatizzate</a:t>
            </a:r>
          </a:p>
        </p:txBody>
      </p:sp>
    </p:spTree>
    <p:extLst>
      <p:ext uri="{BB962C8B-B14F-4D97-AF65-F5344CB8AC3E}">
        <p14:creationId xmlns:p14="http://schemas.microsoft.com/office/powerpoint/2010/main" val="22114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Scoperta del backup</a:t>
            </a:r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D4F9DCEE-A318-60AB-DEE3-D78FD375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5434"/>
            <a:ext cx="4653559" cy="4871577"/>
          </a:xfrm>
          <a:prstGeom prst="rect">
            <a:avLst/>
          </a:prstGeom>
        </p:spPr>
      </p:pic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4FAEBC66-6BEE-3FED-CAEE-5AB58DEB7A77}"/>
              </a:ext>
            </a:extLst>
          </p:cNvPr>
          <p:cNvSpPr/>
          <p:nvPr/>
        </p:nvSpPr>
        <p:spPr>
          <a:xfrm>
            <a:off x="7673788" y="2402541"/>
            <a:ext cx="2483223" cy="152400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57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48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ea typeface="+mj-ea"/>
                <a:cs typeface="+mj-cs"/>
              </a:rPr>
              <a:t>Privilege</a:t>
            </a:r>
            <a:r>
              <a:rPr kumimoji="0" lang="it-IT" sz="48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ea typeface="+mj-ea"/>
                <a:cs typeface="+mj-cs"/>
              </a:rPr>
              <a:t> Escalation: strategia manuale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Lettura dello script</a:t>
            </a:r>
          </a:p>
          <a:p>
            <a:pPr marL="0" indent="0">
              <a:buNone/>
            </a:pP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705D8881-C09B-C99B-4B9B-D17BD175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42" y="2112496"/>
            <a:ext cx="6394658" cy="3389228"/>
          </a:xfrm>
          <a:prstGeom prst="rect">
            <a:avLst/>
          </a:prstGeom>
        </p:spPr>
      </p:pic>
      <p:sp>
        <p:nvSpPr>
          <p:cNvPr id="8" name="Freccia in su 7">
            <a:extLst>
              <a:ext uri="{FF2B5EF4-FFF2-40B4-BE49-F238E27FC236}">
                <a16:creationId xmlns:a16="http://schemas.microsoft.com/office/drawing/2014/main" id="{3CF59F97-55FC-3C46-D004-9036AB3EC1B3}"/>
              </a:ext>
            </a:extLst>
          </p:cNvPr>
          <p:cNvSpPr/>
          <p:nvPr/>
        </p:nvSpPr>
        <p:spPr>
          <a:xfrm>
            <a:off x="9879106" y="4518212"/>
            <a:ext cx="528918" cy="627529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2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Decifratura e download del backup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63FADAA-F3AD-0509-4E30-E049E8861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674" y="2644072"/>
            <a:ext cx="4694327" cy="1874682"/>
          </a:xfrm>
          <a:prstGeom prst="rect">
            <a:avLst/>
          </a:prstGeom>
        </p:spPr>
      </p:pic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23CE2478-F5AF-3668-C261-7EB7A4F37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52" y="4653691"/>
            <a:ext cx="5931769" cy="1416009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6D3DD5A-E7A9-37AA-7E1E-3717FD64A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3" y="2339245"/>
            <a:ext cx="4747671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Scoping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4382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Questa fase sarà saltata visto lo scopo del progetto</a:t>
            </a:r>
          </a:p>
        </p:txBody>
      </p:sp>
      <p:grpSp>
        <p:nvGrpSpPr>
          <p:cNvPr id="4" name="Google Shape;332;p32">
            <a:extLst>
              <a:ext uri="{FF2B5EF4-FFF2-40B4-BE49-F238E27FC236}">
                <a16:creationId xmlns:a16="http://schemas.microsoft.com/office/drawing/2014/main" id="{60082819-29A6-C93F-4F6F-98482ED79F15}"/>
              </a:ext>
            </a:extLst>
          </p:cNvPr>
          <p:cNvGrpSpPr/>
          <p:nvPr/>
        </p:nvGrpSpPr>
        <p:grpSpPr>
          <a:xfrm>
            <a:off x="7012582" y="1142601"/>
            <a:ext cx="4389614" cy="4572797"/>
            <a:chOff x="4749388" y="610304"/>
            <a:chExt cx="3694120" cy="4125705"/>
          </a:xfrm>
        </p:grpSpPr>
        <p:grpSp>
          <p:nvGrpSpPr>
            <p:cNvPr id="5" name="Google Shape;333;p32">
              <a:extLst>
                <a:ext uri="{FF2B5EF4-FFF2-40B4-BE49-F238E27FC236}">
                  <a16:creationId xmlns:a16="http://schemas.microsoft.com/office/drawing/2014/main" id="{1C996707-21B4-D60E-9AC2-5DF57A2B0DAF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01" name="Google Shape;334;p32">
                <a:extLst>
                  <a:ext uri="{FF2B5EF4-FFF2-40B4-BE49-F238E27FC236}">
                    <a16:creationId xmlns:a16="http://schemas.microsoft.com/office/drawing/2014/main" id="{DC414C13-ABD3-73CC-6D0C-D8078975A500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35;p32">
                <a:extLst>
                  <a:ext uri="{FF2B5EF4-FFF2-40B4-BE49-F238E27FC236}">
                    <a16:creationId xmlns:a16="http://schemas.microsoft.com/office/drawing/2014/main" id="{C72879D5-639A-95EE-43DE-D8676E805DA8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36;p32">
                <a:extLst>
                  <a:ext uri="{FF2B5EF4-FFF2-40B4-BE49-F238E27FC236}">
                    <a16:creationId xmlns:a16="http://schemas.microsoft.com/office/drawing/2014/main" id="{3010BFE9-DF1D-A9FD-01A3-A298079CE382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37;p32">
                <a:extLst>
                  <a:ext uri="{FF2B5EF4-FFF2-40B4-BE49-F238E27FC236}">
                    <a16:creationId xmlns:a16="http://schemas.microsoft.com/office/drawing/2014/main" id="{367F172C-A25B-6E28-7E01-C6AE4519D5B7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38;p32">
                <a:extLst>
                  <a:ext uri="{FF2B5EF4-FFF2-40B4-BE49-F238E27FC236}">
                    <a16:creationId xmlns:a16="http://schemas.microsoft.com/office/drawing/2014/main" id="{588D8022-024D-6FD3-522F-C7DDAA8F7467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39;p32">
                <a:extLst>
                  <a:ext uri="{FF2B5EF4-FFF2-40B4-BE49-F238E27FC236}">
                    <a16:creationId xmlns:a16="http://schemas.microsoft.com/office/drawing/2014/main" id="{9F9AC57C-D6EF-858D-9519-1905DD248088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0;p32">
                <a:extLst>
                  <a:ext uri="{FF2B5EF4-FFF2-40B4-BE49-F238E27FC236}">
                    <a16:creationId xmlns:a16="http://schemas.microsoft.com/office/drawing/2014/main" id="{E61AD910-A771-810D-F6F7-478BC13104F4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1;p32">
                <a:extLst>
                  <a:ext uri="{FF2B5EF4-FFF2-40B4-BE49-F238E27FC236}">
                    <a16:creationId xmlns:a16="http://schemas.microsoft.com/office/drawing/2014/main" id="{1E6F9FE6-C9C8-EEFB-605F-B24D5973D694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2;p32">
                <a:extLst>
                  <a:ext uri="{FF2B5EF4-FFF2-40B4-BE49-F238E27FC236}">
                    <a16:creationId xmlns:a16="http://schemas.microsoft.com/office/drawing/2014/main" id="{BAFF884F-C477-D1D9-8745-3FC68CBD48B3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3;p32">
                <a:extLst>
                  <a:ext uri="{FF2B5EF4-FFF2-40B4-BE49-F238E27FC236}">
                    <a16:creationId xmlns:a16="http://schemas.microsoft.com/office/drawing/2014/main" id="{18E3BD08-6073-AC75-78DF-18490039DABF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4;p32">
                <a:extLst>
                  <a:ext uri="{FF2B5EF4-FFF2-40B4-BE49-F238E27FC236}">
                    <a16:creationId xmlns:a16="http://schemas.microsoft.com/office/drawing/2014/main" id="{6294E3AB-4EF6-40A3-2C4A-E4D335684562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5;p32">
                <a:extLst>
                  <a:ext uri="{FF2B5EF4-FFF2-40B4-BE49-F238E27FC236}">
                    <a16:creationId xmlns:a16="http://schemas.microsoft.com/office/drawing/2014/main" id="{D6B767BD-CCDF-8331-506E-7CC9668DFB66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6;p32">
                <a:extLst>
                  <a:ext uri="{FF2B5EF4-FFF2-40B4-BE49-F238E27FC236}">
                    <a16:creationId xmlns:a16="http://schemas.microsoft.com/office/drawing/2014/main" id="{8AF31F9E-DA96-DD1E-CF6E-B95DF4C4F853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47;p32">
                <a:extLst>
                  <a:ext uri="{FF2B5EF4-FFF2-40B4-BE49-F238E27FC236}">
                    <a16:creationId xmlns:a16="http://schemas.microsoft.com/office/drawing/2014/main" id="{CC536048-66A0-07EB-64B8-1E93C6263F53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48;p32">
                <a:extLst>
                  <a:ext uri="{FF2B5EF4-FFF2-40B4-BE49-F238E27FC236}">
                    <a16:creationId xmlns:a16="http://schemas.microsoft.com/office/drawing/2014/main" id="{6797FC01-A63D-CE45-1495-6D5109F4FB69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49;p32">
                <a:extLst>
                  <a:ext uri="{FF2B5EF4-FFF2-40B4-BE49-F238E27FC236}">
                    <a16:creationId xmlns:a16="http://schemas.microsoft.com/office/drawing/2014/main" id="{1F5ACACC-A0A7-F86F-712F-3F467D48EE3F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50;p32">
                <a:extLst>
                  <a:ext uri="{FF2B5EF4-FFF2-40B4-BE49-F238E27FC236}">
                    <a16:creationId xmlns:a16="http://schemas.microsoft.com/office/drawing/2014/main" id="{E9BDBEDD-1E45-6077-1E48-BB1BCDA0A3D8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1;p32">
                <a:extLst>
                  <a:ext uri="{FF2B5EF4-FFF2-40B4-BE49-F238E27FC236}">
                    <a16:creationId xmlns:a16="http://schemas.microsoft.com/office/drawing/2014/main" id="{C37E260F-91E7-99F6-85F2-E17BD60D973B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52;p32">
                <a:extLst>
                  <a:ext uri="{FF2B5EF4-FFF2-40B4-BE49-F238E27FC236}">
                    <a16:creationId xmlns:a16="http://schemas.microsoft.com/office/drawing/2014/main" id="{155F5C4A-F6D3-EC98-3ED9-304245241EE4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53;p32">
                <a:extLst>
                  <a:ext uri="{FF2B5EF4-FFF2-40B4-BE49-F238E27FC236}">
                    <a16:creationId xmlns:a16="http://schemas.microsoft.com/office/drawing/2014/main" id="{FB50C1BA-8DFA-DCE7-12DE-AA7F30D3264A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54;p32">
                <a:extLst>
                  <a:ext uri="{FF2B5EF4-FFF2-40B4-BE49-F238E27FC236}">
                    <a16:creationId xmlns:a16="http://schemas.microsoft.com/office/drawing/2014/main" id="{1B123EA9-89C9-762B-E03F-AA7BD3008771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55;p32">
                <a:extLst>
                  <a:ext uri="{FF2B5EF4-FFF2-40B4-BE49-F238E27FC236}">
                    <a16:creationId xmlns:a16="http://schemas.microsoft.com/office/drawing/2014/main" id="{D1B49369-EDD4-E90F-947F-4AF5555041C3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56;p32">
                <a:extLst>
                  <a:ext uri="{FF2B5EF4-FFF2-40B4-BE49-F238E27FC236}">
                    <a16:creationId xmlns:a16="http://schemas.microsoft.com/office/drawing/2014/main" id="{303BC325-71D9-6A6F-C1D6-968E32D5D5A1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57;p32">
                <a:extLst>
                  <a:ext uri="{FF2B5EF4-FFF2-40B4-BE49-F238E27FC236}">
                    <a16:creationId xmlns:a16="http://schemas.microsoft.com/office/drawing/2014/main" id="{1F75BD77-1A36-8541-EEA4-42C530C595A3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58;p32">
                <a:extLst>
                  <a:ext uri="{FF2B5EF4-FFF2-40B4-BE49-F238E27FC236}">
                    <a16:creationId xmlns:a16="http://schemas.microsoft.com/office/drawing/2014/main" id="{E6BCF1BE-A19B-4FF7-EC5E-3E166B7F3563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59;p32">
                <a:extLst>
                  <a:ext uri="{FF2B5EF4-FFF2-40B4-BE49-F238E27FC236}">
                    <a16:creationId xmlns:a16="http://schemas.microsoft.com/office/drawing/2014/main" id="{541742E0-9B60-D97B-1A25-DA157331B8E6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60;p32">
                <a:extLst>
                  <a:ext uri="{FF2B5EF4-FFF2-40B4-BE49-F238E27FC236}">
                    <a16:creationId xmlns:a16="http://schemas.microsoft.com/office/drawing/2014/main" id="{858C860E-D864-226E-65DA-6F970E3944EA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61;p32">
                <a:extLst>
                  <a:ext uri="{FF2B5EF4-FFF2-40B4-BE49-F238E27FC236}">
                    <a16:creationId xmlns:a16="http://schemas.microsoft.com/office/drawing/2014/main" id="{B7B2EA68-21DB-ACA6-D8F4-BF0E52FC4BF4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62;p32">
                <a:extLst>
                  <a:ext uri="{FF2B5EF4-FFF2-40B4-BE49-F238E27FC236}">
                    <a16:creationId xmlns:a16="http://schemas.microsoft.com/office/drawing/2014/main" id="{504DBD33-78CF-0FE3-511C-8D42DC8F9759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63;p32">
                <a:extLst>
                  <a:ext uri="{FF2B5EF4-FFF2-40B4-BE49-F238E27FC236}">
                    <a16:creationId xmlns:a16="http://schemas.microsoft.com/office/drawing/2014/main" id="{6AF736CE-FF72-9638-ED5D-9E86950383E4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64;p32">
                <a:extLst>
                  <a:ext uri="{FF2B5EF4-FFF2-40B4-BE49-F238E27FC236}">
                    <a16:creationId xmlns:a16="http://schemas.microsoft.com/office/drawing/2014/main" id="{CE3BA665-5315-4C7A-778E-B7887F6A54BE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65;p32">
                <a:extLst>
                  <a:ext uri="{FF2B5EF4-FFF2-40B4-BE49-F238E27FC236}">
                    <a16:creationId xmlns:a16="http://schemas.microsoft.com/office/drawing/2014/main" id="{7FE8BE06-FF07-AFBD-FB21-29AB9ED56092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66;p32">
                <a:extLst>
                  <a:ext uri="{FF2B5EF4-FFF2-40B4-BE49-F238E27FC236}">
                    <a16:creationId xmlns:a16="http://schemas.microsoft.com/office/drawing/2014/main" id="{27E23106-F898-00FD-87D9-9A4A42BD2BD7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67;p32">
                <a:extLst>
                  <a:ext uri="{FF2B5EF4-FFF2-40B4-BE49-F238E27FC236}">
                    <a16:creationId xmlns:a16="http://schemas.microsoft.com/office/drawing/2014/main" id="{794140AF-6ED6-34F1-0C24-1D6312ADF028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68;p32">
                <a:extLst>
                  <a:ext uri="{FF2B5EF4-FFF2-40B4-BE49-F238E27FC236}">
                    <a16:creationId xmlns:a16="http://schemas.microsoft.com/office/drawing/2014/main" id="{0A6ACCA6-A4D5-428A-62A9-71D29F6D061A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69;p32">
                <a:extLst>
                  <a:ext uri="{FF2B5EF4-FFF2-40B4-BE49-F238E27FC236}">
                    <a16:creationId xmlns:a16="http://schemas.microsoft.com/office/drawing/2014/main" id="{6A22166E-4A07-F7E3-0D9D-2FC3D09A7EA8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70;p32">
                <a:extLst>
                  <a:ext uri="{FF2B5EF4-FFF2-40B4-BE49-F238E27FC236}">
                    <a16:creationId xmlns:a16="http://schemas.microsoft.com/office/drawing/2014/main" id="{7D5FDBC9-F263-ED2E-6E18-A9619E45C40B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71;p32">
                <a:extLst>
                  <a:ext uri="{FF2B5EF4-FFF2-40B4-BE49-F238E27FC236}">
                    <a16:creationId xmlns:a16="http://schemas.microsoft.com/office/drawing/2014/main" id="{D615789F-8E4B-924C-14FE-131694EE3C0A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72;p32">
                <a:extLst>
                  <a:ext uri="{FF2B5EF4-FFF2-40B4-BE49-F238E27FC236}">
                    <a16:creationId xmlns:a16="http://schemas.microsoft.com/office/drawing/2014/main" id="{53DB7AAD-3E38-3022-2421-71F21AC80E21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73;p32">
                <a:extLst>
                  <a:ext uri="{FF2B5EF4-FFF2-40B4-BE49-F238E27FC236}">
                    <a16:creationId xmlns:a16="http://schemas.microsoft.com/office/drawing/2014/main" id="{FAD92ACF-B81B-3A6F-B0D6-CBE0B278C61B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74;p32">
                <a:extLst>
                  <a:ext uri="{FF2B5EF4-FFF2-40B4-BE49-F238E27FC236}">
                    <a16:creationId xmlns:a16="http://schemas.microsoft.com/office/drawing/2014/main" id="{DF7FCC39-6D12-686D-9D02-BBE0DD3F7FD3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75;p32">
                <a:extLst>
                  <a:ext uri="{FF2B5EF4-FFF2-40B4-BE49-F238E27FC236}">
                    <a16:creationId xmlns:a16="http://schemas.microsoft.com/office/drawing/2014/main" id="{B88C9FB2-BA75-4273-6010-28FF979E4550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76;p32">
                <a:extLst>
                  <a:ext uri="{FF2B5EF4-FFF2-40B4-BE49-F238E27FC236}">
                    <a16:creationId xmlns:a16="http://schemas.microsoft.com/office/drawing/2014/main" id="{03D7A1BE-7033-18E8-14F8-261685B40E71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77;p32">
                <a:extLst>
                  <a:ext uri="{FF2B5EF4-FFF2-40B4-BE49-F238E27FC236}">
                    <a16:creationId xmlns:a16="http://schemas.microsoft.com/office/drawing/2014/main" id="{904B98FA-B207-2FF9-0E9B-57D8302A8BCC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78;p32">
                <a:extLst>
                  <a:ext uri="{FF2B5EF4-FFF2-40B4-BE49-F238E27FC236}">
                    <a16:creationId xmlns:a16="http://schemas.microsoft.com/office/drawing/2014/main" id="{DEA6D73F-02C9-4920-0555-58BB40031644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79;p32">
                <a:extLst>
                  <a:ext uri="{FF2B5EF4-FFF2-40B4-BE49-F238E27FC236}">
                    <a16:creationId xmlns:a16="http://schemas.microsoft.com/office/drawing/2014/main" id="{884FB6DA-34FF-6952-F641-3BFA0787320C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80;p32">
                <a:extLst>
                  <a:ext uri="{FF2B5EF4-FFF2-40B4-BE49-F238E27FC236}">
                    <a16:creationId xmlns:a16="http://schemas.microsoft.com/office/drawing/2014/main" id="{CC7EBF45-D297-6E8B-FA5C-ED2D9DE77885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81;p32">
                <a:extLst>
                  <a:ext uri="{FF2B5EF4-FFF2-40B4-BE49-F238E27FC236}">
                    <a16:creationId xmlns:a16="http://schemas.microsoft.com/office/drawing/2014/main" id="{E45E09A1-72CE-1E0E-10AD-29899C294EF1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82;p32">
                <a:extLst>
                  <a:ext uri="{FF2B5EF4-FFF2-40B4-BE49-F238E27FC236}">
                    <a16:creationId xmlns:a16="http://schemas.microsoft.com/office/drawing/2014/main" id="{8A3F63C3-2B3B-F8C6-1812-E2B181BD95C5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83;p32">
                <a:extLst>
                  <a:ext uri="{FF2B5EF4-FFF2-40B4-BE49-F238E27FC236}">
                    <a16:creationId xmlns:a16="http://schemas.microsoft.com/office/drawing/2014/main" id="{4EBB10B8-4118-7E22-5227-82927E5C9A45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84;p32">
                <a:extLst>
                  <a:ext uri="{FF2B5EF4-FFF2-40B4-BE49-F238E27FC236}">
                    <a16:creationId xmlns:a16="http://schemas.microsoft.com/office/drawing/2014/main" id="{F5D85174-0F42-00EB-4207-E0E773805071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85;p32">
                <a:extLst>
                  <a:ext uri="{FF2B5EF4-FFF2-40B4-BE49-F238E27FC236}">
                    <a16:creationId xmlns:a16="http://schemas.microsoft.com/office/drawing/2014/main" id="{CE5120D7-A221-77EB-BC48-C34CC6A6E8B9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86;p32">
                <a:extLst>
                  <a:ext uri="{FF2B5EF4-FFF2-40B4-BE49-F238E27FC236}">
                    <a16:creationId xmlns:a16="http://schemas.microsoft.com/office/drawing/2014/main" id="{DF17501B-1621-9D7B-B832-E11D5CEC37EA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87;p32">
                <a:extLst>
                  <a:ext uri="{FF2B5EF4-FFF2-40B4-BE49-F238E27FC236}">
                    <a16:creationId xmlns:a16="http://schemas.microsoft.com/office/drawing/2014/main" id="{D32117DF-D31C-288D-D099-9E241F7CED3F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88;p32">
                <a:extLst>
                  <a:ext uri="{FF2B5EF4-FFF2-40B4-BE49-F238E27FC236}">
                    <a16:creationId xmlns:a16="http://schemas.microsoft.com/office/drawing/2014/main" id="{15C2E1EC-6548-1D3C-EE43-6A4CBAD98B5C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89;p32">
                <a:extLst>
                  <a:ext uri="{FF2B5EF4-FFF2-40B4-BE49-F238E27FC236}">
                    <a16:creationId xmlns:a16="http://schemas.microsoft.com/office/drawing/2014/main" id="{00F80A58-9009-3FA1-9192-9FA2CFBB1B96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90;p32">
                <a:extLst>
                  <a:ext uri="{FF2B5EF4-FFF2-40B4-BE49-F238E27FC236}">
                    <a16:creationId xmlns:a16="http://schemas.microsoft.com/office/drawing/2014/main" id="{A159FD85-A83E-9114-014E-4F8D8822BD52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91;p32">
                <a:extLst>
                  <a:ext uri="{FF2B5EF4-FFF2-40B4-BE49-F238E27FC236}">
                    <a16:creationId xmlns:a16="http://schemas.microsoft.com/office/drawing/2014/main" id="{C9EE7DCB-C3B5-03C7-D681-275E00045AE7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92;p32">
                <a:extLst>
                  <a:ext uri="{FF2B5EF4-FFF2-40B4-BE49-F238E27FC236}">
                    <a16:creationId xmlns:a16="http://schemas.microsoft.com/office/drawing/2014/main" id="{40D77FB8-3E43-3464-465D-412241331925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93;p32">
                <a:extLst>
                  <a:ext uri="{FF2B5EF4-FFF2-40B4-BE49-F238E27FC236}">
                    <a16:creationId xmlns:a16="http://schemas.microsoft.com/office/drawing/2014/main" id="{88F02509-037F-7DEE-4EA9-B5D76146C89A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94;p32">
                <a:extLst>
                  <a:ext uri="{FF2B5EF4-FFF2-40B4-BE49-F238E27FC236}">
                    <a16:creationId xmlns:a16="http://schemas.microsoft.com/office/drawing/2014/main" id="{41F8028F-5FEE-C180-50D4-2A2566F28936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95;p32">
                <a:extLst>
                  <a:ext uri="{FF2B5EF4-FFF2-40B4-BE49-F238E27FC236}">
                    <a16:creationId xmlns:a16="http://schemas.microsoft.com/office/drawing/2014/main" id="{5B5AAB8C-86E0-1AFB-3A4D-FAD40FE391FD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96;p32">
                <a:extLst>
                  <a:ext uri="{FF2B5EF4-FFF2-40B4-BE49-F238E27FC236}">
                    <a16:creationId xmlns:a16="http://schemas.microsoft.com/office/drawing/2014/main" id="{67E5EEFD-535A-9185-E793-5BB188F48F1A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97;p32">
                <a:extLst>
                  <a:ext uri="{FF2B5EF4-FFF2-40B4-BE49-F238E27FC236}">
                    <a16:creationId xmlns:a16="http://schemas.microsoft.com/office/drawing/2014/main" id="{4610545B-40BD-3BEE-EA19-E1CC8213FF5E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98;p32">
                <a:extLst>
                  <a:ext uri="{FF2B5EF4-FFF2-40B4-BE49-F238E27FC236}">
                    <a16:creationId xmlns:a16="http://schemas.microsoft.com/office/drawing/2014/main" id="{77B027F2-BBE2-495A-D515-8DDF3D03F387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99;p32">
                <a:extLst>
                  <a:ext uri="{FF2B5EF4-FFF2-40B4-BE49-F238E27FC236}">
                    <a16:creationId xmlns:a16="http://schemas.microsoft.com/office/drawing/2014/main" id="{63407C0B-3086-A03E-06B0-6F8AC3392D45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00;p32">
                <a:extLst>
                  <a:ext uri="{FF2B5EF4-FFF2-40B4-BE49-F238E27FC236}">
                    <a16:creationId xmlns:a16="http://schemas.microsoft.com/office/drawing/2014/main" id="{398D4D93-4467-9F27-C23A-64C71B97EEEA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01;p32">
                <a:extLst>
                  <a:ext uri="{FF2B5EF4-FFF2-40B4-BE49-F238E27FC236}">
                    <a16:creationId xmlns:a16="http://schemas.microsoft.com/office/drawing/2014/main" id="{777CD447-D24A-8218-9F23-994CE148AB37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02;p32">
                <a:extLst>
                  <a:ext uri="{FF2B5EF4-FFF2-40B4-BE49-F238E27FC236}">
                    <a16:creationId xmlns:a16="http://schemas.microsoft.com/office/drawing/2014/main" id="{E97B2FE7-CD56-B618-72E6-0DAB5D0CCA1E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03;p32">
                <a:extLst>
                  <a:ext uri="{FF2B5EF4-FFF2-40B4-BE49-F238E27FC236}">
                    <a16:creationId xmlns:a16="http://schemas.microsoft.com/office/drawing/2014/main" id="{567389EC-1F5C-9B99-FF6E-BCB79C2DA5BB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04;p32">
                <a:extLst>
                  <a:ext uri="{FF2B5EF4-FFF2-40B4-BE49-F238E27FC236}">
                    <a16:creationId xmlns:a16="http://schemas.microsoft.com/office/drawing/2014/main" id="{6632CECA-A3BD-B7D1-75C3-6391E189DC24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405;p32">
                <a:extLst>
                  <a:ext uri="{FF2B5EF4-FFF2-40B4-BE49-F238E27FC236}">
                    <a16:creationId xmlns:a16="http://schemas.microsoft.com/office/drawing/2014/main" id="{F98FBD2F-E863-6660-F674-3E38014BDC81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406;p32">
                <a:extLst>
                  <a:ext uri="{FF2B5EF4-FFF2-40B4-BE49-F238E27FC236}">
                    <a16:creationId xmlns:a16="http://schemas.microsoft.com/office/drawing/2014/main" id="{8013489F-294A-F841-E0AE-988F89AF35C0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07;p32">
                <a:extLst>
                  <a:ext uri="{FF2B5EF4-FFF2-40B4-BE49-F238E27FC236}">
                    <a16:creationId xmlns:a16="http://schemas.microsoft.com/office/drawing/2014/main" id="{39BA64EF-B8BE-D5F3-1F7F-9B4A8641DE62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08;p32">
                <a:extLst>
                  <a:ext uri="{FF2B5EF4-FFF2-40B4-BE49-F238E27FC236}">
                    <a16:creationId xmlns:a16="http://schemas.microsoft.com/office/drawing/2014/main" id="{F3B3C0AE-4F5A-6BC9-4B7E-2F9A7FF41B17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09;p32">
                <a:extLst>
                  <a:ext uri="{FF2B5EF4-FFF2-40B4-BE49-F238E27FC236}">
                    <a16:creationId xmlns:a16="http://schemas.microsoft.com/office/drawing/2014/main" id="{1B301AC5-CB41-F906-4CFB-E5D88B9750B2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10;p32">
                <a:extLst>
                  <a:ext uri="{FF2B5EF4-FFF2-40B4-BE49-F238E27FC236}">
                    <a16:creationId xmlns:a16="http://schemas.microsoft.com/office/drawing/2014/main" id="{2530D211-0D7C-0E54-C8DE-1B23C9D74BB7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11;p32">
                <a:extLst>
                  <a:ext uri="{FF2B5EF4-FFF2-40B4-BE49-F238E27FC236}">
                    <a16:creationId xmlns:a16="http://schemas.microsoft.com/office/drawing/2014/main" id="{844D8851-71FD-F138-3ED1-84BE2E191C89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12;p32">
                <a:extLst>
                  <a:ext uri="{FF2B5EF4-FFF2-40B4-BE49-F238E27FC236}">
                    <a16:creationId xmlns:a16="http://schemas.microsoft.com/office/drawing/2014/main" id="{51B612F1-0361-F26A-FB03-ED074FDBEA58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13;p32">
                <a:extLst>
                  <a:ext uri="{FF2B5EF4-FFF2-40B4-BE49-F238E27FC236}">
                    <a16:creationId xmlns:a16="http://schemas.microsoft.com/office/drawing/2014/main" id="{D41093CF-3EE0-0EE0-9F92-9969CA845436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14;p32">
                <a:extLst>
                  <a:ext uri="{FF2B5EF4-FFF2-40B4-BE49-F238E27FC236}">
                    <a16:creationId xmlns:a16="http://schemas.microsoft.com/office/drawing/2014/main" id="{CAF24D4C-6186-B06D-A107-B2061577117C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15;p32">
                <a:extLst>
                  <a:ext uri="{FF2B5EF4-FFF2-40B4-BE49-F238E27FC236}">
                    <a16:creationId xmlns:a16="http://schemas.microsoft.com/office/drawing/2014/main" id="{4124DC17-486D-DBD1-E93C-909CE628A79A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16;p32">
                <a:extLst>
                  <a:ext uri="{FF2B5EF4-FFF2-40B4-BE49-F238E27FC236}">
                    <a16:creationId xmlns:a16="http://schemas.microsoft.com/office/drawing/2014/main" id="{5A589FDE-5444-C2BD-5398-6D32FE9452CB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17;p32">
                <a:extLst>
                  <a:ext uri="{FF2B5EF4-FFF2-40B4-BE49-F238E27FC236}">
                    <a16:creationId xmlns:a16="http://schemas.microsoft.com/office/drawing/2014/main" id="{F12B7E80-B7C5-F9B4-7BF4-04721C902C35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18;p32">
                <a:extLst>
                  <a:ext uri="{FF2B5EF4-FFF2-40B4-BE49-F238E27FC236}">
                    <a16:creationId xmlns:a16="http://schemas.microsoft.com/office/drawing/2014/main" id="{6AB386CF-4305-4925-C755-46F321DC892A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19;p32">
                <a:extLst>
                  <a:ext uri="{FF2B5EF4-FFF2-40B4-BE49-F238E27FC236}">
                    <a16:creationId xmlns:a16="http://schemas.microsoft.com/office/drawing/2014/main" id="{D9E655BE-DC11-1FCD-EC5A-43607B2527E0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20;p32">
                <a:extLst>
                  <a:ext uri="{FF2B5EF4-FFF2-40B4-BE49-F238E27FC236}">
                    <a16:creationId xmlns:a16="http://schemas.microsoft.com/office/drawing/2014/main" id="{A2F71E6F-A0CE-0A15-9899-278CBF09276E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421;p32">
              <a:extLst>
                <a:ext uri="{FF2B5EF4-FFF2-40B4-BE49-F238E27FC236}">
                  <a16:creationId xmlns:a16="http://schemas.microsoft.com/office/drawing/2014/main" id="{954E658D-F876-E1BB-1615-68BF03E93310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8" name="Google Shape;422;p32">
                <a:extLst>
                  <a:ext uri="{FF2B5EF4-FFF2-40B4-BE49-F238E27FC236}">
                    <a16:creationId xmlns:a16="http://schemas.microsoft.com/office/drawing/2014/main" id="{A7B8C746-6E22-09C9-4BC0-A9347AFAA10A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71" name="Google Shape;423;p32">
                  <a:extLst>
                    <a:ext uri="{FF2B5EF4-FFF2-40B4-BE49-F238E27FC236}">
                      <a16:creationId xmlns:a16="http://schemas.microsoft.com/office/drawing/2014/main" id="{B89E047D-28FF-A7A7-5173-0E05514C3336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424;p32">
                  <a:extLst>
                    <a:ext uri="{FF2B5EF4-FFF2-40B4-BE49-F238E27FC236}">
                      <a16:creationId xmlns:a16="http://schemas.microsoft.com/office/drawing/2014/main" id="{D3BA51B5-3B6B-4E56-0867-A54FC97B6F86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25;p32">
                  <a:extLst>
                    <a:ext uri="{FF2B5EF4-FFF2-40B4-BE49-F238E27FC236}">
                      <a16:creationId xmlns:a16="http://schemas.microsoft.com/office/drawing/2014/main" id="{AA5AF749-9A39-25EF-EEC3-671CA31C00F5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26;p32">
                  <a:extLst>
                    <a:ext uri="{FF2B5EF4-FFF2-40B4-BE49-F238E27FC236}">
                      <a16:creationId xmlns:a16="http://schemas.microsoft.com/office/drawing/2014/main" id="{DB2DB8EE-0695-02F8-35F1-5D27BF7E7A05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27;p32">
                  <a:extLst>
                    <a:ext uri="{FF2B5EF4-FFF2-40B4-BE49-F238E27FC236}">
                      <a16:creationId xmlns:a16="http://schemas.microsoft.com/office/drawing/2014/main" id="{7A467DFA-D994-541E-5DE2-A102943AD421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28;p32">
                  <a:extLst>
                    <a:ext uri="{FF2B5EF4-FFF2-40B4-BE49-F238E27FC236}">
                      <a16:creationId xmlns:a16="http://schemas.microsoft.com/office/drawing/2014/main" id="{A67BEDA7-B5C3-0420-8614-F42AF193332B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29;p32">
                  <a:extLst>
                    <a:ext uri="{FF2B5EF4-FFF2-40B4-BE49-F238E27FC236}">
                      <a16:creationId xmlns:a16="http://schemas.microsoft.com/office/drawing/2014/main" id="{B9CA59BD-89C5-A6F4-B1D1-C954675461E9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430;p32">
                  <a:extLst>
                    <a:ext uri="{FF2B5EF4-FFF2-40B4-BE49-F238E27FC236}">
                      <a16:creationId xmlns:a16="http://schemas.microsoft.com/office/drawing/2014/main" id="{E89C0C83-C956-54E6-4ECB-44DBFD251975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431;p32">
                  <a:extLst>
                    <a:ext uri="{FF2B5EF4-FFF2-40B4-BE49-F238E27FC236}">
                      <a16:creationId xmlns:a16="http://schemas.microsoft.com/office/drawing/2014/main" id="{6B1C119F-BA58-8199-0662-5A01A2C0D27E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432;p32">
                  <a:extLst>
                    <a:ext uri="{FF2B5EF4-FFF2-40B4-BE49-F238E27FC236}">
                      <a16:creationId xmlns:a16="http://schemas.microsoft.com/office/drawing/2014/main" id="{A14A8ED1-ACE5-068E-F1EF-6A2CB118ED31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433;p32">
                  <a:extLst>
                    <a:ext uri="{FF2B5EF4-FFF2-40B4-BE49-F238E27FC236}">
                      <a16:creationId xmlns:a16="http://schemas.microsoft.com/office/drawing/2014/main" id="{711EB8B0-65B9-52EE-80E3-F68C2BC90EAE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434;p32">
                  <a:extLst>
                    <a:ext uri="{FF2B5EF4-FFF2-40B4-BE49-F238E27FC236}">
                      <a16:creationId xmlns:a16="http://schemas.microsoft.com/office/drawing/2014/main" id="{A5A2A9DD-6E91-E048-0644-F57831C249E3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35;p32">
                  <a:extLst>
                    <a:ext uri="{FF2B5EF4-FFF2-40B4-BE49-F238E27FC236}">
                      <a16:creationId xmlns:a16="http://schemas.microsoft.com/office/drawing/2014/main" id="{EE32A82F-7470-186A-1255-D103EB523A7E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436;p32">
                  <a:extLst>
                    <a:ext uri="{FF2B5EF4-FFF2-40B4-BE49-F238E27FC236}">
                      <a16:creationId xmlns:a16="http://schemas.microsoft.com/office/drawing/2014/main" id="{A65EC86E-06AD-0851-09DD-0851FF492280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37;p32">
                  <a:extLst>
                    <a:ext uri="{FF2B5EF4-FFF2-40B4-BE49-F238E27FC236}">
                      <a16:creationId xmlns:a16="http://schemas.microsoft.com/office/drawing/2014/main" id="{3E0BFCFD-AD3B-ED3D-C3F6-1E4E99826D5C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438;p32">
                  <a:extLst>
                    <a:ext uri="{FF2B5EF4-FFF2-40B4-BE49-F238E27FC236}">
                      <a16:creationId xmlns:a16="http://schemas.microsoft.com/office/drawing/2014/main" id="{206A3D1E-6E77-E75C-8208-6ABFA7E30A68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39;p32">
                  <a:extLst>
                    <a:ext uri="{FF2B5EF4-FFF2-40B4-BE49-F238E27FC236}">
                      <a16:creationId xmlns:a16="http://schemas.microsoft.com/office/drawing/2014/main" id="{5CFDCC1B-D40E-A0F1-9138-1F3D695890B7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440;p32">
                  <a:extLst>
                    <a:ext uri="{FF2B5EF4-FFF2-40B4-BE49-F238E27FC236}">
                      <a16:creationId xmlns:a16="http://schemas.microsoft.com/office/drawing/2014/main" id="{E8565180-63E9-992C-1CE8-DDCD7B68187E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41;p32">
                  <a:extLst>
                    <a:ext uri="{FF2B5EF4-FFF2-40B4-BE49-F238E27FC236}">
                      <a16:creationId xmlns:a16="http://schemas.microsoft.com/office/drawing/2014/main" id="{BC1945CE-8E70-707F-FC93-F92AF67E41E8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442;p32">
                  <a:extLst>
                    <a:ext uri="{FF2B5EF4-FFF2-40B4-BE49-F238E27FC236}">
                      <a16:creationId xmlns:a16="http://schemas.microsoft.com/office/drawing/2014/main" id="{582E9C24-B708-3E0D-A14B-9D6F0AF4D8AE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43;p32">
                  <a:extLst>
                    <a:ext uri="{FF2B5EF4-FFF2-40B4-BE49-F238E27FC236}">
                      <a16:creationId xmlns:a16="http://schemas.microsoft.com/office/drawing/2014/main" id="{E5EDA4A5-6D71-132D-EBF4-CE2099A2BB3C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444;p32">
                  <a:extLst>
                    <a:ext uri="{FF2B5EF4-FFF2-40B4-BE49-F238E27FC236}">
                      <a16:creationId xmlns:a16="http://schemas.microsoft.com/office/drawing/2014/main" id="{BF81A5F8-79C0-D4DB-6CF7-DD8C3F4A8152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45;p32">
                  <a:extLst>
                    <a:ext uri="{FF2B5EF4-FFF2-40B4-BE49-F238E27FC236}">
                      <a16:creationId xmlns:a16="http://schemas.microsoft.com/office/drawing/2014/main" id="{C1C063BF-4744-C96A-69DB-A346AD3A7392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446;p32">
                  <a:extLst>
                    <a:ext uri="{FF2B5EF4-FFF2-40B4-BE49-F238E27FC236}">
                      <a16:creationId xmlns:a16="http://schemas.microsoft.com/office/drawing/2014/main" id="{F6425C8B-A8BA-B52F-9AB9-3C171FC4C1DE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447;p32">
                  <a:extLst>
                    <a:ext uri="{FF2B5EF4-FFF2-40B4-BE49-F238E27FC236}">
                      <a16:creationId xmlns:a16="http://schemas.microsoft.com/office/drawing/2014/main" id="{522621A7-AB7E-613E-E2A7-0916D51E00D1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448;p32">
                  <a:extLst>
                    <a:ext uri="{FF2B5EF4-FFF2-40B4-BE49-F238E27FC236}">
                      <a16:creationId xmlns:a16="http://schemas.microsoft.com/office/drawing/2014/main" id="{40A74B8E-1156-F971-F08D-A9AC86B9498D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449;p32">
                  <a:extLst>
                    <a:ext uri="{FF2B5EF4-FFF2-40B4-BE49-F238E27FC236}">
                      <a16:creationId xmlns:a16="http://schemas.microsoft.com/office/drawing/2014/main" id="{D616E604-EC96-CCA1-D057-9FE056CFD6D7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50;p32">
                  <a:extLst>
                    <a:ext uri="{FF2B5EF4-FFF2-40B4-BE49-F238E27FC236}">
                      <a16:creationId xmlns:a16="http://schemas.microsoft.com/office/drawing/2014/main" id="{1FD5E374-CED8-C9E0-D13D-532279D8C4E0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51;p32">
                  <a:extLst>
                    <a:ext uri="{FF2B5EF4-FFF2-40B4-BE49-F238E27FC236}">
                      <a16:creationId xmlns:a16="http://schemas.microsoft.com/office/drawing/2014/main" id="{AB3E4B3D-B34E-E882-643A-51BD53F836D5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452;p32">
                  <a:extLst>
                    <a:ext uri="{FF2B5EF4-FFF2-40B4-BE49-F238E27FC236}">
                      <a16:creationId xmlns:a16="http://schemas.microsoft.com/office/drawing/2014/main" id="{F6A71AB5-D921-CB18-2E43-3724A72916CC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453;p32">
                <a:extLst>
                  <a:ext uri="{FF2B5EF4-FFF2-40B4-BE49-F238E27FC236}">
                    <a16:creationId xmlns:a16="http://schemas.microsoft.com/office/drawing/2014/main" id="{9D3B0178-6321-6426-CD04-62B6F70E28F9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" name="Google Shape;454;p32">
                <a:extLst>
                  <a:ext uri="{FF2B5EF4-FFF2-40B4-BE49-F238E27FC236}">
                    <a16:creationId xmlns:a16="http://schemas.microsoft.com/office/drawing/2014/main" id="{50514DB3-6F88-62EF-1157-BE37BE81B095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58" name="Google Shape;455;p32">
                  <a:extLst>
                    <a:ext uri="{FF2B5EF4-FFF2-40B4-BE49-F238E27FC236}">
                      <a16:creationId xmlns:a16="http://schemas.microsoft.com/office/drawing/2014/main" id="{B413E438-9BF0-15FC-3E81-8D782C2C87FF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56;p32">
                  <a:extLst>
                    <a:ext uri="{FF2B5EF4-FFF2-40B4-BE49-F238E27FC236}">
                      <a16:creationId xmlns:a16="http://schemas.microsoft.com/office/drawing/2014/main" id="{9A3E62AA-9BD4-1E8E-EBBA-01EA21AFEA6C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57;p32">
                  <a:extLst>
                    <a:ext uri="{FF2B5EF4-FFF2-40B4-BE49-F238E27FC236}">
                      <a16:creationId xmlns:a16="http://schemas.microsoft.com/office/drawing/2014/main" id="{377C42F0-4747-650C-8120-DC588D8FED54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58;p32">
                  <a:extLst>
                    <a:ext uri="{FF2B5EF4-FFF2-40B4-BE49-F238E27FC236}">
                      <a16:creationId xmlns:a16="http://schemas.microsoft.com/office/drawing/2014/main" id="{9D6C2781-8B8D-3CB7-5F60-A3528A2B658F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59;p32">
                  <a:extLst>
                    <a:ext uri="{FF2B5EF4-FFF2-40B4-BE49-F238E27FC236}">
                      <a16:creationId xmlns:a16="http://schemas.microsoft.com/office/drawing/2014/main" id="{1F79BCDA-19ED-6AEA-F785-320B1BE188C0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60;p32">
                  <a:extLst>
                    <a:ext uri="{FF2B5EF4-FFF2-40B4-BE49-F238E27FC236}">
                      <a16:creationId xmlns:a16="http://schemas.microsoft.com/office/drawing/2014/main" id="{4A30F876-AD9B-7B06-5BFF-F0A2026DE4BB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61;p32">
                  <a:extLst>
                    <a:ext uri="{FF2B5EF4-FFF2-40B4-BE49-F238E27FC236}">
                      <a16:creationId xmlns:a16="http://schemas.microsoft.com/office/drawing/2014/main" id="{1C9933D9-656C-E942-39F6-3ACED34B17CF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62;p32">
                  <a:extLst>
                    <a:ext uri="{FF2B5EF4-FFF2-40B4-BE49-F238E27FC236}">
                      <a16:creationId xmlns:a16="http://schemas.microsoft.com/office/drawing/2014/main" id="{2417F1BB-9C01-7135-1425-6C20A95EBDD8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63;p32">
                  <a:extLst>
                    <a:ext uri="{FF2B5EF4-FFF2-40B4-BE49-F238E27FC236}">
                      <a16:creationId xmlns:a16="http://schemas.microsoft.com/office/drawing/2014/main" id="{B48E5D9E-F0CC-DE56-7D6C-833F311983F5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64;p32">
                  <a:extLst>
                    <a:ext uri="{FF2B5EF4-FFF2-40B4-BE49-F238E27FC236}">
                      <a16:creationId xmlns:a16="http://schemas.microsoft.com/office/drawing/2014/main" id="{ADA80492-2739-075B-BBE1-E3715474D660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65;p32">
                  <a:extLst>
                    <a:ext uri="{FF2B5EF4-FFF2-40B4-BE49-F238E27FC236}">
                      <a16:creationId xmlns:a16="http://schemas.microsoft.com/office/drawing/2014/main" id="{213F6128-F876-EE9B-2035-902F1C65E791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66;p32">
                  <a:extLst>
                    <a:ext uri="{FF2B5EF4-FFF2-40B4-BE49-F238E27FC236}">
                      <a16:creationId xmlns:a16="http://schemas.microsoft.com/office/drawing/2014/main" id="{2F62AE8B-8F66-557B-FC32-E36692905F06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67;p32">
                  <a:extLst>
                    <a:ext uri="{FF2B5EF4-FFF2-40B4-BE49-F238E27FC236}">
                      <a16:creationId xmlns:a16="http://schemas.microsoft.com/office/drawing/2014/main" id="{575CA14F-0D80-6356-4B33-347EA4805E2B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" name="Google Shape;468;p32">
                <a:extLst>
                  <a:ext uri="{FF2B5EF4-FFF2-40B4-BE49-F238E27FC236}">
                    <a16:creationId xmlns:a16="http://schemas.microsoft.com/office/drawing/2014/main" id="{5D25205C-1A22-F8CB-0F71-026595559B2A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" name="Google Shape;469;p32">
                  <a:extLst>
                    <a:ext uri="{FF2B5EF4-FFF2-40B4-BE49-F238E27FC236}">
                      <a16:creationId xmlns:a16="http://schemas.microsoft.com/office/drawing/2014/main" id="{174EEFEE-8B82-DABE-725F-98F9465AC610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0;p32">
                  <a:extLst>
                    <a:ext uri="{FF2B5EF4-FFF2-40B4-BE49-F238E27FC236}">
                      <a16:creationId xmlns:a16="http://schemas.microsoft.com/office/drawing/2014/main" id="{A853ABA5-183A-220B-826B-D53E83DC7F25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71;p32">
                  <a:extLst>
                    <a:ext uri="{FF2B5EF4-FFF2-40B4-BE49-F238E27FC236}">
                      <a16:creationId xmlns:a16="http://schemas.microsoft.com/office/drawing/2014/main" id="{F6CE7B4A-F551-7B8E-30F9-09DFF5EC5D03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72;p32">
                  <a:extLst>
                    <a:ext uri="{FF2B5EF4-FFF2-40B4-BE49-F238E27FC236}">
                      <a16:creationId xmlns:a16="http://schemas.microsoft.com/office/drawing/2014/main" id="{C5E06A82-C8A2-9164-99BB-02D09F0A5046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3;p32">
                  <a:extLst>
                    <a:ext uri="{FF2B5EF4-FFF2-40B4-BE49-F238E27FC236}">
                      <a16:creationId xmlns:a16="http://schemas.microsoft.com/office/drawing/2014/main" id="{C2A45621-3057-18A4-44A9-2E7F69FC6FAA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4;p32">
                  <a:extLst>
                    <a:ext uri="{FF2B5EF4-FFF2-40B4-BE49-F238E27FC236}">
                      <a16:creationId xmlns:a16="http://schemas.microsoft.com/office/drawing/2014/main" id="{71E435AA-E277-68A1-2497-9969966770CF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5;p32">
                  <a:extLst>
                    <a:ext uri="{FF2B5EF4-FFF2-40B4-BE49-F238E27FC236}">
                      <a16:creationId xmlns:a16="http://schemas.microsoft.com/office/drawing/2014/main" id="{5D14F218-B559-E29B-937F-CEB5757C1FA9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476;p32">
                  <a:extLst>
                    <a:ext uri="{FF2B5EF4-FFF2-40B4-BE49-F238E27FC236}">
                      <a16:creationId xmlns:a16="http://schemas.microsoft.com/office/drawing/2014/main" id="{93A1EB94-361C-9E17-E9B0-3D36188769E6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7;p32">
                  <a:extLst>
                    <a:ext uri="{FF2B5EF4-FFF2-40B4-BE49-F238E27FC236}">
                      <a16:creationId xmlns:a16="http://schemas.microsoft.com/office/drawing/2014/main" id="{C3B51603-A571-941E-4291-394FF5352CF5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8;p32">
                  <a:extLst>
                    <a:ext uri="{FF2B5EF4-FFF2-40B4-BE49-F238E27FC236}">
                      <a16:creationId xmlns:a16="http://schemas.microsoft.com/office/drawing/2014/main" id="{407A62FA-C521-0ED2-856D-76F429871329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79;p32">
                  <a:extLst>
                    <a:ext uri="{FF2B5EF4-FFF2-40B4-BE49-F238E27FC236}">
                      <a16:creationId xmlns:a16="http://schemas.microsoft.com/office/drawing/2014/main" id="{349CDEAB-30D4-70A0-D819-5FDF79A47532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80;p32">
                  <a:extLst>
                    <a:ext uri="{FF2B5EF4-FFF2-40B4-BE49-F238E27FC236}">
                      <a16:creationId xmlns:a16="http://schemas.microsoft.com/office/drawing/2014/main" id="{08665646-C6F5-9E19-B909-0E4B78878964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81;p32">
                <a:extLst>
                  <a:ext uri="{FF2B5EF4-FFF2-40B4-BE49-F238E27FC236}">
                    <a16:creationId xmlns:a16="http://schemas.microsoft.com/office/drawing/2014/main" id="{CD97E5C6-599A-4963-69B0-D2105251B8D1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3" name="Google Shape;482;p32">
                  <a:extLst>
                    <a:ext uri="{FF2B5EF4-FFF2-40B4-BE49-F238E27FC236}">
                      <a16:creationId xmlns:a16="http://schemas.microsoft.com/office/drawing/2014/main" id="{D201508B-D002-57D9-186B-CEA4263D7302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483;p32">
                  <a:extLst>
                    <a:ext uri="{FF2B5EF4-FFF2-40B4-BE49-F238E27FC236}">
                      <a16:creationId xmlns:a16="http://schemas.microsoft.com/office/drawing/2014/main" id="{0D8F5E59-D0FC-8D34-C111-9C1C77887693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84;p32">
                  <a:extLst>
                    <a:ext uri="{FF2B5EF4-FFF2-40B4-BE49-F238E27FC236}">
                      <a16:creationId xmlns:a16="http://schemas.microsoft.com/office/drawing/2014/main" id="{8E3488A2-9CD5-6F64-13B2-E00433F4A9DE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485;p32">
                  <a:extLst>
                    <a:ext uri="{FF2B5EF4-FFF2-40B4-BE49-F238E27FC236}">
                      <a16:creationId xmlns:a16="http://schemas.microsoft.com/office/drawing/2014/main" id="{4FD03975-EC13-4008-30FC-E3A84C65FC6D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86;p32">
                  <a:extLst>
                    <a:ext uri="{FF2B5EF4-FFF2-40B4-BE49-F238E27FC236}">
                      <a16:creationId xmlns:a16="http://schemas.microsoft.com/office/drawing/2014/main" id="{94ABE464-A230-6E6A-BFB9-2D337D402FB1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87;p32">
                  <a:extLst>
                    <a:ext uri="{FF2B5EF4-FFF2-40B4-BE49-F238E27FC236}">
                      <a16:creationId xmlns:a16="http://schemas.microsoft.com/office/drawing/2014/main" id="{695A3AC6-B8C4-6C9E-46AC-EFF97A6FB573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88;p32">
                  <a:extLst>
                    <a:ext uri="{FF2B5EF4-FFF2-40B4-BE49-F238E27FC236}">
                      <a16:creationId xmlns:a16="http://schemas.microsoft.com/office/drawing/2014/main" id="{F612DC80-C48A-16DB-E818-EF5A8F5170B2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89;p32">
                  <a:extLst>
                    <a:ext uri="{FF2B5EF4-FFF2-40B4-BE49-F238E27FC236}">
                      <a16:creationId xmlns:a16="http://schemas.microsoft.com/office/drawing/2014/main" id="{16FADCC2-CF57-54E0-59E7-C4DEDA759E31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90;p32">
                  <a:extLst>
                    <a:ext uri="{FF2B5EF4-FFF2-40B4-BE49-F238E27FC236}">
                      <a16:creationId xmlns:a16="http://schemas.microsoft.com/office/drawing/2014/main" id="{81297F4C-A5D8-17EF-C8AE-60E50A0EE2F8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91;p32">
                  <a:extLst>
                    <a:ext uri="{FF2B5EF4-FFF2-40B4-BE49-F238E27FC236}">
                      <a16:creationId xmlns:a16="http://schemas.microsoft.com/office/drawing/2014/main" id="{8F5AF6E8-E73B-5441-6B21-B4BF440446B9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92;p32">
                  <a:extLst>
                    <a:ext uri="{FF2B5EF4-FFF2-40B4-BE49-F238E27FC236}">
                      <a16:creationId xmlns:a16="http://schemas.microsoft.com/office/drawing/2014/main" id="{7ACD2646-886B-0B6C-AF6C-2552532E01C4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93;p32">
                  <a:extLst>
                    <a:ext uri="{FF2B5EF4-FFF2-40B4-BE49-F238E27FC236}">
                      <a16:creationId xmlns:a16="http://schemas.microsoft.com/office/drawing/2014/main" id="{C1052888-23B9-9D18-D55D-700C7E40574E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94;p32">
                  <a:extLst>
                    <a:ext uri="{FF2B5EF4-FFF2-40B4-BE49-F238E27FC236}">
                      <a16:creationId xmlns:a16="http://schemas.microsoft.com/office/drawing/2014/main" id="{A99D7348-9C0F-AD45-A9DA-412FE189C517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95;p32">
                  <a:extLst>
                    <a:ext uri="{FF2B5EF4-FFF2-40B4-BE49-F238E27FC236}">
                      <a16:creationId xmlns:a16="http://schemas.microsoft.com/office/drawing/2014/main" id="{26A240EA-8CD9-B1BA-ABF0-BF7BFC5538FE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96;p32">
                  <a:extLst>
                    <a:ext uri="{FF2B5EF4-FFF2-40B4-BE49-F238E27FC236}">
                      <a16:creationId xmlns:a16="http://schemas.microsoft.com/office/drawing/2014/main" id="{024798F8-4F7D-6A9C-C2AD-C5A012BC5333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97;p32">
                  <a:extLst>
                    <a:ext uri="{FF2B5EF4-FFF2-40B4-BE49-F238E27FC236}">
                      <a16:creationId xmlns:a16="http://schemas.microsoft.com/office/drawing/2014/main" id="{72DE9C2D-1216-CF3E-F08C-E5E96F7628EF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98;p32">
                  <a:extLst>
                    <a:ext uri="{FF2B5EF4-FFF2-40B4-BE49-F238E27FC236}">
                      <a16:creationId xmlns:a16="http://schemas.microsoft.com/office/drawing/2014/main" id="{A9562785-4A65-8DB2-0C91-2B3CDA9D0B9D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99;p32">
                  <a:extLst>
                    <a:ext uri="{FF2B5EF4-FFF2-40B4-BE49-F238E27FC236}">
                      <a16:creationId xmlns:a16="http://schemas.microsoft.com/office/drawing/2014/main" id="{ABE03651-CB10-77A7-A1F8-0F461ADA57EC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00;p32">
                  <a:extLst>
                    <a:ext uri="{FF2B5EF4-FFF2-40B4-BE49-F238E27FC236}">
                      <a16:creationId xmlns:a16="http://schemas.microsoft.com/office/drawing/2014/main" id="{01E02A15-647D-AE7D-4A0C-138DE667009B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01;p32">
                  <a:extLst>
                    <a:ext uri="{FF2B5EF4-FFF2-40B4-BE49-F238E27FC236}">
                      <a16:creationId xmlns:a16="http://schemas.microsoft.com/office/drawing/2014/main" id="{978587D7-0EE1-2BD9-D86F-C556E29359D4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02;p32">
                  <a:extLst>
                    <a:ext uri="{FF2B5EF4-FFF2-40B4-BE49-F238E27FC236}">
                      <a16:creationId xmlns:a16="http://schemas.microsoft.com/office/drawing/2014/main" id="{BA54F038-83E3-BA36-2CBC-BF1DD1DD35A2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03;p32">
                  <a:extLst>
                    <a:ext uri="{FF2B5EF4-FFF2-40B4-BE49-F238E27FC236}">
                      <a16:creationId xmlns:a16="http://schemas.microsoft.com/office/drawing/2014/main" id="{BE0FE04E-AD38-5306-B997-BB658F22523B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04;p32">
                  <a:extLst>
                    <a:ext uri="{FF2B5EF4-FFF2-40B4-BE49-F238E27FC236}">
                      <a16:creationId xmlns:a16="http://schemas.microsoft.com/office/drawing/2014/main" id="{995EA5BC-C145-5EB8-673F-82DE3FF741D2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05;p32">
                  <a:extLst>
                    <a:ext uri="{FF2B5EF4-FFF2-40B4-BE49-F238E27FC236}">
                      <a16:creationId xmlns:a16="http://schemas.microsoft.com/office/drawing/2014/main" id="{9E72A52C-63C7-4126-D135-2920DDDA8CC9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06;p32">
                  <a:extLst>
                    <a:ext uri="{FF2B5EF4-FFF2-40B4-BE49-F238E27FC236}">
                      <a16:creationId xmlns:a16="http://schemas.microsoft.com/office/drawing/2014/main" id="{BC65271F-AE04-923F-E8CF-44E0988BCEC5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07;p32">
                  <a:extLst>
                    <a:ext uri="{FF2B5EF4-FFF2-40B4-BE49-F238E27FC236}">
                      <a16:creationId xmlns:a16="http://schemas.microsoft.com/office/drawing/2014/main" id="{9DC6824B-8E44-5F8E-B01F-6003C1FD4B41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08;p32">
                  <a:extLst>
                    <a:ext uri="{FF2B5EF4-FFF2-40B4-BE49-F238E27FC236}">
                      <a16:creationId xmlns:a16="http://schemas.microsoft.com/office/drawing/2014/main" id="{99A0F716-49C0-688E-809D-BC25267E7AAF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09;p32">
                  <a:extLst>
                    <a:ext uri="{FF2B5EF4-FFF2-40B4-BE49-F238E27FC236}">
                      <a16:creationId xmlns:a16="http://schemas.microsoft.com/office/drawing/2014/main" id="{0140FC01-2AF2-4CB7-ECE9-4D5A83BEE982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10;p32">
                  <a:extLst>
                    <a:ext uri="{FF2B5EF4-FFF2-40B4-BE49-F238E27FC236}">
                      <a16:creationId xmlns:a16="http://schemas.microsoft.com/office/drawing/2014/main" id="{15E480FB-FB6B-6A7E-FF48-85CECE32714A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11;p32">
                  <a:extLst>
                    <a:ext uri="{FF2B5EF4-FFF2-40B4-BE49-F238E27FC236}">
                      <a16:creationId xmlns:a16="http://schemas.microsoft.com/office/drawing/2014/main" id="{69D4BA78-83CA-1754-F171-0C0C2EBDBD7D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2;p32">
                  <a:extLst>
                    <a:ext uri="{FF2B5EF4-FFF2-40B4-BE49-F238E27FC236}">
                      <a16:creationId xmlns:a16="http://schemas.microsoft.com/office/drawing/2014/main" id="{9CAFC5AE-5FEE-7CB3-77D4-1FC5EC2F8F03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3;p32">
                  <a:extLst>
                    <a:ext uri="{FF2B5EF4-FFF2-40B4-BE49-F238E27FC236}">
                      <a16:creationId xmlns:a16="http://schemas.microsoft.com/office/drawing/2014/main" id="{8D7B93D5-2090-0B7A-46EC-226DC5063C69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514;p32">
                  <a:extLst>
                    <a:ext uri="{FF2B5EF4-FFF2-40B4-BE49-F238E27FC236}">
                      <a16:creationId xmlns:a16="http://schemas.microsoft.com/office/drawing/2014/main" id="{F93E5A00-0F67-2A13-5A67-A79F7015A7C6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806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Cracking degli hash recuperati</a:t>
            </a:r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69CBEC92-B96E-149B-422D-2B96AE52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4" y="2357769"/>
            <a:ext cx="6025501" cy="2339737"/>
          </a:xfrm>
          <a:prstGeom prst="rect">
            <a:avLst/>
          </a:prstGeom>
        </p:spPr>
      </p:pic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366D71D2-BCA3-151F-480D-87457966E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01" y="2357769"/>
            <a:ext cx="4662812" cy="1246096"/>
          </a:xfrm>
          <a:prstGeom prst="rect">
            <a:avLst/>
          </a:prstGeom>
        </p:spPr>
      </p:pic>
      <p:pic>
        <p:nvPicPr>
          <p:cNvPr id="10" name="Immagine 9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B2B712E5-6FBB-E29E-43E2-03D32DF73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43" y="3821130"/>
            <a:ext cx="2263336" cy="87637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F358881-132D-58C8-2B18-F869B1144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43" y="4832442"/>
            <a:ext cx="2958986" cy="3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Lista degli utenti </a:t>
            </a:r>
            <a:r>
              <a:rPr lang="it-IT" b="1" dirty="0" err="1">
                <a:latin typeface="DM Sans" pitchFamily="2" charset="0"/>
              </a:rPr>
              <a:t>sudoer</a:t>
            </a:r>
            <a:r>
              <a:rPr lang="it-IT" dirty="0">
                <a:latin typeface="DM Sans" pitchFamily="2" charset="0"/>
              </a:rPr>
              <a:t> e escalation con l’utente </a:t>
            </a:r>
            <a:r>
              <a:rPr lang="it-IT" b="1" dirty="0" err="1">
                <a:latin typeface="DM Sans" pitchFamily="2" charset="0"/>
              </a:rPr>
              <a:t>swillard</a:t>
            </a:r>
            <a:r>
              <a:rPr lang="it-IT" dirty="0">
                <a:latin typeface="DM Sans" pitchFamily="2" charset="0"/>
              </a:rPr>
              <a:t> con password </a:t>
            </a:r>
            <a:r>
              <a:rPr lang="it-IT" b="1" dirty="0">
                <a:latin typeface="DM Sans" pitchFamily="2" charset="0"/>
              </a:rPr>
              <a:t>brillantissimo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ABFED5FE-6F37-A66B-96B1-965B61AE6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8098"/>
            <a:ext cx="4798665" cy="1531198"/>
          </a:xfrm>
          <a:prstGeom prst="rect">
            <a:avLst/>
          </a:prstGeom>
        </p:spPr>
      </p:pic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02546601-FDEF-FCC4-82ED-EEDC833A0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2243"/>
            <a:ext cx="608949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Maintaining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Access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Creazione della backdoor</a:t>
            </a: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A5D46C0-86D4-57C2-A12A-8459FE8F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8637"/>
            <a:ext cx="8939229" cy="1301435"/>
          </a:xfrm>
          <a:prstGeom prst="rect">
            <a:avLst/>
          </a:prstGeom>
        </p:spPr>
      </p:pic>
      <p:pic>
        <p:nvPicPr>
          <p:cNvPr id="12" name="Immagine 11" descr="Immagine che contiene testo, Carattere, schermata, design&#10;&#10;Descrizione generata automaticamente">
            <a:extLst>
              <a:ext uri="{FF2B5EF4-FFF2-40B4-BE49-F238E27FC236}">
                <a16:creationId xmlns:a16="http://schemas.microsoft.com/office/drawing/2014/main" id="{50FE7CE5-2CE8-E967-4DBA-C223B7922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3210"/>
            <a:ext cx="3336740" cy="7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1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Maintaining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Access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Trasferimento della backdoor e creazione dell’exploit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7912450-F93F-04A8-AB81-574699EC9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9746"/>
            <a:ext cx="3901778" cy="1585097"/>
          </a:xfrm>
          <a:prstGeom prst="rect">
            <a:avLst/>
          </a:prstGeom>
        </p:spPr>
      </p:pic>
      <p:pic>
        <p:nvPicPr>
          <p:cNvPr id="9" name="Immagine 8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E9E5A306-8CCE-AA56-9C06-D06D71C83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74" y="3379746"/>
            <a:ext cx="4030940" cy="12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Maintaining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Access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Attivazione della backdoor</a:t>
            </a:r>
          </a:p>
        </p:txBody>
      </p:sp>
      <p:pic>
        <p:nvPicPr>
          <p:cNvPr id="7" name="Immagine 6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D5F77836-C9F4-8E14-D335-E8BF4FCDE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8835"/>
            <a:ext cx="4244708" cy="723963"/>
          </a:xfrm>
          <a:prstGeom prst="rect">
            <a:avLst/>
          </a:prstGeom>
        </p:spPr>
      </p:pic>
      <p:pic>
        <p:nvPicPr>
          <p:cNvPr id="4" name="Immagine 3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F9A72A8D-01EC-3706-4B8F-86BC422AA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128" y="1825625"/>
            <a:ext cx="5359072" cy="47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Maintaining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Access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Impossibilità di test</a:t>
            </a:r>
          </a:p>
        </p:txBody>
      </p:sp>
      <p:pic>
        <p:nvPicPr>
          <p:cNvPr id="5" name="Immagine 4" descr="Immagine che contiene Elementi grafici, schermata, Carattere, logo&#10;&#10;Descrizione generata automaticamente">
            <a:extLst>
              <a:ext uri="{FF2B5EF4-FFF2-40B4-BE49-F238E27FC236}">
                <a16:creationId xmlns:a16="http://schemas.microsoft.com/office/drawing/2014/main" id="{25E87816-6036-F0F4-10A5-4DBF37270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3" y="2777918"/>
            <a:ext cx="3309398" cy="330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La macchina presenta vulnerabilità sfruttabili che portano alla compromissione totale del sistema se non si prendono provvedimenti</a:t>
            </a:r>
          </a:p>
        </p:txBody>
      </p:sp>
    </p:spTree>
    <p:extLst>
      <p:ext uri="{BB962C8B-B14F-4D97-AF65-F5344CB8AC3E}">
        <p14:creationId xmlns:p14="http://schemas.microsoft.com/office/powerpoint/2010/main" val="98512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Alcuni consigli:</a:t>
            </a:r>
          </a:p>
          <a:p>
            <a:r>
              <a:rPr lang="it-IT" dirty="0">
                <a:latin typeface="DM Sans" pitchFamily="2" charset="0"/>
              </a:rPr>
              <a:t>Rimuovere le informazioni sensibili</a:t>
            </a:r>
          </a:p>
          <a:p>
            <a:r>
              <a:rPr lang="it-IT" dirty="0">
                <a:latin typeface="DM Sans" pitchFamily="2" charset="0"/>
              </a:rPr>
              <a:t>Cambiare le password con altre più forti</a:t>
            </a:r>
          </a:p>
          <a:p>
            <a:r>
              <a:rPr lang="it-IT" dirty="0">
                <a:latin typeface="DM Sans" pitchFamily="2" charset="0"/>
              </a:rPr>
              <a:t>Aggiornare il sistema e gli applicativi</a:t>
            </a:r>
          </a:p>
          <a:p>
            <a:pPr marL="0" indent="0">
              <a:buNone/>
            </a:pPr>
            <a:endParaRPr lang="it-IT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7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2561335" y="-184323"/>
            <a:ext cx="6528948" cy="7226669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kumimoji="0" lang="en" sz="72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Fine</a:t>
            </a:r>
            <a:endParaRPr lang="it-IT" dirty="0">
              <a:latin typeface="Viga"/>
            </a:endParaRPr>
          </a:p>
        </p:txBody>
      </p:sp>
      <p:sp>
        <p:nvSpPr>
          <p:cNvPr id="3007" name="Google Shape;3007;p6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1F1C51"/>
              </a:buClr>
              <a:buSzPts val="1800"/>
              <a:buFont typeface="DM Sans"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DM Sans"/>
                <a:sym typeface="DM Sans"/>
              </a:rPr>
              <a:t>Grazie per l’attenzione!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Information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Gathering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2247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Anche questa fase sarà saltata vista la natura dell’asset</a:t>
            </a:r>
          </a:p>
        </p:txBody>
      </p:sp>
      <p:grpSp>
        <p:nvGrpSpPr>
          <p:cNvPr id="207" name="Google Shape;917;p38">
            <a:extLst>
              <a:ext uri="{FF2B5EF4-FFF2-40B4-BE49-F238E27FC236}">
                <a16:creationId xmlns:a16="http://schemas.microsoft.com/office/drawing/2014/main" id="{EB1CD5DD-ACD7-52C2-B16C-8E1D9CC2C191}"/>
              </a:ext>
            </a:extLst>
          </p:cNvPr>
          <p:cNvGrpSpPr/>
          <p:nvPr/>
        </p:nvGrpSpPr>
        <p:grpSpPr>
          <a:xfrm>
            <a:off x="1452734" y="2980817"/>
            <a:ext cx="3547269" cy="3655635"/>
            <a:chOff x="1251950" y="238125"/>
            <a:chExt cx="5082775" cy="5238050"/>
          </a:xfrm>
        </p:grpSpPr>
        <p:sp>
          <p:nvSpPr>
            <p:cNvPr id="208" name="Google Shape;918;p38">
              <a:extLst>
                <a:ext uri="{FF2B5EF4-FFF2-40B4-BE49-F238E27FC236}">
                  <a16:creationId xmlns:a16="http://schemas.microsoft.com/office/drawing/2014/main" id="{0F61DB21-F002-6AD4-7204-9A627A97B1BC}"/>
                </a:ext>
              </a:extLst>
            </p:cNvPr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919;p38">
              <a:extLst>
                <a:ext uri="{FF2B5EF4-FFF2-40B4-BE49-F238E27FC236}">
                  <a16:creationId xmlns:a16="http://schemas.microsoft.com/office/drawing/2014/main" id="{742F590E-72AF-9FEA-F51C-4D38F965AF1A}"/>
                </a:ext>
              </a:extLst>
            </p:cNvPr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920;p38">
              <a:extLst>
                <a:ext uri="{FF2B5EF4-FFF2-40B4-BE49-F238E27FC236}">
                  <a16:creationId xmlns:a16="http://schemas.microsoft.com/office/drawing/2014/main" id="{56CCBA42-6A83-1CE4-C3BB-EB00B98FE437}"/>
                </a:ext>
              </a:extLst>
            </p:cNvPr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921;p38">
              <a:extLst>
                <a:ext uri="{FF2B5EF4-FFF2-40B4-BE49-F238E27FC236}">
                  <a16:creationId xmlns:a16="http://schemas.microsoft.com/office/drawing/2014/main" id="{D379B2E4-B4E8-8822-A54D-310F7A43BB4C}"/>
                </a:ext>
              </a:extLst>
            </p:cNvPr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922;p38">
              <a:extLst>
                <a:ext uri="{FF2B5EF4-FFF2-40B4-BE49-F238E27FC236}">
                  <a16:creationId xmlns:a16="http://schemas.microsoft.com/office/drawing/2014/main" id="{29028051-4E43-E01E-3F26-15379D6A5678}"/>
                </a:ext>
              </a:extLst>
            </p:cNvPr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923;p38">
              <a:extLst>
                <a:ext uri="{FF2B5EF4-FFF2-40B4-BE49-F238E27FC236}">
                  <a16:creationId xmlns:a16="http://schemas.microsoft.com/office/drawing/2014/main" id="{626986A9-76DF-2975-BCCA-5C17B5756C5F}"/>
                </a:ext>
              </a:extLst>
            </p:cNvPr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924;p38">
              <a:extLst>
                <a:ext uri="{FF2B5EF4-FFF2-40B4-BE49-F238E27FC236}">
                  <a16:creationId xmlns:a16="http://schemas.microsoft.com/office/drawing/2014/main" id="{AA1A2941-3DD9-BF76-16F1-F6EC04A9EC47}"/>
                </a:ext>
              </a:extLst>
            </p:cNvPr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925;p38">
              <a:extLst>
                <a:ext uri="{FF2B5EF4-FFF2-40B4-BE49-F238E27FC236}">
                  <a16:creationId xmlns:a16="http://schemas.microsoft.com/office/drawing/2014/main" id="{088F81FB-ABFC-EFF4-314E-61A980DF4609}"/>
                </a:ext>
              </a:extLst>
            </p:cNvPr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926;p38">
              <a:extLst>
                <a:ext uri="{FF2B5EF4-FFF2-40B4-BE49-F238E27FC236}">
                  <a16:creationId xmlns:a16="http://schemas.microsoft.com/office/drawing/2014/main" id="{AE55422E-85D3-B35D-5933-9EAD27EFDD4E}"/>
                </a:ext>
              </a:extLst>
            </p:cNvPr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927;p38">
              <a:extLst>
                <a:ext uri="{FF2B5EF4-FFF2-40B4-BE49-F238E27FC236}">
                  <a16:creationId xmlns:a16="http://schemas.microsoft.com/office/drawing/2014/main" id="{BCBBF34D-60BA-850B-4A1C-FFCFB346D67D}"/>
                </a:ext>
              </a:extLst>
            </p:cNvPr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928;p38">
              <a:extLst>
                <a:ext uri="{FF2B5EF4-FFF2-40B4-BE49-F238E27FC236}">
                  <a16:creationId xmlns:a16="http://schemas.microsoft.com/office/drawing/2014/main" id="{1B763DAD-30D0-05B0-52D5-290B05F51663}"/>
                </a:ext>
              </a:extLst>
            </p:cNvPr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929;p38">
              <a:extLst>
                <a:ext uri="{FF2B5EF4-FFF2-40B4-BE49-F238E27FC236}">
                  <a16:creationId xmlns:a16="http://schemas.microsoft.com/office/drawing/2014/main" id="{45DE5D38-C889-B76D-9A35-969C4272D9BA}"/>
                </a:ext>
              </a:extLst>
            </p:cNvPr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930;p38">
              <a:extLst>
                <a:ext uri="{FF2B5EF4-FFF2-40B4-BE49-F238E27FC236}">
                  <a16:creationId xmlns:a16="http://schemas.microsoft.com/office/drawing/2014/main" id="{0257523D-FBC8-0435-BE07-4885C139F907}"/>
                </a:ext>
              </a:extLst>
            </p:cNvPr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931;p38">
              <a:extLst>
                <a:ext uri="{FF2B5EF4-FFF2-40B4-BE49-F238E27FC236}">
                  <a16:creationId xmlns:a16="http://schemas.microsoft.com/office/drawing/2014/main" id="{2989BAA0-C617-4A1B-B3AB-D90DC0976F42}"/>
                </a:ext>
              </a:extLst>
            </p:cNvPr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932;p38">
              <a:extLst>
                <a:ext uri="{FF2B5EF4-FFF2-40B4-BE49-F238E27FC236}">
                  <a16:creationId xmlns:a16="http://schemas.microsoft.com/office/drawing/2014/main" id="{566782ED-9E20-BE38-F166-07DFE9EC2C33}"/>
                </a:ext>
              </a:extLst>
            </p:cNvPr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933;p38">
              <a:extLst>
                <a:ext uri="{FF2B5EF4-FFF2-40B4-BE49-F238E27FC236}">
                  <a16:creationId xmlns:a16="http://schemas.microsoft.com/office/drawing/2014/main" id="{1986219C-A739-EB79-615E-E279E97CFFF9}"/>
                </a:ext>
              </a:extLst>
            </p:cNvPr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934;p38">
              <a:extLst>
                <a:ext uri="{FF2B5EF4-FFF2-40B4-BE49-F238E27FC236}">
                  <a16:creationId xmlns:a16="http://schemas.microsoft.com/office/drawing/2014/main" id="{CD2C853C-D496-2D1C-6A60-29B5A6A0CE84}"/>
                </a:ext>
              </a:extLst>
            </p:cNvPr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935;p38">
              <a:extLst>
                <a:ext uri="{FF2B5EF4-FFF2-40B4-BE49-F238E27FC236}">
                  <a16:creationId xmlns:a16="http://schemas.microsoft.com/office/drawing/2014/main" id="{DD621CF1-45CF-C096-0919-1112388BEA7D}"/>
                </a:ext>
              </a:extLst>
            </p:cNvPr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936;p38">
              <a:extLst>
                <a:ext uri="{FF2B5EF4-FFF2-40B4-BE49-F238E27FC236}">
                  <a16:creationId xmlns:a16="http://schemas.microsoft.com/office/drawing/2014/main" id="{C0F56405-9E40-05A0-5AB6-5FFF18F7BE9C}"/>
                </a:ext>
              </a:extLst>
            </p:cNvPr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937;p38">
              <a:extLst>
                <a:ext uri="{FF2B5EF4-FFF2-40B4-BE49-F238E27FC236}">
                  <a16:creationId xmlns:a16="http://schemas.microsoft.com/office/drawing/2014/main" id="{9BDB697D-8AF0-6E7B-F8A3-45E7B880429E}"/>
                </a:ext>
              </a:extLst>
            </p:cNvPr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938;p38">
              <a:extLst>
                <a:ext uri="{FF2B5EF4-FFF2-40B4-BE49-F238E27FC236}">
                  <a16:creationId xmlns:a16="http://schemas.microsoft.com/office/drawing/2014/main" id="{4C84B302-587E-A1C6-2327-1625DA24EB56}"/>
                </a:ext>
              </a:extLst>
            </p:cNvPr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939;p38">
              <a:extLst>
                <a:ext uri="{FF2B5EF4-FFF2-40B4-BE49-F238E27FC236}">
                  <a16:creationId xmlns:a16="http://schemas.microsoft.com/office/drawing/2014/main" id="{7FED1D88-E6B3-9514-F426-C23E033D5C72}"/>
                </a:ext>
              </a:extLst>
            </p:cNvPr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940;p38">
              <a:extLst>
                <a:ext uri="{FF2B5EF4-FFF2-40B4-BE49-F238E27FC236}">
                  <a16:creationId xmlns:a16="http://schemas.microsoft.com/office/drawing/2014/main" id="{92663E5D-D1FB-9DF4-6BD7-DD6835C2EE42}"/>
                </a:ext>
              </a:extLst>
            </p:cNvPr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941;p38">
              <a:extLst>
                <a:ext uri="{FF2B5EF4-FFF2-40B4-BE49-F238E27FC236}">
                  <a16:creationId xmlns:a16="http://schemas.microsoft.com/office/drawing/2014/main" id="{08AF3C3B-2156-FCBC-81E5-A12D21BEAE34}"/>
                </a:ext>
              </a:extLst>
            </p:cNvPr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942;p38">
              <a:extLst>
                <a:ext uri="{FF2B5EF4-FFF2-40B4-BE49-F238E27FC236}">
                  <a16:creationId xmlns:a16="http://schemas.microsoft.com/office/drawing/2014/main" id="{5852A361-EC44-3135-4E28-92A49CA65BA4}"/>
                </a:ext>
              </a:extLst>
            </p:cNvPr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943;p38">
              <a:extLst>
                <a:ext uri="{FF2B5EF4-FFF2-40B4-BE49-F238E27FC236}">
                  <a16:creationId xmlns:a16="http://schemas.microsoft.com/office/drawing/2014/main" id="{FF76F23D-4A25-5723-69FE-5745B9A7BD81}"/>
                </a:ext>
              </a:extLst>
            </p:cNvPr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944;p38">
              <a:extLst>
                <a:ext uri="{FF2B5EF4-FFF2-40B4-BE49-F238E27FC236}">
                  <a16:creationId xmlns:a16="http://schemas.microsoft.com/office/drawing/2014/main" id="{3BB5AC8E-9AA7-38BC-353A-EDDECEF5DD88}"/>
                </a:ext>
              </a:extLst>
            </p:cNvPr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945;p38">
              <a:extLst>
                <a:ext uri="{FF2B5EF4-FFF2-40B4-BE49-F238E27FC236}">
                  <a16:creationId xmlns:a16="http://schemas.microsoft.com/office/drawing/2014/main" id="{1EB5DCFC-FCE3-F6E6-622D-9C31FB9F30D5}"/>
                </a:ext>
              </a:extLst>
            </p:cNvPr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946;p38">
              <a:extLst>
                <a:ext uri="{FF2B5EF4-FFF2-40B4-BE49-F238E27FC236}">
                  <a16:creationId xmlns:a16="http://schemas.microsoft.com/office/drawing/2014/main" id="{C05B27B9-9510-94C1-7AFF-50611D5976E4}"/>
                </a:ext>
              </a:extLst>
            </p:cNvPr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947;p38">
              <a:extLst>
                <a:ext uri="{FF2B5EF4-FFF2-40B4-BE49-F238E27FC236}">
                  <a16:creationId xmlns:a16="http://schemas.microsoft.com/office/drawing/2014/main" id="{BC3303BD-112A-24F0-7DE6-274A031A1EE0}"/>
                </a:ext>
              </a:extLst>
            </p:cNvPr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948;p38">
              <a:extLst>
                <a:ext uri="{FF2B5EF4-FFF2-40B4-BE49-F238E27FC236}">
                  <a16:creationId xmlns:a16="http://schemas.microsoft.com/office/drawing/2014/main" id="{C60B3A84-D0E0-2C61-9E9C-C3773E049AF7}"/>
                </a:ext>
              </a:extLst>
            </p:cNvPr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949;p38">
              <a:extLst>
                <a:ext uri="{FF2B5EF4-FFF2-40B4-BE49-F238E27FC236}">
                  <a16:creationId xmlns:a16="http://schemas.microsoft.com/office/drawing/2014/main" id="{AAB858BE-6B14-F1AC-699A-B925A06C520F}"/>
                </a:ext>
              </a:extLst>
            </p:cNvPr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950;p38">
              <a:extLst>
                <a:ext uri="{FF2B5EF4-FFF2-40B4-BE49-F238E27FC236}">
                  <a16:creationId xmlns:a16="http://schemas.microsoft.com/office/drawing/2014/main" id="{38E57E06-5183-B504-D431-6BE9BBF940B4}"/>
                </a:ext>
              </a:extLst>
            </p:cNvPr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951;p38">
              <a:extLst>
                <a:ext uri="{FF2B5EF4-FFF2-40B4-BE49-F238E27FC236}">
                  <a16:creationId xmlns:a16="http://schemas.microsoft.com/office/drawing/2014/main" id="{BEAFF48B-6265-C5D8-F192-2023A2CA8CF6}"/>
                </a:ext>
              </a:extLst>
            </p:cNvPr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952;p38">
              <a:extLst>
                <a:ext uri="{FF2B5EF4-FFF2-40B4-BE49-F238E27FC236}">
                  <a16:creationId xmlns:a16="http://schemas.microsoft.com/office/drawing/2014/main" id="{D187FEC9-6219-16DC-25CB-1B913144A038}"/>
                </a:ext>
              </a:extLst>
            </p:cNvPr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953;p38">
              <a:extLst>
                <a:ext uri="{FF2B5EF4-FFF2-40B4-BE49-F238E27FC236}">
                  <a16:creationId xmlns:a16="http://schemas.microsoft.com/office/drawing/2014/main" id="{A00A5891-D8FE-1728-C3EB-BC109635E1B9}"/>
                </a:ext>
              </a:extLst>
            </p:cNvPr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954;p38">
              <a:extLst>
                <a:ext uri="{FF2B5EF4-FFF2-40B4-BE49-F238E27FC236}">
                  <a16:creationId xmlns:a16="http://schemas.microsoft.com/office/drawing/2014/main" id="{060D6D12-A445-1F5F-E257-6F72429A54F3}"/>
                </a:ext>
              </a:extLst>
            </p:cNvPr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955;p38">
              <a:extLst>
                <a:ext uri="{FF2B5EF4-FFF2-40B4-BE49-F238E27FC236}">
                  <a16:creationId xmlns:a16="http://schemas.microsoft.com/office/drawing/2014/main" id="{5437AD64-C2E0-860A-E4ED-11D992AEDFAD}"/>
                </a:ext>
              </a:extLst>
            </p:cNvPr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956;p38">
              <a:extLst>
                <a:ext uri="{FF2B5EF4-FFF2-40B4-BE49-F238E27FC236}">
                  <a16:creationId xmlns:a16="http://schemas.microsoft.com/office/drawing/2014/main" id="{8DDF30C5-DEBB-5732-45F3-E582ABE1C9DC}"/>
                </a:ext>
              </a:extLst>
            </p:cNvPr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957;p38">
              <a:extLst>
                <a:ext uri="{FF2B5EF4-FFF2-40B4-BE49-F238E27FC236}">
                  <a16:creationId xmlns:a16="http://schemas.microsoft.com/office/drawing/2014/main" id="{0EA424C7-F805-1F36-B089-48FB6928E737}"/>
                </a:ext>
              </a:extLst>
            </p:cNvPr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958;p38">
              <a:extLst>
                <a:ext uri="{FF2B5EF4-FFF2-40B4-BE49-F238E27FC236}">
                  <a16:creationId xmlns:a16="http://schemas.microsoft.com/office/drawing/2014/main" id="{3F3B2175-25B7-7BEA-26DB-A146A74A51A1}"/>
                </a:ext>
              </a:extLst>
            </p:cNvPr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959;p38">
              <a:extLst>
                <a:ext uri="{FF2B5EF4-FFF2-40B4-BE49-F238E27FC236}">
                  <a16:creationId xmlns:a16="http://schemas.microsoft.com/office/drawing/2014/main" id="{2647203F-278C-0322-DE20-BDEE543C6A61}"/>
                </a:ext>
              </a:extLst>
            </p:cNvPr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960;p38">
              <a:extLst>
                <a:ext uri="{FF2B5EF4-FFF2-40B4-BE49-F238E27FC236}">
                  <a16:creationId xmlns:a16="http://schemas.microsoft.com/office/drawing/2014/main" id="{A798ACC9-B1D1-E506-C92C-FF60CA0122F6}"/>
                </a:ext>
              </a:extLst>
            </p:cNvPr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961;p38">
              <a:extLst>
                <a:ext uri="{FF2B5EF4-FFF2-40B4-BE49-F238E27FC236}">
                  <a16:creationId xmlns:a16="http://schemas.microsoft.com/office/drawing/2014/main" id="{EF274073-2C38-DC1E-C844-D6A0C4AA9620}"/>
                </a:ext>
              </a:extLst>
            </p:cNvPr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962;p38">
              <a:extLst>
                <a:ext uri="{FF2B5EF4-FFF2-40B4-BE49-F238E27FC236}">
                  <a16:creationId xmlns:a16="http://schemas.microsoft.com/office/drawing/2014/main" id="{3A986C80-6217-5172-F6D1-AFA681B4652F}"/>
                </a:ext>
              </a:extLst>
            </p:cNvPr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963;p38">
              <a:extLst>
                <a:ext uri="{FF2B5EF4-FFF2-40B4-BE49-F238E27FC236}">
                  <a16:creationId xmlns:a16="http://schemas.microsoft.com/office/drawing/2014/main" id="{5720DD65-FD6B-2873-D527-6FE2728B0B07}"/>
                </a:ext>
              </a:extLst>
            </p:cNvPr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964;p38">
              <a:extLst>
                <a:ext uri="{FF2B5EF4-FFF2-40B4-BE49-F238E27FC236}">
                  <a16:creationId xmlns:a16="http://schemas.microsoft.com/office/drawing/2014/main" id="{35487A24-2B6D-25E8-5508-64FADF7A8BBE}"/>
                </a:ext>
              </a:extLst>
            </p:cNvPr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965;p38">
              <a:extLst>
                <a:ext uri="{FF2B5EF4-FFF2-40B4-BE49-F238E27FC236}">
                  <a16:creationId xmlns:a16="http://schemas.microsoft.com/office/drawing/2014/main" id="{FC5045C6-A9F4-8E3E-DB46-D9FC897D990D}"/>
                </a:ext>
              </a:extLst>
            </p:cNvPr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966;p38">
              <a:extLst>
                <a:ext uri="{FF2B5EF4-FFF2-40B4-BE49-F238E27FC236}">
                  <a16:creationId xmlns:a16="http://schemas.microsoft.com/office/drawing/2014/main" id="{5CED1E21-C27B-FCE8-639D-70BDD76F7DEB}"/>
                </a:ext>
              </a:extLst>
            </p:cNvPr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967;p38">
              <a:extLst>
                <a:ext uri="{FF2B5EF4-FFF2-40B4-BE49-F238E27FC236}">
                  <a16:creationId xmlns:a16="http://schemas.microsoft.com/office/drawing/2014/main" id="{F855A55C-BA01-E81E-2C02-BE29FE4BC66F}"/>
                </a:ext>
              </a:extLst>
            </p:cNvPr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968;p38">
              <a:extLst>
                <a:ext uri="{FF2B5EF4-FFF2-40B4-BE49-F238E27FC236}">
                  <a16:creationId xmlns:a16="http://schemas.microsoft.com/office/drawing/2014/main" id="{06BC247F-3F2D-BBD4-4AA6-1A6B75FF698B}"/>
                </a:ext>
              </a:extLst>
            </p:cNvPr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969;p38">
              <a:extLst>
                <a:ext uri="{FF2B5EF4-FFF2-40B4-BE49-F238E27FC236}">
                  <a16:creationId xmlns:a16="http://schemas.microsoft.com/office/drawing/2014/main" id="{02F7394F-658B-84A5-3C7B-39E06490328F}"/>
                </a:ext>
              </a:extLst>
            </p:cNvPr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970;p38">
              <a:extLst>
                <a:ext uri="{FF2B5EF4-FFF2-40B4-BE49-F238E27FC236}">
                  <a16:creationId xmlns:a16="http://schemas.microsoft.com/office/drawing/2014/main" id="{7AD0AB35-CB56-56A2-FB98-122D335022B7}"/>
                </a:ext>
              </a:extLst>
            </p:cNvPr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971;p38">
              <a:extLst>
                <a:ext uri="{FF2B5EF4-FFF2-40B4-BE49-F238E27FC236}">
                  <a16:creationId xmlns:a16="http://schemas.microsoft.com/office/drawing/2014/main" id="{8F268DFB-92B6-4CA4-BCAC-9FC8D7FF27F7}"/>
                </a:ext>
              </a:extLst>
            </p:cNvPr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972;p38">
              <a:extLst>
                <a:ext uri="{FF2B5EF4-FFF2-40B4-BE49-F238E27FC236}">
                  <a16:creationId xmlns:a16="http://schemas.microsoft.com/office/drawing/2014/main" id="{BC272C41-6A4F-3C17-CF28-E5F1F8F8405D}"/>
                </a:ext>
              </a:extLst>
            </p:cNvPr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973;p38">
              <a:extLst>
                <a:ext uri="{FF2B5EF4-FFF2-40B4-BE49-F238E27FC236}">
                  <a16:creationId xmlns:a16="http://schemas.microsoft.com/office/drawing/2014/main" id="{5E8BEE59-4B4B-EC17-7189-F17310F8E495}"/>
                </a:ext>
              </a:extLst>
            </p:cNvPr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974;p38">
              <a:extLst>
                <a:ext uri="{FF2B5EF4-FFF2-40B4-BE49-F238E27FC236}">
                  <a16:creationId xmlns:a16="http://schemas.microsoft.com/office/drawing/2014/main" id="{FA108F67-2010-61E9-E993-511D13F68143}"/>
                </a:ext>
              </a:extLst>
            </p:cNvPr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975;p38">
              <a:extLst>
                <a:ext uri="{FF2B5EF4-FFF2-40B4-BE49-F238E27FC236}">
                  <a16:creationId xmlns:a16="http://schemas.microsoft.com/office/drawing/2014/main" id="{1D88CCC8-D4E0-8A6D-615D-38AF840050B2}"/>
                </a:ext>
              </a:extLst>
            </p:cNvPr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976;p38">
              <a:extLst>
                <a:ext uri="{FF2B5EF4-FFF2-40B4-BE49-F238E27FC236}">
                  <a16:creationId xmlns:a16="http://schemas.microsoft.com/office/drawing/2014/main" id="{CE9DC0AD-054A-E661-D0C8-DB4DD5000BA9}"/>
                </a:ext>
              </a:extLst>
            </p:cNvPr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977;p38">
              <a:extLst>
                <a:ext uri="{FF2B5EF4-FFF2-40B4-BE49-F238E27FC236}">
                  <a16:creationId xmlns:a16="http://schemas.microsoft.com/office/drawing/2014/main" id="{AA7B6BBA-AC35-6E13-07B1-E9476CCBD3EB}"/>
                </a:ext>
              </a:extLst>
            </p:cNvPr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978;p38">
              <a:extLst>
                <a:ext uri="{FF2B5EF4-FFF2-40B4-BE49-F238E27FC236}">
                  <a16:creationId xmlns:a16="http://schemas.microsoft.com/office/drawing/2014/main" id="{274426FF-F0FD-BC01-9C02-660100FC809A}"/>
                </a:ext>
              </a:extLst>
            </p:cNvPr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979;p38">
              <a:extLst>
                <a:ext uri="{FF2B5EF4-FFF2-40B4-BE49-F238E27FC236}">
                  <a16:creationId xmlns:a16="http://schemas.microsoft.com/office/drawing/2014/main" id="{6574C188-143B-FC1F-2458-C333FD71B8DA}"/>
                </a:ext>
              </a:extLst>
            </p:cNvPr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980;p38">
              <a:extLst>
                <a:ext uri="{FF2B5EF4-FFF2-40B4-BE49-F238E27FC236}">
                  <a16:creationId xmlns:a16="http://schemas.microsoft.com/office/drawing/2014/main" id="{744C69F4-979B-92E4-AAF8-A00CE7E7A684}"/>
                </a:ext>
              </a:extLst>
            </p:cNvPr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981;p38">
              <a:extLst>
                <a:ext uri="{FF2B5EF4-FFF2-40B4-BE49-F238E27FC236}">
                  <a16:creationId xmlns:a16="http://schemas.microsoft.com/office/drawing/2014/main" id="{BD3DA6B5-F961-F5AD-6257-0CBEA6A48968}"/>
                </a:ext>
              </a:extLst>
            </p:cNvPr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982;p38">
              <a:extLst>
                <a:ext uri="{FF2B5EF4-FFF2-40B4-BE49-F238E27FC236}">
                  <a16:creationId xmlns:a16="http://schemas.microsoft.com/office/drawing/2014/main" id="{4310A389-A01E-49F8-D555-4973A07B4339}"/>
                </a:ext>
              </a:extLst>
            </p:cNvPr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983;p38">
              <a:extLst>
                <a:ext uri="{FF2B5EF4-FFF2-40B4-BE49-F238E27FC236}">
                  <a16:creationId xmlns:a16="http://schemas.microsoft.com/office/drawing/2014/main" id="{8F742D12-7668-AA32-9707-36D564A40E60}"/>
                </a:ext>
              </a:extLst>
            </p:cNvPr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984;p38">
              <a:extLst>
                <a:ext uri="{FF2B5EF4-FFF2-40B4-BE49-F238E27FC236}">
                  <a16:creationId xmlns:a16="http://schemas.microsoft.com/office/drawing/2014/main" id="{E2322039-D70C-9406-0FB5-FE59BDF78A94}"/>
                </a:ext>
              </a:extLst>
            </p:cNvPr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985;p38">
              <a:extLst>
                <a:ext uri="{FF2B5EF4-FFF2-40B4-BE49-F238E27FC236}">
                  <a16:creationId xmlns:a16="http://schemas.microsoft.com/office/drawing/2014/main" id="{D9CDB9E3-D758-6220-7530-413330656A66}"/>
                </a:ext>
              </a:extLst>
            </p:cNvPr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986;p38">
              <a:extLst>
                <a:ext uri="{FF2B5EF4-FFF2-40B4-BE49-F238E27FC236}">
                  <a16:creationId xmlns:a16="http://schemas.microsoft.com/office/drawing/2014/main" id="{16074233-001B-CFF5-C82B-B7E495CD79AB}"/>
                </a:ext>
              </a:extLst>
            </p:cNvPr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987;p38">
              <a:extLst>
                <a:ext uri="{FF2B5EF4-FFF2-40B4-BE49-F238E27FC236}">
                  <a16:creationId xmlns:a16="http://schemas.microsoft.com/office/drawing/2014/main" id="{41829042-3130-69B2-4F67-13FF1C7DBD15}"/>
                </a:ext>
              </a:extLst>
            </p:cNvPr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988;p38">
              <a:extLst>
                <a:ext uri="{FF2B5EF4-FFF2-40B4-BE49-F238E27FC236}">
                  <a16:creationId xmlns:a16="http://schemas.microsoft.com/office/drawing/2014/main" id="{F26AA07C-45FA-7B0B-7A8D-D2FAB8EE6451}"/>
                </a:ext>
              </a:extLst>
            </p:cNvPr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989;p38">
              <a:extLst>
                <a:ext uri="{FF2B5EF4-FFF2-40B4-BE49-F238E27FC236}">
                  <a16:creationId xmlns:a16="http://schemas.microsoft.com/office/drawing/2014/main" id="{524750D8-3393-A355-E624-619E088794E0}"/>
                </a:ext>
              </a:extLst>
            </p:cNvPr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990;p38">
              <a:extLst>
                <a:ext uri="{FF2B5EF4-FFF2-40B4-BE49-F238E27FC236}">
                  <a16:creationId xmlns:a16="http://schemas.microsoft.com/office/drawing/2014/main" id="{664D57A4-0B66-FF50-7E8B-F4D63FE05A67}"/>
                </a:ext>
              </a:extLst>
            </p:cNvPr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991;p38">
              <a:extLst>
                <a:ext uri="{FF2B5EF4-FFF2-40B4-BE49-F238E27FC236}">
                  <a16:creationId xmlns:a16="http://schemas.microsoft.com/office/drawing/2014/main" id="{D775BD69-ACC5-1B1C-A135-55A3C2D36EBC}"/>
                </a:ext>
              </a:extLst>
            </p:cNvPr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992;p38">
              <a:extLst>
                <a:ext uri="{FF2B5EF4-FFF2-40B4-BE49-F238E27FC236}">
                  <a16:creationId xmlns:a16="http://schemas.microsoft.com/office/drawing/2014/main" id="{0C8D68A5-F8EC-A3B1-361B-906913626CCF}"/>
                </a:ext>
              </a:extLst>
            </p:cNvPr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993;p38">
              <a:extLst>
                <a:ext uri="{FF2B5EF4-FFF2-40B4-BE49-F238E27FC236}">
                  <a16:creationId xmlns:a16="http://schemas.microsoft.com/office/drawing/2014/main" id="{C2DE2E03-49C5-E9EB-45E7-93D2B11CB503}"/>
                </a:ext>
              </a:extLst>
            </p:cNvPr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994;p38">
              <a:extLst>
                <a:ext uri="{FF2B5EF4-FFF2-40B4-BE49-F238E27FC236}">
                  <a16:creationId xmlns:a16="http://schemas.microsoft.com/office/drawing/2014/main" id="{FDAD3B24-5E3B-34F1-7DEC-FAA68B4B87F0}"/>
                </a:ext>
              </a:extLst>
            </p:cNvPr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995;p38">
              <a:extLst>
                <a:ext uri="{FF2B5EF4-FFF2-40B4-BE49-F238E27FC236}">
                  <a16:creationId xmlns:a16="http://schemas.microsoft.com/office/drawing/2014/main" id="{CB9EE72F-254B-D3D9-4A68-F40C0BFD436B}"/>
                </a:ext>
              </a:extLst>
            </p:cNvPr>
            <p:cNvSpPr/>
            <p:nvPr/>
          </p:nvSpPr>
          <p:spPr>
            <a:xfrm>
              <a:off x="3234300" y="992150"/>
              <a:ext cx="763150" cy="1188450"/>
            </a:xfrm>
            <a:custGeom>
              <a:avLst/>
              <a:gdLst/>
              <a:ahLst/>
              <a:cxnLst/>
              <a:rect l="l" t="t" r="r" b="b"/>
              <a:pathLst>
                <a:path w="30526" h="47538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6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6"/>
                  </a:lnTo>
                  <a:cubicBezTo>
                    <a:pt x="6478" y="18870"/>
                    <a:pt x="6351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4"/>
                    <a:pt x="15042" y="102"/>
                  </a:cubicBezTo>
                  <a:lnTo>
                    <a:pt x="148" y="18850"/>
                  </a:lnTo>
                  <a:cubicBezTo>
                    <a:pt x="1" y="19036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7"/>
                    <a:pt x="6196" y="47537"/>
                  </a:cubicBezTo>
                  <a:lnTo>
                    <a:pt x="24331" y="47537"/>
                  </a:lnTo>
                  <a:cubicBezTo>
                    <a:pt x="24488" y="47537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6"/>
                    <a:pt x="30379" y="18850"/>
                  </a:cubicBezTo>
                  <a:lnTo>
                    <a:pt x="15485" y="102"/>
                  </a:lnTo>
                  <a:cubicBezTo>
                    <a:pt x="15431" y="34"/>
                    <a:pt x="15347" y="1"/>
                    <a:pt x="1526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996;p38">
              <a:extLst>
                <a:ext uri="{FF2B5EF4-FFF2-40B4-BE49-F238E27FC236}">
                  <a16:creationId xmlns:a16="http://schemas.microsoft.com/office/drawing/2014/main" id="{8367B2E8-62BF-2050-F340-47E63791E6E4}"/>
                </a:ext>
              </a:extLst>
            </p:cNvPr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997;p38">
              <a:extLst>
                <a:ext uri="{FF2B5EF4-FFF2-40B4-BE49-F238E27FC236}">
                  <a16:creationId xmlns:a16="http://schemas.microsoft.com/office/drawing/2014/main" id="{30670C57-38E0-F56F-6ADC-AFADBB658C92}"/>
                </a:ext>
              </a:extLst>
            </p:cNvPr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998;p38">
              <a:extLst>
                <a:ext uri="{FF2B5EF4-FFF2-40B4-BE49-F238E27FC236}">
                  <a16:creationId xmlns:a16="http://schemas.microsoft.com/office/drawing/2014/main" id="{912499A2-B079-2CCD-A885-F01563ADB6D6}"/>
                </a:ext>
              </a:extLst>
            </p:cNvPr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999;p38">
              <a:extLst>
                <a:ext uri="{FF2B5EF4-FFF2-40B4-BE49-F238E27FC236}">
                  <a16:creationId xmlns:a16="http://schemas.microsoft.com/office/drawing/2014/main" id="{852A81F1-0F0E-5AE4-3BB7-139F937BA41C}"/>
                </a:ext>
              </a:extLst>
            </p:cNvPr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1000;p38">
              <a:extLst>
                <a:ext uri="{FF2B5EF4-FFF2-40B4-BE49-F238E27FC236}">
                  <a16:creationId xmlns:a16="http://schemas.microsoft.com/office/drawing/2014/main" id="{2CE36F56-3667-4C1A-DEE3-50CCB0CAE631}"/>
                </a:ext>
              </a:extLst>
            </p:cNvPr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1001;p38">
              <a:extLst>
                <a:ext uri="{FF2B5EF4-FFF2-40B4-BE49-F238E27FC236}">
                  <a16:creationId xmlns:a16="http://schemas.microsoft.com/office/drawing/2014/main" id="{56B05194-7B70-68DD-85B0-622BEC5C3D8E}"/>
                </a:ext>
              </a:extLst>
            </p:cNvPr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1002;p38">
              <a:extLst>
                <a:ext uri="{FF2B5EF4-FFF2-40B4-BE49-F238E27FC236}">
                  <a16:creationId xmlns:a16="http://schemas.microsoft.com/office/drawing/2014/main" id="{ED542AB5-CF94-43F9-F4C3-ECDF7CF9C15A}"/>
                </a:ext>
              </a:extLst>
            </p:cNvPr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1003;p38">
              <a:extLst>
                <a:ext uri="{FF2B5EF4-FFF2-40B4-BE49-F238E27FC236}">
                  <a16:creationId xmlns:a16="http://schemas.microsoft.com/office/drawing/2014/main" id="{67DFC271-7F54-237C-46C4-09DA6B5293FA}"/>
                </a:ext>
              </a:extLst>
            </p:cNvPr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1004;p38">
              <a:extLst>
                <a:ext uri="{FF2B5EF4-FFF2-40B4-BE49-F238E27FC236}">
                  <a16:creationId xmlns:a16="http://schemas.microsoft.com/office/drawing/2014/main" id="{F0F1AA3D-9700-61FF-1EE5-79316F35F15E}"/>
                </a:ext>
              </a:extLst>
            </p:cNvPr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1005;p38">
              <a:extLst>
                <a:ext uri="{FF2B5EF4-FFF2-40B4-BE49-F238E27FC236}">
                  <a16:creationId xmlns:a16="http://schemas.microsoft.com/office/drawing/2014/main" id="{AB19FBD3-898D-D615-8D24-12D4E7CB9EC1}"/>
                </a:ext>
              </a:extLst>
            </p:cNvPr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1006;p38">
              <a:extLst>
                <a:ext uri="{FF2B5EF4-FFF2-40B4-BE49-F238E27FC236}">
                  <a16:creationId xmlns:a16="http://schemas.microsoft.com/office/drawing/2014/main" id="{151B8CCA-2A0D-6504-A2B2-F7FD79E9F0C0}"/>
                </a:ext>
              </a:extLst>
            </p:cNvPr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1007;p38">
              <a:extLst>
                <a:ext uri="{FF2B5EF4-FFF2-40B4-BE49-F238E27FC236}">
                  <a16:creationId xmlns:a16="http://schemas.microsoft.com/office/drawing/2014/main" id="{E966A580-B27C-2FDD-F2BB-12A891E1A7AD}"/>
                </a:ext>
              </a:extLst>
            </p:cNvPr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1008;p38">
              <a:extLst>
                <a:ext uri="{FF2B5EF4-FFF2-40B4-BE49-F238E27FC236}">
                  <a16:creationId xmlns:a16="http://schemas.microsoft.com/office/drawing/2014/main" id="{A28FB3AD-D3BD-4C6C-8A61-4EBE5DA718C3}"/>
                </a:ext>
              </a:extLst>
            </p:cNvPr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1009;p38">
              <a:extLst>
                <a:ext uri="{FF2B5EF4-FFF2-40B4-BE49-F238E27FC236}">
                  <a16:creationId xmlns:a16="http://schemas.microsoft.com/office/drawing/2014/main" id="{64D1FE82-A86F-4D3B-C1E1-833DB84F2A76}"/>
                </a:ext>
              </a:extLst>
            </p:cNvPr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1010;p38">
              <a:extLst>
                <a:ext uri="{FF2B5EF4-FFF2-40B4-BE49-F238E27FC236}">
                  <a16:creationId xmlns:a16="http://schemas.microsoft.com/office/drawing/2014/main" id="{A2B597D2-4DA0-9BD6-6B14-DF1BBAE20F3C}"/>
                </a:ext>
              </a:extLst>
            </p:cNvPr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1011;p38">
              <a:extLst>
                <a:ext uri="{FF2B5EF4-FFF2-40B4-BE49-F238E27FC236}">
                  <a16:creationId xmlns:a16="http://schemas.microsoft.com/office/drawing/2014/main" id="{F5FBEBF6-8914-CC51-49C4-7D97B2C43337}"/>
                </a:ext>
              </a:extLst>
            </p:cNvPr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1012;p38">
              <a:extLst>
                <a:ext uri="{FF2B5EF4-FFF2-40B4-BE49-F238E27FC236}">
                  <a16:creationId xmlns:a16="http://schemas.microsoft.com/office/drawing/2014/main" id="{2FD49E85-C52F-7863-1509-25EB50D1515C}"/>
                </a:ext>
              </a:extLst>
            </p:cNvPr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1013;p38">
              <a:extLst>
                <a:ext uri="{FF2B5EF4-FFF2-40B4-BE49-F238E27FC236}">
                  <a16:creationId xmlns:a16="http://schemas.microsoft.com/office/drawing/2014/main" id="{68C1B8E0-342D-24ED-4F3B-C99C2916665F}"/>
                </a:ext>
              </a:extLst>
            </p:cNvPr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1014;p38">
              <a:extLst>
                <a:ext uri="{FF2B5EF4-FFF2-40B4-BE49-F238E27FC236}">
                  <a16:creationId xmlns:a16="http://schemas.microsoft.com/office/drawing/2014/main" id="{BE0ED4F8-C478-9D8A-5900-B3E9A097DEF9}"/>
                </a:ext>
              </a:extLst>
            </p:cNvPr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1015;p38">
              <a:extLst>
                <a:ext uri="{FF2B5EF4-FFF2-40B4-BE49-F238E27FC236}">
                  <a16:creationId xmlns:a16="http://schemas.microsoft.com/office/drawing/2014/main" id="{19A4C737-E385-351F-7511-D75448E40527}"/>
                </a:ext>
              </a:extLst>
            </p:cNvPr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1016;p38">
              <a:extLst>
                <a:ext uri="{FF2B5EF4-FFF2-40B4-BE49-F238E27FC236}">
                  <a16:creationId xmlns:a16="http://schemas.microsoft.com/office/drawing/2014/main" id="{391E2542-E50A-E950-C3C2-0A4E89E0F5AD}"/>
                </a:ext>
              </a:extLst>
            </p:cNvPr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1017;p38">
              <a:extLst>
                <a:ext uri="{FF2B5EF4-FFF2-40B4-BE49-F238E27FC236}">
                  <a16:creationId xmlns:a16="http://schemas.microsoft.com/office/drawing/2014/main" id="{DB648BBF-384D-24FD-DEFF-1C74B6FA6733}"/>
                </a:ext>
              </a:extLst>
            </p:cNvPr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72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Discovery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Durante questa fase sono stati utilizzati vari strumenti, tra cui:</a:t>
            </a:r>
          </a:p>
          <a:p>
            <a:r>
              <a:rPr lang="it-IT" i="1" dirty="0" err="1">
                <a:latin typeface="DM Sans" pitchFamily="2" charset="0"/>
              </a:rPr>
              <a:t>nmap</a:t>
            </a:r>
            <a:endParaRPr lang="it-IT" i="1" dirty="0">
              <a:latin typeface="DM Sans" pitchFamily="2" charset="0"/>
            </a:endParaRPr>
          </a:p>
          <a:p>
            <a:r>
              <a:rPr lang="it-IT" i="1" dirty="0" err="1">
                <a:latin typeface="DM Sans" pitchFamily="2" charset="0"/>
              </a:rPr>
              <a:t>arp-scan</a:t>
            </a:r>
            <a:endParaRPr lang="it-IT" i="1" dirty="0">
              <a:latin typeface="DM Sans" pitchFamily="2" charset="0"/>
            </a:endParaRPr>
          </a:p>
          <a:p>
            <a:r>
              <a:rPr lang="it-IT" i="1" dirty="0">
                <a:latin typeface="DM Sans" pitchFamily="2" charset="0"/>
              </a:rPr>
              <a:t>p0f</a:t>
            </a: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BBD3314-F8EC-9A5D-D6C6-02EF8492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0" y="4431600"/>
            <a:ext cx="5492209" cy="1564181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9AEE175-04E4-2429-1F04-7D2F405CA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6860"/>
            <a:ext cx="5713921" cy="22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5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Discovery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i="1" dirty="0">
                <a:latin typeface="DM Sans" pitchFamily="2" charset="0"/>
              </a:rPr>
              <a:t>Esecuzione OS </a:t>
            </a:r>
            <a:r>
              <a:rPr lang="it-IT" i="1" dirty="0" err="1">
                <a:latin typeface="DM Sans" pitchFamily="2" charset="0"/>
              </a:rPr>
              <a:t>Fingerprinting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C30315C-31BF-2E4A-66E3-2C42CFF09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13" y="2980817"/>
            <a:ext cx="3848433" cy="1173582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B50DD28-00D5-D496-49E9-9C22BF0B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12" y="4612906"/>
            <a:ext cx="3848432" cy="1256141"/>
          </a:xfrm>
          <a:prstGeom prst="rect">
            <a:avLst/>
          </a:prstGeom>
        </p:spPr>
      </p:pic>
      <p:pic>
        <p:nvPicPr>
          <p:cNvPr id="12" name="Immagine 1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6385379-15BD-862A-DA2A-6474FBC40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8" y="2980817"/>
            <a:ext cx="5715495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Discovery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127F34CD-744D-309D-8722-19086DD1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691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Risultati:</a:t>
            </a:r>
          </a:p>
          <a:p>
            <a:r>
              <a:rPr lang="it-IT" b="1" dirty="0">
                <a:latin typeface="DM Sans" pitchFamily="2" charset="0"/>
              </a:rPr>
              <a:t>Indirizzo IP dell’asset</a:t>
            </a:r>
            <a:r>
              <a:rPr lang="it-IT" dirty="0">
                <a:latin typeface="DM Sans" pitchFamily="2" charset="0"/>
              </a:rPr>
              <a:t>: 10.0.2.4</a:t>
            </a:r>
          </a:p>
          <a:p>
            <a:r>
              <a:rPr lang="it-IT" b="1" dirty="0">
                <a:latin typeface="DM Sans" pitchFamily="2" charset="0"/>
              </a:rPr>
              <a:t>MAC </a:t>
            </a:r>
            <a:r>
              <a:rPr lang="it-IT" b="1" dirty="0" err="1">
                <a:latin typeface="DM Sans" pitchFamily="2" charset="0"/>
              </a:rPr>
              <a:t>Address</a:t>
            </a:r>
            <a:r>
              <a:rPr lang="it-IT" b="1" dirty="0">
                <a:latin typeface="DM Sans" pitchFamily="2" charset="0"/>
              </a:rPr>
              <a:t> dell’asset</a:t>
            </a:r>
            <a:r>
              <a:rPr lang="it-IT" dirty="0">
                <a:latin typeface="DM Sans" pitchFamily="2" charset="0"/>
              </a:rPr>
              <a:t>: 08:00:27:64:fe:e2</a:t>
            </a:r>
          </a:p>
          <a:p>
            <a:r>
              <a:rPr lang="it-IT" b="1" dirty="0">
                <a:latin typeface="DM Sans" pitchFamily="2" charset="0"/>
              </a:rPr>
              <a:t>Sistema Operativo</a:t>
            </a:r>
            <a:r>
              <a:rPr lang="it-IT" dirty="0">
                <a:latin typeface="DM Sans" pitchFamily="2" charset="0"/>
              </a:rPr>
              <a:t>: Linux 3.13</a:t>
            </a:r>
            <a:endParaRPr lang="it-IT" b="1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1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Enumeration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Durante questa fase è stato utilizzato </a:t>
            </a:r>
            <a:r>
              <a:rPr lang="it-IT" i="1" dirty="0" err="1">
                <a:latin typeface="DM Sans" pitchFamily="2" charset="0"/>
              </a:rPr>
              <a:t>nmap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D59A9471-E77A-0498-38D2-36AA9C01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424" y="2469478"/>
            <a:ext cx="5013153" cy="1919043"/>
          </a:xfrm>
          <a:prstGeom prst="rect">
            <a:avLst/>
          </a:prstGeom>
        </p:spPr>
      </p:pic>
      <p:pic>
        <p:nvPicPr>
          <p:cNvPr id="8" name="Immagine 7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0E0306BD-9637-DA73-DBE1-2C2BD76E2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50" y="4634754"/>
            <a:ext cx="5024900" cy="20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Enumeration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9738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Ulteriori scansioni per eventuale presenza di un firewall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0B19523-1455-4149-4127-AF5403763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8" y="4055783"/>
            <a:ext cx="4617163" cy="1046211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8846195-0487-C45B-1038-846474115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8186"/>
            <a:ext cx="5448772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492</Words>
  <Application>Microsoft Office PowerPoint</Application>
  <PresentationFormat>Widescreen</PresentationFormat>
  <Paragraphs>115</Paragraphs>
  <Slides>38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DM Sans</vt:lpstr>
      <vt:lpstr>Viga</vt:lpstr>
      <vt:lpstr>Tema di Office</vt:lpstr>
      <vt:lpstr>De-ICE S1.140</vt:lpstr>
      <vt:lpstr>Strumenti Utilizzati</vt:lpstr>
      <vt:lpstr>Target Scoping</vt:lpstr>
      <vt:lpstr>Information Gathering</vt:lpstr>
      <vt:lpstr>Target Discovery</vt:lpstr>
      <vt:lpstr>Target Discovery</vt:lpstr>
      <vt:lpstr>Target Discovery</vt:lpstr>
      <vt:lpstr>Target Enumeration</vt:lpstr>
      <vt:lpstr>Target Enumeration</vt:lpstr>
      <vt:lpstr>Target Enumeration</vt:lpstr>
      <vt:lpstr>Vulnerability Mapping</vt:lpstr>
      <vt:lpstr>Vulnerability Mapping</vt:lpstr>
      <vt:lpstr>Vulnerability Mapping</vt:lpstr>
      <vt:lpstr>Exploitation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Post-Exploitation: Privilege Escalation</vt:lpstr>
      <vt:lpstr>Privilege Escalation: strategia manuale</vt:lpstr>
      <vt:lpstr>Privilege Escalation: strategia manuale</vt:lpstr>
      <vt:lpstr>Privilege Escalation: strategia manuale</vt:lpstr>
      <vt:lpstr>Privilege Escalation: strategia manuale</vt:lpstr>
      <vt:lpstr>Privilege Escalation: strategia manuale</vt:lpstr>
      <vt:lpstr>Post-Exploitation: Maintaining Access</vt:lpstr>
      <vt:lpstr>Post-Exploitation: Maintaining Access</vt:lpstr>
      <vt:lpstr>Post-Exploitation: Maintaining Access</vt:lpstr>
      <vt:lpstr>Post-Exploitation: Maintaining Access</vt:lpstr>
      <vt:lpstr>Conclusioni</vt:lpstr>
      <vt:lpstr>Conclusioni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CRISCUOLO</dc:creator>
  <cp:lastModifiedBy>LORENZO CRISCUOLO</cp:lastModifiedBy>
  <cp:revision>6</cp:revision>
  <dcterms:created xsi:type="dcterms:W3CDTF">2023-06-08T10:46:39Z</dcterms:created>
  <dcterms:modified xsi:type="dcterms:W3CDTF">2023-06-09T15:42:08Z</dcterms:modified>
</cp:coreProperties>
</file>