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82C5-6454-4F91-A395-CCD176219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DC19-C638-45F4-8F2F-B0B2C8A2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D85B-0182-4158-A2BC-9B7C9573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30B6-8391-4B77-A65E-F8ED44E9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7B08-5D80-4669-81C5-EB10D0FB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1-08CA-449A-9241-B1254359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F2EA4-5581-4AF0-8004-5D5F2008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3498-49D9-43E3-ACFD-D2758AFC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9B8D-8CE7-4967-BAEC-EBCED35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66D5-3DCF-41D9-B79E-32BF6543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7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742AA-A16C-4D43-BB02-1E5E167F6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79843-AFD6-466A-9581-71F8A587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F237-4E23-4DE2-B17C-AB9F5BC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F678-64F8-498C-B017-4DB90C20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792E-6062-4A68-9F37-31418097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3C4E-E849-456A-912C-3F4DB7B7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DD9B-6E04-4983-80F0-C03D7370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B4-B907-49E9-AEB3-126AFA8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F3D8-17AA-4C93-B3FB-F17BA6B0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B427-910D-4CA0-9DDB-2C03E116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9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ADF-56AA-4E6C-877F-4C001C91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EF21-BE8C-4987-9B53-09F51C17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B096-4B80-435B-9DA6-C57CE5D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2EDF-BA61-490E-B21B-EE0FBEC9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F201-2F4A-4C46-B47A-CF9E22F3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7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2C54-E168-44DE-8F54-5119D750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50D3-8CBE-46DD-B35B-D588D3BBF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28AE-94EA-4E1E-BAEA-F4E34A29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0BB4-0695-4C09-92C4-0D773CE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E675-7BDE-4BCF-8848-F3D97B15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E0AD-85E7-499A-A688-1C6A47A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12A8-1D4B-4F9F-8940-B259AF2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5065-70CA-4310-9BC8-9D83EE8F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695FC-D2A0-42B3-A7BB-B7881528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DD21D-7852-4384-918F-C7B09B73B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0DD87-32D1-4145-804E-F9768DF68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2875-E225-447A-8B31-989714F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B2B7C-988E-4E7B-94C3-134BD2A0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24C87-C0DE-4CA3-B1E3-0B0E8B34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5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BF63-4E5F-41F8-953A-238C67F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EF19D-077C-4A78-8D3B-754DB8FA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78B1-40BA-49C0-8BCF-1FA20F05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5D9D5-83B5-4BC6-AA68-22594D67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9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59C0-C5F0-409C-8609-F42CADA0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45229-C73A-4ACA-897D-4F614B20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A65B-894B-449D-96C2-B04DF419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2ADE-F9D6-45DE-84F9-6209689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4E10-DE11-46FA-A906-433925D4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6C36-2F07-4D53-BD7B-6A75D89F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F7BF-339B-4814-B6E0-64B57836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22FA-BE60-41D8-95A5-B3552B5A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2DE1-7A28-459E-8F9D-846D1A8B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2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6AFF-03F5-4A42-99C8-4B35445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3350C-1D2A-456C-A811-39DA25EE6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07DC-8C74-4534-83A4-096A27B3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2E2E-5B11-4CDB-9D04-803F8640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D2AC-687E-488B-A2C8-97018B6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621A1-060E-461F-9F57-EEBA5E9B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4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99245-E900-463A-AFC2-4289D039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1D8D-1225-4E75-859B-D229FB16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AB8E-1E52-4F17-A3D4-4C831EEF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1FD3-8B54-4199-9E5F-652F07754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9384-7DC1-4B36-B98D-CC126C73B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8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602F3-9D29-4247-985D-12502109ABAA}"/>
              </a:ext>
            </a:extLst>
          </p:cNvPr>
          <p:cNvSpPr txBox="1"/>
          <p:nvPr/>
        </p:nvSpPr>
        <p:spPr>
          <a:xfrm>
            <a:off x="861270" y="438150"/>
            <a:ext cx="118109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Greetings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FF76-7486-4817-841B-C97BC0283356}"/>
              </a:ext>
            </a:extLst>
          </p:cNvPr>
          <p:cNvSpPr txBox="1"/>
          <p:nvPr/>
        </p:nvSpPr>
        <p:spPr>
          <a:xfrm>
            <a:off x="504825" y="1433698"/>
            <a:ext cx="189399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User input</a:t>
            </a:r>
          </a:p>
          <a:p>
            <a:r>
              <a:rPr lang="en-US" altLang="zh-CN" dirty="0"/>
              <a:t>(product name and unit)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269F3-0EF0-44CA-8914-B3141A2FA0CD}"/>
              </a:ext>
            </a:extLst>
          </p:cNvPr>
          <p:cNvSpPr txBox="1"/>
          <p:nvPr/>
        </p:nvSpPr>
        <p:spPr>
          <a:xfrm>
            <a:off x="504825" y="2798578"/>
            <a:ext cx="18939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price</a:t>
            </a:r>
            <a:endParaRPr lang="en-AU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AE14001-BFD3-47C1-9AA3-BD161F2A5599}"/>
              </a:ext>
            </a:extLst>
          </p:cNvPr>
          <p:cNvSpPr/>
          <p:nvPr/>
        </p:nvSpPr>
        <p:spPr>
          <a:xfrm>
            <a:off x="504825" y="3633849"/>
            <a:ext cx="1893991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B3605-9836-4F12-A871-BEB78543DFD3}"/>
              </a:ext>
            </a:extLst>
          </p:cNvPr>
          <p:cNvSpPr txBox="1"/>
          <p:nvPr/>
        </p:nvSpPr>
        <p:spPr>
          <a:xfrm>
            <a:off x="504825" y="3823256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 shopping cart?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5734DD-F931-4760-BCD4-700790AFA4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451820" y="807482"/>
            <a:ext cx="1" cy="6262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24766-0BE9-4762-B060-9E0C30B147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451821" y="2357028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2D183-09E8-40EB-A700-7B85190248F8}"/>
              </a:ext>
            </a:extLst>
          </p:cNvPr>
          <p:cNvCxnSpPr>
            <a:cxnSpLocks/>
          </p:cNvCxnSpPr>
          <p:nvPr/>
        </p:nvCxnSpPr>
        <p:spPr>
          <a:xfrm>
            <a:off x="1451819" y="3171477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8D30E-B98E-40D2-B8BB-977BF35652A7}"/>
              </a:ext>
            </a:extLst>
          </p:cNvPr>
          <p:cNvCxnSpPr>
            <a:cxnSpLocks/>
          </p:cNvCxnSpPr>
          <p:nvPr/>
        </p:nvCxnSpPr>
        <p:spPr>
          <a:xfrm>
            <a:off x="1451819" y="438199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0AD5E8-8CB2-45CA-8973-5873E7A22F05}"/>
              </a:ext>
            </a:extLst>
          </p:cNvPr>
          <p:cNvSpPr txBox="1"/>
          <p:nvPr/>
        </p:nvSpPr>
        <p:spPr>
          <a:xfrm>
            <a:off x="1549449" y="4429497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6AE870-713E-49D6-8233-877B3B3B23BD}"/>
              </a:ext>
            </a:extLst>
          </p:cNvPr>
          <p:cNvGrpSpPr/>
          <p:nvPr/>
        </p:nvGrpSpPr>
        <p:grpSpPr>
          <a:xfrm>
            <a:off x="504825" y="5650681"/>
            <a:ext cx="2968520" cy="748146"/>
            <a:chOff x="5053073" y="4228697"/>
            <a:chExt cx="2968520" cy="748146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64D8EE08-3AA2-4840-8283-55E8489017F5}"/>
                </a:ext>
              </a:extLst>
            </p:cNvPr>
            <p:cNvSpPr/>
            <p:nvPr/>
          </p:nvSpPr>
          <p:spPr>
            <a:xfrm>
              <a:off x="5053073" y="4228697"/>
              <a:ext cx="1893991" cy="748146"/>
            </a:xfrm>
            <a:prstGeom prst="diamond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172F49-98C7-45AA-A510-0FECC9B0CD88}"/>
                </a:ext>
              </a:extLst>
            </p:cNvPr>
            <p:cNvSpPr txBox="1"/>
            <p:nvPr/>
          </p:nvSpPr>
          <p:spPr>
            <a:xfrm>
              <a:off x="5302144" y="4381995"/>
              <a:ext cx="27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Anything else?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F3E96A-F948-4BC5-9898-EE619D47E5CA}"/>
              </a:ext>
            </a:extLst>
          </p:cNvPr>
          <p:cNvSpPr txBox="1"/>
          <p:nvPr/>
        </p:nvSpPr>
        <p:spPr>
          <a:xfrm>
            <a:off x="11903" y="4747945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CBBAC7-D32F-4654-BFC9-F5F1B60ED954}"/>
              </a:ext>
            </a:extLst>
          </p:cNvPr>
          <p:cNvCxnSpPr>
            <a:cxnSpLocks/>
          </p:cNvCxnSpPr>
          <p:nvPr/>
        </p:nvCxnSpPr>
        <p:spPr>
          <a:xfrm>
            <a:off x="1451819" y="5217789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702A4A5D-7B21-437A-816D-251F67EE06AF}"/>
              </a:ext>
            </a:extLst>
          </p:cNvPr>
          <p:cNvSpPr/>
          <p:nvPr/>
        </p:nvSpPr>
        <p:spPr>
          <a:xfrm>
            <a:off x="4571435" y="6033649"/>
            <a:ext cx="1893991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868CE-82B2-41AA-A959-746F8D14DDF3}"/>
              </a:ext>
            </a:extLst>
          </p:cNvPr>
          <p:cNvSpPr txBox="1"/>
          <p:nvPr/>
        </p:nvSpPr>
        <p:spPr>
          <a:xfrm>
            <a:off x="4864927" y="6214161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out?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5A9DCD-60D4-4DC7-B2D4-1CA63878A671}"/>
              </a:ext>
            </a:extLst>
          </p:cNvPr>
          <p:cNvCxnSpPr>
            <a:cxnSpLocks/>
          </p:cNvCxnSpPr>
          <p:nvPr/>
        </p:nvCxnSpPr>
        <p:spPr>
          <a:xfrm flipH="1">
            <a:off x="2398849" y="6024754"/>
            <a:ext cx="724392" cy="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B6F12F-C719-44FE-B674-9C898022BE13}"/>
              </a:ext>
            </a:extLst>
          </p:cNvPr>
          <p:cNvCxnSpPr>
            <a:cxnSpLocks/>
          </p:cNvCxnSpPr>
          <p:nvPr/>
        </p:nvCxnSpPr>
        <p:spPr>
          <a:xfrm>
            <a:off x="3123768" y="1895363"/>
            <a:ext cx="0" cy="41382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81C220-3910-4A28-AC7E-EB6CE8353B11}"/>
              </a:ext>
            </a:extLst>
          </p:cNvPr>
          <p:cNvCxnSpPr>
            <a:endCxn id="5" idx="3"/>
          </p:cNvCxnSpPr>
          <p:nvPr/>
        </p:nvCxnSpPr>
        <p:spPr>
          <a:xfrm flipH="1">
            <a:off x="2398816" y="1895363"/>
            <a:ext cx="700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D601FE-E200-4A70-9918-16A742DC2FAE}"/>
              </a:ext>
            </a:extLst>
          </p:cNvPr>
          <p:cNvSpPr txBox="1"/>
          <p:nvPr/>
        </p:nvSpPr>
        <p:spPr>
          <a:xfrm>
            <a:off x="990011" y="4805695"/>
            <a:ext cx="973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Added</a:t>
            </a:r>
            <a:endParaRPr lang="en-A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8BB29A-A87B-4874-B420-9FB7FD70A257}"/>
              </a:ext>
            </a:extLst>
          </p:cNvPr>
          <p:cNvCxnSpPr>
            <a:stCxn id="7" idx="1"/>
            <a:endCxn id="17" idx="1"/>
          </p:cNvCxnSpPr>
          <p:nvPr/>
        </p:nvCxnSpPr>
        <p:spPr>
          <a:xfrm>
            <a:off x="504825" y="4007922"/>
            <a:ext cx="0" cy="2016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04AC3B-37F4-408A-8A65-5D2137ABEFD4}"/>
              </a:ext>
            </a:extLst>
          </p:cNvPr>
          <p:cNvSpPr txBox="1"/>
          <p:nvPr/>
        </p:nvSpPr>
        <p:spPr>
          <a:xfrm>
            <a:off x="2487506" y="6115924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4D52A6-49D5-4AE5-90BE-89845021D2D4}"/>
              </a:ext>
            </a:extLst>
          </p:cNvPr>
          <p:cNvSpPr txBox="1"/>
          <p:nvPr/>
        </p:nvSpPr>
        <p:spPr>
          <a:xfrm>
            <a:off x="2398813" y="5474150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B93868-D4FC-48C0-AB88-943634190E84}"/>
              </a:ext>
            </a:extLst>
          </p:cNvPr>
          <p:cNvCxnSpPr>
            <a:stCxn id="17" idx="2"/>
          </p:cNvCxnSpPr>
          <p:nvPr/>
        </p:nvCxnSpPr>
        <p:spPr>
          <a:xfrm>
            <a:off x="1451821" y="6398827"/>
            <a:ext cx="315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96FF9-B597-4291-9106-78603D517169}"/>
              </a:ext>
            </a:extLst>
          </p:cNvPr>
          <p:cNvCxnSpPr>
            <a:cxnSpLocks/>
          </p:cNvCxnSpPr>
          <p:nvPr/>
        </p:nvCxnSpPr>
        <p:spPr>
          <a:xfrm>
            <a:off x="5507606" y="559459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E8883A-75EC-4292-BF8D-87C7015B155C}"/>
              </a:ext>
            </a:extLst>
          </p:cNvPr>
          <p:cNvSpPr txBox="1"/>
          <p:nvPr/>
        </p:nvSpPr>
        <p:spPr>
          <a:xfrm>
            <a:off x="4878221" y="5217789"/>
            <a:ext cx="1324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Total </a:t>
            </a:r>
            <a:r>
              <a:rPr lang="en-US" dirty="0"/>
              <a:t>price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83187-57D6-44FD-8E78-D5BD62FC61E8}"/>
              </a:ext>
            </a:extLst>
          </p:cNvPr>
          <p:cNvSpPr txBox="1"/>
          <p:nvPr/>
        </p:nvSpPr>
        <p:spPr>
          <a:xfrm>
            <a:off x="5540328" y="5662780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9AD466-6C08-4C51-8410-5EDE3E3B5981}"/>
              </a:ext>
            </a:extLst>
          </p:cNvPr>
          <p:cNvSpPr txBox="1"/>
          <p:nvPr/>
        </p:nvSpPr>
        <p:spPr>
          <a:xfrm>
            <a:off x="6498147" y="5931258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3726FC-23AA-454A-9209-2932F60AA949}"/>
              </a:ext>
            </a:extLst>
          </p:cNvPr>
          <p:cNvCxnSpPr>
            <a:cxnSpLocks/>
          </p:cNvCxnSpPr>
          <p:nvPr/>
        </p:nvCxnSpPr>
        <p:spPr>
          <a:xfrm flipV="1">
            <a:off x="6465426" y="6398827"/>
            <a:ext cx="864670" cy="88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A248F7-FC6C-4965-9552-45F2692BC8A8}"/>
              </a:ext>
            </a:extLst>
          </p:cNvPr>
          <p:cNvSpPr txBox="1"/>
          <p:nvPr/>
        </p:nvSpPr>
        <p:spPr>
          <a:xfrm>
            <a:off x="7330096" y="6257376"/>
            <a:ext cx="9858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Byebye</a:t>
            </a:r>
            <a:endParaRPr lang="en-AU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AB6F3F-6D20-4511-907B-029EA2BB26FA}"/>
              </a:ext>
            </a:extLst>
          </p:cNvPr>
          <p:cNvSpPr/>
          <p:nvPr/>
        </p:nvSpPr>
        <p:spPr>
          <a:xfrm>
            <a:off x="3391510" y="622816"/>
            <a:ext cx="52863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Purchase </a:t>
            </a:r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item </a:t>
            </a:r>
          </a:p>
          <a:p>
            <a:pPr algn="ctr"/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through CUI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602F3-9D29-4247-985D-12502109ABAA}"/>
              </a:ext>
            </a:extLst>
          </p:cNvPr>
          <p:cNvSpPr txBox="1"/>
          <p:nvPr/>
        </p:nvSpPr>
        <p:spPr>
          <a:xfrm>
            <a:off x="861270" y="438150"/>
            <a:ext cx="118109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Greetings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FF76-7486-4817-841B-C97BC0283356}"/>
              </a:ext>
            </a:extLst>
          </p:cNvPr>
          <p:cNvSpPr txBox="1"/>
          <p:nvPr/>
        </p:nvSpPr>
        <p:spPr>
          <a:xfrm>
            <a:off x="670540" y="1459440"/>
            <a:ext cx="153754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Check the shopping cart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269F3-0EF0-44CA-8914-B3141A2FA0CD}"/>
              </a:ext>
            </a:extLst>
          </p:cNvPr>
          <p:cNvSpPr txBox="1"/>
          <p:nvPr/>
        </p:nvSpPr>
        <p:spPr>
          <a:xfrm>
            <a:off x="624925" y="2465344"/>
            <a:ext cx="162877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current cart</a:t>
            </a:r>
            <a:endParaRPr lang="en-AU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AE14001-BFD3-47C1-9AA3-BD161F2A5599}"/>
              </a:ext>
            </a:extLst>
          </p:cNvPr>
          <p:cNvSpPr/>
          <p:nvPr/>
        </p:nvSpPr>
        <p:spPr>
          <a:xfrm>
            <a:off x="359420" y="3558249"/>
            <a:ext cx="2128086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B3605-9836-4F12-A871-BEB78543DFD3}"/>
              </a:ext>
            </a:extLst>
          </p:cNvPr>
          <p:cNvSpPr txBox="1"/>
          <p:nvPr/>
        </p:nvSpPr>
        <p:spPr>
          <a:xfrm>
            <a:off x="711438" y="3711427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Anything delete?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5734DD-F931-4760-BCD4-700790AFA46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439312" y="807482"/>
            <a:ext cx="12508" cy="651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24766-0BE9-4762-B060-9E0C30B147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439312" y="2105771"/>
            <a:ext cx="0" cy="3595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2D183-09E8-40EB-A700-7B85190248F8}"/>
              </a:ext>
            </a:extLst>
          </p:cNvPr>
          <p:cNvCxnSpPr>
            <a:cxnSpLocks/>
          </p:cNvCxnSpPr>
          <p:nvPr/>
        </p:nvCxnSpPr>
        <p:spPr>
          <a:xfrm>
            <a:off x="1451819" y="311167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8D30E-B98E-40D2-B8BB-977BF35652A7}"/>
              </a:ext>
            </a:extLst>
          </p:cNvPr>
          <p:cNvCxnSpPr>
            <a:cxnSpLocks/>
          </p:cNvCxnSpPr>
          <p:nvPr/>
        </p:nvCxnSpPr>
        <p:spPr>
          <a:xfrm>
            <a:off x="1451819" y="430639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0AD5E8-8CB2-45CA-8973-5873E7A22F05}"/>
              </a:ext>
            </a:extLst>
          </p:cNvPr>
          <p:cNvSpPr txBox="1"/>
          <p:nvPr/>
        </p:nvSpPr>
        <p:spPr>
          <a:xfrm>
            <a:off x="1549449" y="4276063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3E96A-F948-4BC5-9898-EE619D47E5CA}"/>
              </a:ext>
            </a:extLst>
          </p:cNvPr>
          <p:cNvSpPr txBox="1"/>
          <p:nvPr/>
        </p:nvSpPr>
        <p:spPr>
          <a:xfrm>
            <a:off x="11903" y="4747945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02A4A5D-7B21-437A-816D-251F67EE06AF}"/>
              </a:ext>
            </a:extLst>
          </p:cNvPr>
          <p:cNvSpPr/>
          <p:nvPr/>
        </p:nvSpPr>
        <p:spPr>
          <a:xfrm>
            <a:off x="392142" y="5662780"/>
            <a:ext cx="2030462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868CE-82B2-41AA-A959-746F8D14DDF3}"/>
              </a:ext>
            </a:extLst>
          </p:cNvPr>
          <p:cNvSpPr txBox="1"/>
          <p:nvPr/>
        </p:nvSpPr>
        <p:spPr>
          <a:xfrm>
            <a:off x="808322" y="5853324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out?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D601FE-E200-4A70-9918-16A742DC2FAE}"/>
              </a:ext>
            </a:extLst>
          </p:cNvPr>
          <p:cNvSpPr txBox="1"/>
          <p:nvPr/>
        </p:nvSpPr>
        <p:spPr>
          <a:xfrm>
            <a:off x="984631" y="4720712"/>
            <a:ext cx="973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Deleted</a:t>
            </a:r>
            <a:endParaRPr lang="en-A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8BB29A-A87B-4874-B420-9FB7FD70A257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59420" y="3932322"/>
            <a:ext cx="0" cy="2120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04AC3B-37F4-408A-8A65-5D2137ABEFD4}"/>
              </a:ext>
            </a:extLst>
          </p:cNvPr>
          <p:cNvSpPr txBox="1"/>
          <p:nvPr/>
        </p:nvSpPr>
        <p:spPr>
          <a:xfrm>
            <a:off x="2487506" y="6115924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B93868-D4FC-48C0-AB88-943634190E84}"/>
              </a:ext>
            </a:extLst>
          </p:cNvPr>
          <p:cNvCxnSpPr>
            <a:cxnSpLocks/>
          </p:cNvCxnSpPr>
          <p:nvPr/>
        </p:nvCxnSpPr>
        <p:spPr>
          <a:xfrm>
            <a:off x="1451821" y="6398827"/>
            <a:ext cx="315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E8883A-75EC-4292-BF8D-87C7015B155C}"/>
              </a:ext>
            </a:extLst>
          </p:cNvPr>
          <p:cNvSpPr txBox="1"/>
          <p:nvPr/>
        </p:nvSpPr>
        <p:spPr>
          <a:xfrm>
            <a:off x="3671548" y="5847446"/>
            <a:ext cx="1324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Total </a:t>
            </a:r>
            <a:r>
              <a:rPr lang="en-US" dirty="0"/>
              <a:t>price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83187-57D6-44FD-8E78-D5BD62FC61E8}"/>
              </a:ext>
            </a:extLst>
          </p:cNvPr>
          <p:cNvSpPr txBox="1"/>
          <p:nvPr/>
        </p:nvSpPr>
        <p:spPr>
          <a:xfrm>
            <a:off x="2773106" y="5567508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3726FC-23AA-454A-9209-2932F60AA949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2406449" y="6032112"/>
            <a:ext cx="1265099" cy="8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A248F7-FC6C-4965-9552-45F2692BC8A8}"/>
              </a:ext>
            </a:extLst>
          </p:cNvPr>
          <p:cNvSpPr txBox="1"/>
          <p:nvPr/>
        </p:nvSpPr>
        <p:spPr>
          <a:xfrm>
            <a:off x="4624908" y="6298131"/>
            <a:ext cx="9858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Byebye</a:t>
            </a:r>
            <a:endParaRPr lang="en-AU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AB6F3F-6D20-4511-907B-029EA2BB26FA}"/>
              </a:ext>
            </a:extLst>
          </p:cNvPr>
          <p:cNvSpPr/>
          <p:nvPr/>
        </p:nvSpPr>
        <p:spPr>
          <a:xfrm>
            <a:off x="2869263" y="622816"/>
            <a:ext cx="52076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Check </a:t>
            </a:r>
          </a:p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shopping cart</a:t>
            </a:r>
          </a:p>
          <a:p>
            <a:pPr algn="ctr"/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through CUI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B9C738-28B2-44D4-8C02-065A3C7FEB63}"/>
              </a:ext>
            </a:extLst>
          </p:cNvPr>
          <p:cNvCxnSpPr>
            <a:stCxn id="48" idx="3"/>
          </p:cNvCxnSpPr>
          <p:nvPr/>
        </p:nvCxnSpPr>
        <p:spPr>
          <a:xfrm flipV="1">
            <a:off x="1957846" y="3932322"/>
            <a:ext cx="529660" cy="9730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0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Jiayue Yang</dc:creator>
  <cp:lastModifiedBy>Jiayue Yang</cp:lastModifiedBy>
  <cp:revision>7</cp:revision>
  <dcterms:created xsi:type="dcterms:W3CDTF">2019-12-11T14:38:22Z</dcterms:created>
  <dcterms:modified xsi:type="dcterms:W3CDTF">2019-12-11T15:57:09Z</dcterms:modified>
</cp:coreProperties>
</file>