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90" r:id="rId2"/>
    <p:sldId id="779" r:id="rId3"/>
    <p:sldId id="768" r:id="rId4"/>
    <p:sldId id="7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304" autoAdjust="0"/>
    <p:restoredTop sz="88270" autoAdjust="0"/>
  </p:normalViewPr>
  <p:slideViewPr>
    <p:cSldViewPr snapToGrid="0" snapToObjects="1">
      <p:cViewPr>
        <p:scale>
          <a:sx n="71" d="100"/>
          <a:sy n="71" d="100"/>
        </p:scale>
        <p:origin x="936" y="24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B87B5-B9B1-4C40-9BA5-A1CB5FC95BC0}" type="datetimeFigureOut">
              <a:rPr lang="en-US" smtClean="0"/>
              <a:pPr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0022A-3A3F-4E41-86CA-35B49CEA9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1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Welcome</a:t>
            </a:r>
          </a:p>
          <a:p>
            <a:r>
              <a:rPr lang="en-US" sz="1200" dirty="0" smtClean="0"/>
              <a:t>* Introduce</a:t>
            </a:r>
            <a:r>
              <a:rPr lang="en-US" sz="1200" baseline="0" dirty="0" smtClean="0"/>
              <a:t> self and each other</a:t>
            </a:r>
          </a:p>
          <a:p>
            <a:r>
              <a:rPr lang="en-US" sz="1200" dirty="0" smtClean="0"/>
              <a:t>* Parts of Talk:</a:t>
            </a:r>
            <a:r>
              <a:rPr lang="en-US" sz="1200" baseline="0" dirty="0" smtClean="0"/>
              <a:t> </a:t>
            </a:r>
          </a:p>
          <a:p>
            <a:r>
              <a:rPr lang="en-US" sz="1200" baseline="0" dirty="0" smtClean="0"/>
              <a:t>Data Models (Biz)</a:t>
            </a:r>
          </a:p>
          <a:p>
            <a:r>
              <a:rPr lang="en-US" sz="1200" baseline="0" dirty="0" smtClean="0"/>
              <a:t>ML Topics (slightly technical, but will make it understandable)</a:t>
            </a:r>
          </a:p>
          <a:p>
            <a:r>
              <a:rPr lang="en-US" sz="1200" baseline="0" dirty="0" smtClean="0"/>
              <a:t>Then considerations for Organizations and Leadership/Innovation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 copy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6"/>
          <p:cNvSpPr/>
          <p:nvPr/>
        </p:nvSpPr>
        <p:spPr>
          <a:xfrm>
            <a:off x="12134850" y="0"/>
            <a:ext cx="63500" cy="6858000"/>
          </a:xfrm>
          <a:prstGeom prst="rect">
            <a:avLst/>
          </a:prstGeom>
          <a:solidFill>
            <a:srgbClr val="FBC314"/>
          </a:solidFill>
          <a:ln w="12700">
            <a:miter lim="400000"/>
          </a:ln>
        </p:spPr>
        <p:txBody>
          <a:bodyPr lIns="30479" rIns="30479" anchor="ctr"/>
          <a:lstStyle/>
          <a:p>
            <a:pPr algn="ctr">
              <a:defRPr sz="4000">
                <a:solidFill>
                  <a:srgbClr val="FFFFFF"/>
                </a:solidFill>
              </a:defRPr>
            </a:pPr>
            <a:endParaRPr sz="2667"/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3788"/>
            <a:ext cx="28448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6622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36443" y="6576891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70070"/>
            <a:ext cx="10972800" cy="521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917275" y="6578669"/>
            <a:ext cx="299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Ikhlaq Sidhu, content author</a:t>
            </a:r>
            <a:endParaRPr lang="en-US" sz="800" dirty="0"/>
          </a:p>
        </p:txBody>
      </p:sp>
      <p:pic>
        <p:nvPicPr>
          <p:cNvPr id="8" name="Picture 7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508" y="5813004"/>
            <a:ext cx="943286" cy="8733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rkeley-Campinele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9143999"/>
          </a:xfrm>
          <a:prstGeom prst="rect">
            <a:avLst/>
          </a:prstGeom>
        </p:spPr>
      </p:pic>
      <p:pic>
        <p:nvPicPr>
          <p:cNvPr id="1025" name="Picture 1" descr="http://cet.berkeley.edu/wp-content/uploads/Website-Logo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7828" y="5714799"/>
            <a:ext cx="1476602" cy="85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56853" y="5107882"/>
            <a:ext cx="6801453" cy="1785104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Ikhlaq Sidhu</a:t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Chief Scientist &amp; Founding Director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for Entrepreneurship &amp; Technology</a:t>
            </a:r>
            <a:b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Department of Industrial Engineering &amp; Operations Research </a:t>
            </a:r>
            <a:b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Emerging Area Professor Award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33800" y="527572"/>
            <a:ext cx="8172449" cy="2000548"/>
          </a:xfrm>
          <a:prstGeom prst="rect">
            <a:avLst/>
          </a:prstGeom>
          <a:solidFill>
            <a:schemeClr val="dk1">
              <a:alpha val="31000"/>
            </a:schemeClr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4800" b="1" dirty="0" smtClean="0">
                <a:solidFill>
                  <a:schemeClr val="bg1"/>
                </a:solidFill>
              </a:rPr>
              <a:t>Data-X Master </a:t>
            </a:r>
            <a:r>
              <a:rPr lang="en-US" altLang="en-US" sz="4800" b="1" dirty="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en-US" altLang="en-US" sz="4800" b="1" dirty="0" smtClean="0">
                <a:solidFill>
                  <a:schemeClr val="bg1"/>
                </a:solidFill>
              </a:rPr>
              <a:t>Reflection and Next Steps</a:t>
            </a:r>
            <a:endParaRPr lang="en-US" alt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Hong Kong Jan 2018</a:t>
            </a:r>
            <a:endParaRPr lang="en-US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572" y="5714799"/>
            <a:ext cx="943286" cy="873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97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7131" y="1238412"/>
            <a:ext cx="996875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Continue </a:t>
            </a:r>
            <a:r>
              <a:rPr lang="en-US" sz="2800" dirty="0" smtClean="0">
                <a:solidFill>
                  <a:schemeClr val="bg1"/>
                </a:solidFill>
              </a:rPr>
              <a:t>in context </a:t>
            </a:r>
            <a:r>
              <a:rPr lang="en-US" sz="2800" dirty="0">
                <a:solidFill>
                  <a:schemeClr val="bg1"/>
                </a:solidFill>
              </a:rPr>
              <a:t>of project discussion if time </a:t>
            </a:r>
            <a:r>
              <a:rPr lang="en-US" sz="2800" dirty="0" smtClean="0">
                <a:solidFill>
                  <a:schemeClr val="bg1"/>
                </a:solidFill>
              </a:rPr>
              <a:t>permits </a:t>
            </a:r>
            <a:r>
              <a:rPr lang="mr-IN" sz="2800" dirty="0" smtClean="0">
                <a:solidFill>
                  <a:schemeClr val="bg1"/>
                </a:solidFill>
              </a:rPr>
              <a:t>…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Learning Summary and </a:t>
            </a:r>
            <a:r>
              <a:rPr lang="en-US" sz="2800" dirty="0" smtClean="0">
                <a:solidFill>
                  <a:schemeClr val="bg1"/>
                </a:solidFill>
              </a:rPr>
              <a:t>Discussion </a:t>
            </a:r>
            <a:r>
              <a:rPr lang="mr-IN" sz="2800" dirty="0" smtClean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</a:rPr>
              <a:t> reflect on valuable portions to you.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Future </a:t>
            </a:r>
            <a:r>
              <a:rPr lang="en-US" sz="2800" dirty="0" smtClean="0">
                <a:solidFill>
                  <a:schemeClr val="bg1"/>
                </a:solidFill>
              </a:rPr>
              <a:t>Roadmap </a:t>
            </a:r>
            <a:r>
              <a:rPr lang="mr-IN" sz="2800" dirty="0" smtClean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</a:rPr>
              <a:t> what are your next challenges?</a:t>
            </a:r>
          </a:p>
          <a:p>
            <a:pPr marL="571500" indent="-5715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More materials at data-</a:t>
            </a:r>
            <a:r>
              <a:rPr lang="en-US" sz="2800" dirty="0" err="1" smtClean="0">
                <a:solidFill>
                  <a:schemeClr val="bg1"/>
                </a:solidFill>
              </a:rPr>
              <a:t>x.blog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Staying </a:t>
            </a:r>
            <a:r>
              <a:rPr lang="en-US" sz="2800" dirty="0" smtClean="0">
                <a:solidFill>
                  <a:schemeClr val="bg1"/>
                </a:solidFill>
              </a:rPr>
              <a:t>Connected </a:t>
            </a:r>
            <a:r>
              <a:rPr lang="mr-IN" sz="2800" dirty="0" smtClean="0">
                <a:solidFill>
                  <a:schemeClr val="bg1"/>
                </a:solidFill>
              </a:rPr>
              <a:t>–</a:t>
            </a:r>
            <a:r>
              <a:rPr lang="en-US" sz="2800" dirty="0" smtClean="0">
                <a:solidFill>
                  <a:schemeClr val="bg1"/>
                </a:solidFill>
              </a:rPr>
              <a:t> How can we continue to help with networks, student projects,  or other ideas? 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561" y="285588"/>
            <a:ext cx="10936942" cy="125762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Reflection and Next Steps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8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03072"/>
              </p:ext>
            </p:extLst>
          </p:nvPr>
        </p:nvGraphicFramePr>
        <p:xfrm>
          <a:off x="4572001" y="71059"/>
          <a:ext cx="7422774" cy="6725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053"/>
                <a:gridCol w="3013076"/>
                <a:gridCol w="3284645"/>
              </a:tblGrid>
              <a:tr h="211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Day 1: Breadth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Day 2: Depth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</a:tr>
              <a:tr h="882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 1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9 - 10.20am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Program Introduction with Objectives (20mins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Executive Level Overview of AI, ML, and Research (40mins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Introduction to tools and installations (20mins)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Innovation Leadership Overview (30mins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Getting and Working with Data (50mins)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</a:tr>
              <a:tr h="995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 2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10.40 - noon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Define Projects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A. Learning basics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B. Defining Work Project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C. Improving Existing Project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Finalize projects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Architecture Discussion / Feedback with Lowtech demo presentations (80mins)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</a:tr>
              <a:tr h="6822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Lunch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12 - 1.30pm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Possible discussion and  work sessions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Possible discussion and  work sessions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</a:tr>
              <a:tr h="8389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3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1.30 - 3.00pm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Standard AI Development Stack: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Numpy</a:t>
                      </a:r>
                      <a:r>
                        <a:rPr lang="en-US" sz="1200" dirty="0">
                          <a:effectLst/>
                        </a:rPr>
                        <a:t>, pandas, </a:t>
                      </a:r>
                      <a:r>
                        <a:rPr lang="en-US" sz="1200" dirty="0" err="1" smtClean="0">
                          <a:effectLst/>
                        </a:rPr>
                        <a:t>matplotlib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Includes a Breakout HW Session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Advanced Topics: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 Networks, TensorFlow, Computer Vision, Keras and Cats vs Dogs!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(75mins)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Q&amp;A on Advanced topics in Data Science (15mins)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</a:tr>
              <a:tr h="1152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 4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3.30 - 5.00pm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Machine Learning in Python: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Real World Data and Example (60 mins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ML Algorithm Comparison (20mins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Reflection and Q &amp; A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Reflection and Next Steps</a:t>
                      </a:r>
                      <a:r>
                        <a:rPr lang="en-US" sz="1200" dirty="0" smtClean="0">
                          <a:effectLst/>
                        </a:rPr>
                        <a:t>: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Learning Summary and Discussion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Future Roadmap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Staying Connected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</a:tr>
              <a:tr h="525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Homework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Assigned </a:t>
                      </a:r>
                      <a:r>
                        <a:rPr lang="en-US" sz="1200" dirty="0" err="1">
                          <a:effectLst/>
                        </a:rPr>
                        <a:t>Lowtech</a:t>
                      </a:r>
                      <a:r>
                        <a:rPr lang="en-US" sz="1200" dirty="0">
                          <a:effectLst/>
                        </a:rPr>
                        <a:t> demo for Day </a:t>
                      </a:r>
                      <a:r>
                        <a:rPr lang="en-US" sz="1200" dirty="0" smtClean="0">
                          <a:effectLst/>
                        </a:rPr>
                        <a:t>2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 prepared to discuss challenges in project implementation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43822" marR="43822" marT="43822" marB="43822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5074" y="679347"/>
            <a:ext cx="38041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Our Agenda and Purpose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2-Day Version of full course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Learn the ML tools/stack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Code samples / basic theory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Starting point to go further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Project Options: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Learning basics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Defining Work Project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Improving Existing Project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Additional Goals: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Teams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meet each other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Diversity in perspective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Pay it forward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Global resources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Staying connected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30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94" y="490818"/>
            <a:ext cx="6273800" cy="358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8" y="4617197"/>
            <a:ext cx="3300133" cy="1561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22" y="4617197"/>
            <a:ext cx="3896254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5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7253</TotalTime>
  <Words>299</Words>
  <Application>Microsoft Macintosh PowerPoint</Application>
  <PresentationFormat>Widescreen</PresentationFormat>
  <Paragraphs>93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Helvetica Neue Light</vt:lpstr>
      <vt:lpstr>Mangal</vt:lpstr>
      <vt:lpstr>ＭＳ Ｐゴシック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Microsoft Office User</cp:lastModifiedBy>
  <cp:revision>413</cp:revision>
  <cp:lastPrinted>2017-10-10T03:06:04Z</cp:lastPrinted>
  <dcterms:created xsi:type="dcterms:W3CDTF">2014-01-30T22:06:28Z</dcterms:created>
  <dcterms:modified xsi:type="dcterms:W3CDTF">2018-01-21T04:31:12Z</dcterms:modified>
</cp:coreProperties>
</file>