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7" r:id="rId3"/>
    <p:sldId id="257" r:id="rId4"/>
    <p:sldId id="484" r:id="rId5"/>
    <p:sldId id="395" r:id="rId6"/>
    <p:sldId id="483" r:id="rId7"/>
    <p:sldId id="482" r:id="rId8"/>
    <p:sldId id="481" r:id="rId9"/>
    <p:sldId id="480" r:id="rId10"/>
    <p:sldId id="487" r:id="rId11"/>
    <p:sldId id="486" r:id="rId12"/>
    <p:sldId id="485" r:id="rId13"/>
    <p:sldId id="490" r:id="rId14"/>
    <p:sldId id="489" r:id="rId15"/>
    <p:sldId id="491" r:id="rId16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288"/>
    <a:srgbClr val="CA68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F82250-A83B-4E7C-85BB-0C7420B3CF1E}" type="datetimeFigureOut">
              <a:rPr lang="en-US" smtClean="0"/>
              <a:t>10/16/13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C4BD72-387D-4827-AAFC-9DFC9D252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697502-3630-466F-889F-FAD6C2A59F7C}" type="datetimeFigureOut">
              <a:rPr lang="en-US" smtClean="0"/>
              <a:t>10/16/13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529B78-2952-42C0-825E-313529785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9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8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7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0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5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9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5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1516063"/>
            <a:ext cx="6624638" cy="938212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chemeClr val="bg1"/>
                </a:solidFill>
              </a:rPr>
              <a:t>CompTIA     Network +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</a:p>
          <a:p>
            <a:r>
              <a:rPr lang="en-US" dirty="0" smtClean="0"/>
              <a:t>Troubleshooting Network Issues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Data Link Layer Troubleshooting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27125" y="589915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13-4   Data Link Layer Troubleshooting: Sample Topology </a:t>
            </a:r>
          </a:p>
        </p:txBody>
      </p:sp>
      <p:pic>
        <p:nvPicPr>
          <p:cNvPr id="7" name="Picture 5" descr="13fig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799"/>
            <a:ext cx="60198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6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Network Layer Troubleshooting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1905000"/>
            <a:ext cx="8229600" cy="4191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When troubleshooting connectivity issues for and IP-based network, the network layer (Layer 3) is often an appropriate place to begin your troubleshooting efforts.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To better troubleshoot Layer 3 we must understand how our </a:t>
            </a:r>
            <a:r>
              <a:rPr lang="en-US" sz="2800" b="1" i="1" dirty="0" smtClean="0"/>
              <a:t>routing protocols </a:t>
            </a:r>
            <a:r>
              <a:rPr lang="en-US" sz="2800" dirty="0" smtClean="0"/>
              <a:t>affect how the router moves the IP packet.</a:t>
            </a:r>
          </a:p>
        </p:txBody>
      </p:sp>
    </p:spTree>
    <p:extLst>
      <p:ext uri="{BB962C8B-B14F-4D97-AF65-F5344CB8AC3E}">
        <p14:creationId xmlns:p14="http://schemas.microsoft.com/office/powerpoint/2010/main" val="254853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00086" y="5762625"/>
            <a:ext cx="7407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 Figure 13-5   Interaction Between IP Routing Protocol Data Structures and IP Routing </a:t>
            </a:r>
            <a:br>
              <a:rPr lang="en-US" sz="1400" dirty="0"/>
            </a:br>
            <a:r>
              <a:rPr lang="en-US" sz="1400" dirty="0"/>
              <a:t>	    Tables </a:t>
            </a:r>
          </a:p>
        </p:txBody>
      </p:sp>
      <p:pic>
        <p:nvPicPr>
          <p:cNvPr id="6" name="Picture 5" descr="13fig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61" y="1752600"/>
            <a:ext cx="6029325" cy="3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Network Layer Troubleshooting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5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27125" y="5942012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13-6   </a:t>
            </a:r>
            <a:r>
              <a:rPr lang="en-US" sz="1400" dirty="0" smtClean="0"/>
              <a:t>Network  </a:t>
            </a:r>
            <a:r>
              <a:rPr lang="en-US" sz="1400" dirty="0"/>
              <a:t>Layer Troubleshooting: Sample Topology </a:t>
            </a:r>
          </a:p>
        </p:txBody>
      </p:sp>
      <p:pic>
        <p:nvPicPr>
          <p:cNvPr id="6" name="Picture 5" descr="13fig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4999"/>
            <a:ext cx="5068888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Network Layer Troubleshooting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9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Wireless Troubleshooting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1905000"/>
            <a:ext cx="8229600" cy="4191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Troubleshooting wireless networks can require a variety of skill sets. For example, some troubleshooting scenarios might require an understanding of antenna theory and the radio frequency spectrum.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Again remember that we have a data plan and a control plan in this device also.</a:t>
            </a:r>
          </a:p>
        </p:txBody>
      </p:sp>
    </p:spTree>
    <p:extLst>
      <p:ext uri="{BB962C8B-B14F-4D97-AF65-F5344CB8AC3E}">
        <p14:creationId xmlns:p14="http://schemas.microsoft.com/office/powerpoint/2010/main" val="326835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32041" y="591185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13-7   Wireless Network Troubleshooting: Sample Topology </a:t>
            </a:r>
          </a:p>
        </p:txBody>
      </p:sp>
      <p:pic>
        <p:nvPicPr>
          <p:cNvPr id="3" name="Picture 5" descr="13fig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99" y="1905000"/>
            <a:ext cx="6757988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Wireless Troubleshooting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6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993" y="1676400"/>
            <a:ext cx="8229600" cy="3657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the elements in a structured troubleshooting model?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common physical layer troubleshooting issues might you encounter?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potential Layer2 issues are you most likely to face when troubleshooting a network containing Ethernet switches?</a:t>
            </a:r>
          </a:p>
        </p:txBody>
      </p:sp>
    </p:spTree>
    <p:extLst>
      <p:ext uri="{BB962C8B-B14F-4D97-AF65-F5344CB8AC3E}">
        <p14:creationId xmlns:p14="http://schemas.microsoft.com/office/powerpoint/2010/main" val="368329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993" y="15240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Aside </a:t>
            </a:r>
            <a:r>
              <a:rPr lang="en-US" sz="2400" dirty="0"/>
              <a:t>form routing protocols troubleshooting, what Layer 3 troubleshooting issues are common in a routed network</a:t>
            </a:r>
            <a:r>
              <a:rPr lang="en-US" sz="2400" dirty="0" smtClean="0"/>
              <a:t>?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How do characteristics unique to wireless network impact your troubleshooting of a network containing wireless access points?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Troubleshooting Network Issues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1905000"/>
            <a:ext cx="8229600" cy="4191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As you perform your day-to-day tasks of administering a network, a significant percentage of your time will be dedicated to resolving network issues.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Without a plan, your efforts might be inefficient, as you try one thing after another, possibly causing other issues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305740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1905000"/>
            <a:ext cx="8229600" cy="4191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Although your troubleshooting efforts can most definitely benefit from a structured approach, realize that troubleshooting is part art and part science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Specifically, your intuition and instincts play a huge role in isolating an issue.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To help you start developing, or continue honing, your troubleshooting skills, this chapter begins by presenting you with a formalized troubleshooting methodology, which can act a guide for addressing most any network issue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Troubleshooting Network Issues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2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Troubleshooting Basics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1905000"/>
            <a:ext cx="8229600" cy="2209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process of troubleshooting, at its essence, is the process of responding to a problem report (sometimes in the form of a </a:t>
            </a:r>
            <a:r>
              <a:rPr lang="en-US" sz="2800" b="1" i="1" dirty="0" smtClean="0"/>
              <a:t>trouble ticket</a:t>
            </a:r>
            <a:r>
              <a:rPr lang="en-US" sz="2800" dirty="0" smtClean="0"/>
              <a:t>), diagnosing the underlying cause of the problem, and resolving the problem.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65917" y="57626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13-1   Simplified Troubleshooting Flow </a:t>
            </a:r>
          </a:p>
        </p:txBody>
      </p:sp>
      <p:pic>
        <p:nvPicPr>
          <p:cNvPr id="6" name="Picture 5" descr="13fig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48" y="4570156"/>
            <a:ext cx="7537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08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3200" dirty="0" smtClean="0">
                <a:solidFill>
                  <a:srgbClr val="CA6800"/>
                </a:solidFill>
              </a:rPr>
              <a:t>Structured Troubleshooting Methodology</a:t>
            </a:r>
            <a:endParaRPr lang="en-US" sz="3200" dirty="0">
              <a:solidFill>
                <a:srgbClr val="CA68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27124" y="5929312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13-2   Structured Troubleshooting Approach </a:t>
            </a:r>
          </a:p>
        </p:txBody>
      </p:sp>
      <p:pic>
        <p:nvPicPr>
          <p:cNvPr id="6" name="Picture 5" descr="13fig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057399"/>
            <a:ext cx="2386013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72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Physical Layer Troubleshooting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27125" y="59150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13-3   Physical Layer Troubleshooting: Sample Topology </a:t>
            </a:r>
          </a:p>
        </p:txBody>
      </p:sp>
      <p:pic>
        <p:nvPicPr>
          <p:cNvPr id="7" name="Picture 5" descr="13fig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678488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59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Data Link Layer Troubleshooting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7535" y="1905000"/>
            <a:ext cx="8229600" cy="4191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When troubleshooting Layer 2 and above, we must remember that, in these devices there is the flow of the user’s data, we call the data plan.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Then there is the controls that we place on this data, called the control plan.</a:t>
            </a:r>
          </a:p>
        </p:txBody>
      </p:sp>
    </p:spTree>
    <p:extLst>
      <p:ext uri="{BB962C8B-B14F-4D97-AF65-F5344CB8AC3E}">
        <p14:creationId xmlns:p14="http://schemas.microsoft.com/office/powerpoint/2010/main" val="355055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45</Template>
  <TotalTime>4269</TotalTime>
  <Words>523</Words>
  <Application>Microsoft Macintosh PowerPoint</Application>
  <PresentationFormat>On-screen Show (4:3)</PresentationFormat>
  <Paragraphs>62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45</vt:lpstr>
      <vt:lpstr>CompTIA     Network +</vt:lpstr>
      <vt:lpstr>Objectives</vt:lpstr>
      <vt:lpstr>Objectives</vt:lpstr>
      <vt:lpstr>Troubleshooting Network Issues</vt:lpstr>
      <vt:lpstr>Troubleshooting Network Issues</vt:lpstr>
      <vt:lpstr>Troubleshooting Basics</vt:lpstr>
      <vt:lpstr>Structured Troubleshooting Methodology</vt:lpstr>
      <vt:lpstr>Physical Layer Troubleshooting</vt:lpstr>
      <vt:lpstr>Data Link Layer Troubleshooting</vt:lpstr>
      <vt:lpstr>Data Link Layer Troubleshooting</vt:lpstr>
      <vt:lpstr>Network Layer Troubleshooting</vt:lpstr>
      <vt:lpstr>Network Layer Troubleshooting</vt:lpstr>
      <vt:lpstr>Network Layer Troubleshooting</vt:lpstr>
      <vt:lpstr>Wireless Troubleshooting</vt:lpstr>
      <vt:lpstr>Wireless Troubleshooting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    Network +</dc:title>
  <dc:creator>Francis Goryl</dc:creator>
  <cp:lastModifiedBy>Sam Bowne</cp:lastModifiedBy>
  <cp:revision>301</cp:revision>
  <cp:lastPrinted>2012-01-31T16:54:41Z</cp:lastPrinted>
  <dcterms:created xsi:type="dcterms:W3CDTF">2012-01-23T18:41:44Z</dcterms:created>
  <dcterms:modified xsi:type="dcterms:W3CDTF">2013-10-17T00:18:04Z</dcterms:modified>
</cp:coreProperties>
</file>