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4" r:id="rId1"/>
  </p:sldMasterIdLst>
  <p:sldIdLst>
    <p:sldId id="256" r:id="rId2"/>
    <p:sldId id="257" r:id="rId3"/>
    <p:sldId id="259" r:id="rId4"/>
    <p:sldId id="263" r:id="rId5"/>
    <p:sldId id="261" r:id="rId6"/>
    <p:sldId id="260" r:id="rId7"/>
    <p:sldId id="262" r:id="rId8"/>
    <p:sldId id="264" r:id="rId9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3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3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3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02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8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7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44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6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9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4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3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6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8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049" cy="6847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0" y="368137"/>
            <a:ext cx="10073507" cy="564869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Isaac Goldman</a:t>
            </a:r>
          </a:p>
          <a:p>
            <a:r>
              <a:rPr lang="en-US" dirty="0"/>
              <a:t>Luke Osborne</a:t>
            </a:r>
            <a:endParaRPr lang="en-US" dirty="0" smtClean="0"/>
          </a:p>
          <a:p>
            <a:r>
              <a:rPr lang="en-US" dirty="0" smtClean="0"/>
              <a:t>Nick Rodriguez</a:t>
            </a:r>
          </a:p>
          <a:p>
            <a:r>
              <a:rPr lang="en-US" dirty="0" smtClean="0"/>
              <a:t>Sami </a:t>
            </a:r>
            <a:r>
              <a:rPr lang="en-US" dirty="0" err="1" smtClean="0"/>
              <a:t>Shahin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0" y="3660567"/>
            <a:ext cx="843158" cy="1108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48297" y="915389"/>
            <a:ext cx="843158" cy="11081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507" y="3583784"/>
            <a:ext cx="988001" cy="9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7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049" cy="6847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to get REKT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Dodge the enemies!</a:t>
            </a:r>
          </a:p>
          <a:p>
            <a:r>
              <a:rPr lang="en-US" dirty="0" smtClean="0"/>
              <a:t>Last through the waves!</a:t>
            </a:r>
          </a:p>
          <a:p>
            <a:r>
              <a:rPr lang="en-US" dirty="0" smtClean="0"/>
              <a:t>Beat your previous best!</a:t>
            </a:r>
          </a:p>
          <a:p>
            <a:r>
              <a:rPr lang="en-US" dirty="0" smtClean="0"/>
              <a:t>How long can you last, before you’re REKT??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910" y="3826541"/>
            <a:ext cx="2117058" cy="2117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99423" y="2523048"/>
            <a:ext cx="846780" cy="11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0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049" cy="6847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4" y="609600"/>
            <a:ext cx="5571489" cy="3124200"/>
          </a:xfrm>
        </p:spPr>
      </p:pic>
    </p:spTree>
    <p:extLst>
      <p:ext uri="{BB962C8B-B14F-4D97-AF65-F5344CB8AC3E}">
        <p14:creationId xmlns:p14="http://schemas.microsoft.com/office/powerpoint/2010/main" val="38194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049" cy="6847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3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049" cy="6847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79" y="1770697"/>
            <a:ext cx="815238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2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57"/>
            <a:ext cx="12189873" cy="683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275" y="2652678"/>
            <a:ext cx="9905998" cy="3124201"/>
          </a:xfrm>
        </p:spPr>
        <p:txBody>
          <a:bodyPr/>
          <a:lstStyle/>
          <a:p>
            <a:r>
              <a:rPr lang="en-US" dirty="0" smtClean="0"/>
              <a:t>You are the </a:t>
            </a:r>
            <a:r>
              <a:rPr lang="en-US" dirty="0" err="1" smtClean="0"/>
              <a:t>REKTangle</a:t>
            </a:r>
            <a:endParaRPr lang="en-US" dirty="0" smtClean="0"/>
          </a:p>
          <a:p>
            <a:r>
              <a:rPr lang="en-US" dirty="0" smtClean="0"/>
              <a:t>You avoid enemies, which come from all around the screen</a:t>
            </a:r>
          </a:p>
          <a:p>
            <a:r>
              <a:rPr lang="en-US" dirty="0" smtClean="0"/>
              <a:t>The longer you last, the higher your score goes</a:t>
            </a:r>
            <a:endParaRPr lang="en-US" dirty="0"/>
          </a:p>
          <a:p>
            <a:r>
              <a:rPr lang="en-US" dirty="0" smtClean="0"/>
              <a:t>The higher the score, the faster the enemies come</a:t>
            </a:r>
          </a:p>
          <a:p>
            <a:r>
              <a:rPr lang="en-US" dirty="0" smtClean="0"/>
              <a:t>Get hit, and it’s game over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18" y="228886"/>
            <a:ext cx="6740222" cy="37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7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049" cy="6847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movement and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back end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049" cy="6847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888" y="2624447"/>
            <a:ext cx="5990568" cy="3359196"/>
          </a:xfrm>
        </p:spPr>
      </p:pic>
    </p:spTree>
    <p:extLst>
      <p:ext uri="{BB962C8B-B14F-4D97-AF65-F5344CB8AC3E}">
        <p14:creationId xmlns:p14="http://schemas.microsoft.com/office/powerpoint/2010/main" val="2692947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259</TotalTime>
  <Words>95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Arial</vt:lpstr>
      <vt:lpstr>Mesh</vt:lpstr>
      <vt:lpstr>PowerPoint Presentation</vt:lpstr>
      <vt:lpstr>Prepare to get REKT</vt:lpstr>
      <vt:lpstr>Menu</vt:lpstr>
      <vt:lpstr>Architecture of menu</vt:lpstr>
      <vt:lpstr>Instructions</vt:lpstr>
      <vt:lpstr>Gameplay</vt:lpstr>
      <vt:lpstr>Handling movement and Collisions</vt:lpstr>
      <vt:lpstr>Game Over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REKTangle</dc:title>
  <dc:creator>Sami</dc:creator>
  <cp:lastModifiedBy>Microsoft account</cp:lastModifiedBy>
  <cp:revision>26</cp:revision>
  <dcterms:created xsi:type="dcterms:W3CDTF">2015-12-05T22:17:44Z</dcterms:created>
  <dcterms:modified xsi:type="dcterms:W3CDTF">2015-12-11T22:39:55Z</dcterms:modified>
</cp:coreProperties>
</file>