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REKTangle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Isaac </a:t>
            </a:r>
            <a:r>
              <a:rPr lang="en-US" dirty="0" smtClean="0"/>
              <a:t>Goldman</a:t>
            </a:r>
          </a:p>
          <a:p>
            <a:r>
              <a:rPr lang="en-US" dirty="0"/>
              <a:t>Luke Osborne</a:t>
            </a:r>
            <a:endParaRPr lang="en-US" dirty="0" smtClean="0"/>
          </a:p>
          <a:p>
            <a:r>
              <a:rPr lang="en-US" dirty="0" smtClean="0"/>
              <a:t>Nick Rodriguez</a:t>
            </a:r>
          </a:p>
          <a:p>
            <a:r>
              <a:rPr lang="en-US" dirty="0" smtClean="0"/>
              <a:t>Sami </a:t>
            </a:r>
            <a:r>
              <a:rPr lang="en-US" dirty="0" err="1" smtClean="0"/>
              <a:t>Shahin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get REKT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Dodge the enemies!</a:t>
            </a:r>
          </a:p>
          <a:p>
            <a:r>
              <a:rPr lang="en-US" dirty="0" smtClean="0"/>
              <a:t>Last through the waves!</a:t>
            </a:r>
          </a:p>
          <a:p>
            <a:r>
              <a:rPr lang="en-US" dirty="0" smtClean="0"/>
              <a:t>Beat your previous best!</a:t>
            </a:r>
          </a:p>
          <a:p>
            <a:r>
              <a:rPr lang="en-US" dirty="0" smtClean="0"/>
              <a:t>How long can you last, before you’re REKT??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App splash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</a:t>
            </a:r>
            <a:r>
              <a:rPr lang="en-US" dirty="0" err="1" smtClean="0"/>
              <a:t>REKTangle</a:t>
            </a:r>
            <a:endParaRPr lang="en-US" dirty="0" smtClean="0"/>
          </a:p>
          <a:p>
            <a:r>
              <a:rPr lang="en-US" dirty="0" smtClean="0"/>
              <a:t>You try not to get REKT, but it is inevitable…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movement and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back end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Options, save, 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24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</TotalTime>
  <Words>82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The REKTangle</vt:lpstr>
      <vt:lpstr>Prepare to get REKT</vt:lpstr>
      <vt:lpstr>Splash Screen</vt:lpstr>
      <vt:lpstr>Menu</vt:lpstr>
      <vt:lpstr>Architecture of menu</vt:lpstr>
      <vt:lpstr>Gameplay</vt:lpstr>
      <vt:lpstr>Handling movement and Collisions</vt:lpstr>
      <vt:lpstr>Pause Screen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REKTangle</dc:title>
  <dc:creator>Sami</dc:creator>
  <cp:lastModifiedBy>Microsoft account</cp:lastModifiedBy>
  <cp:revision>14</cp:revision>
  <dcterms:created xsi:type="dcterms:W3CDTF">2015-12-05T22:17:44Z</dcterms:created>
  <dcterms:modified xsi:type="dcterms:W3CDTF">2015-12-11T18:40:20Z</dcterms:modified>
</cp:coreProperties>
</file>