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4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6" r:id="rId8"/>
    <p:sldId id="262" r:id="rId9"/>
    <p:sldId id="268" r:id="rId10"/>
    <p:sldId id="264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7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4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9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2E2821-CEEE-4C36-9372-C58F838928D9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04AC5AB-6409-4E1B-BAED-244F754D2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0" y="368137"/>
            <a:ext cx="10073507" cy="56486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Isaac Goldman</a:t>
            </a:r>
          </a:p>
          <a:p>
            <a:r>
              <a:rPr lang="en-US" dirty="0"/>
              <a:t>Luke Osborne</a:t>
            </a:r>
            <a:endParaRPr lang="en-US" dirty="0" smtClean="0"/>
          </a:p>
          <a:p>
            <a:r>
              <a:rPr lang="en-US" dirty="0" smtClean="0"/>
              <a:t>Nick Rodriguez</a:t>
            </a:r>
          </a:p>
          <a:p>
            <a:r>
              <a:rPr lang="en-US" dirty="0" smtClean="0"/>
              <a:t>Sami </a:t>
            </a:r>
            <a:r>
              <a:rPr lang="en-US" dirty="0" err="1" smtClean="0"/>
              <a:t>Shahin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0" y="3660567"/>
            <a:ext cx="843158" cy="1108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8297" y="915389"/>
            <a:ext cx="843158" cy="11081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07" y="3583784"/>
            <a:ext cx="988001" cy="9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5777" y="2514600"/>
            <a:ext cx="373934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Plays a death jingle</a:t>
            </a:r>
          </a:p>
          <a:p>
            <a:r>
              <a:rPr lang="en-US" dirty="0" smtClean="0"/>
              <a:t>Displays your final score versus the high score</a:t>
            </a:r>
          </a:p>
          <a:p>
            <a:r>
              <a:rPr lang="en-US" dirty="0" smtClean="0"/>
              <a:t>Tap to play again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56" y="1516649"/>
            <a:ext cx="761904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to get REKT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Dodge the enemies!</a:t>
            </a:r>
          </a:p>
          <a:p>
            <a:r>
              <a:rPr lang="en-US" dirty="0" smtClean="0"/>
              <a:t>Last through the waves!</a:t>
            </a:r>
          </a:p>
          <a:p>
            <a:r>
              <a:rPr lang="en-US" dirty="0" smtClean="0"/>
              <a:t>Beat your previous best!</a:t>
            </a:r>
          </a:p>
          <a:p>
            <a:r>
              <a:rPr lang="en-US" dirty="0" smtClean="0"/>
              <a:t>How long can you last, before you’re REKT??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910" y="3826541"/>
            <a:ext cx="2117058" cy="2117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99423" y="2523048"/>
            <a:ext cx="846780" cy="11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76" y="609599"/>
            <a:ext cx="6346238" cy="355863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3" y="3035134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It’s the Main Menu</a:t>
            </a:r>
          </a:p>
          <a:p>
            <a:r>
              <a:rPr lang="en-US" dirty="0" smtClean="0"/>
              <a:t>Press Play to play</a:t>
            </a:r>
          </a:p>
          <a:p>
            <a:r>
              <a:rPr lang="en-US" dirty="0" smtClean="0"/>
              <a:t>Press Instructions to learn how to play</a:t>
            </a:r>
          </a:p>
        </p:txBody>
      </p:sp>
    </p:spTree>
    <p:extLst>
      <p:ext uri="{BB962C8B-B14F-4D97-AF65-F5344CB8AC3E}">
        <p14:creationId xmlns:p14="http://schemas.microsoft.com/office/powerpoint/2010/main" val="38194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86" y="2710127"/>
            <a:ext cx="9905998" cy="3276600"/>
          </a:xfrm>
        </p:spPr>
        <p:txBody>
          <a:bodyPr/>
          <a:lstStyle/>
          <a:p>
            <a:r>
              <a:rPr lang="en-US" dirty="0"/>
              <a:t>You are the </a:t>
            </a:r>
            <a:r>
              <a:rPr lang="en-US" dirty="0" err="1"/>
              <a:t>REKTangle</a:t>
            </a:r>
            <a:endParaRPr lang="en-US" dirty="0"/>
          </a:p>
          <a:p>
            <a:r>
              <a:rPr lang="en-US" dirty="0"/>
              <a:t>You avoid enemies coming from all around you</a:t>
            </a:r>
          </a:p>
          <a:p>
            <a:r>
              <a:rPr lang="en-US" dirty="0"/>
              <a:t>The longer you last, the higher your score goes</a:t>
            </a:r>
          </a:p>
          <a:p>
            <a:r>
              <a:rPr lang="en-US" dirty="0"/>
              <a:t>The higher the score, the faster the enemies come</a:t>
            </a:r>
          </a:p>
          <a:p>
            <a:r>
              <a:rPr lang="en-US" dirty="0"/>
              <a:t>Get hit, and it’s game over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396910"/>
            <a:ext cx="5339094" cy="29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"/>
            <a:ext cx="12189873" cy="683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98" y="2514600"/>
            <a:ext cx="4606245" cy="3124201"/>
          </a:xfrm>
        </p:spPr>
        <p:txBody>
          <a:bodyPr/>
          <a:lstStyle/>
          <a:p>
            <a:r>
              <a:rPr lang="en-US" dirty="0" smtClean="0"/>
              <a:t>The menu screen has two options:</a:t>
            </a:r>
            <a:r>
              <a:rPr lang="en-US" dirty="0"/>
              <a:t> </a:t>
            </a:r>
            <a:r>
              <a:rPr lang="en-US" dirty="0" smtClean="0"/>
              <a:t>play and instructions</a:t>
            </a:r>
          </a:p>
          <a:p>
            <a:r>
              <a:rPr lang="en-US" dirty="0" smtClean="0"/>
              <a:t>Play brings you to the game</a:t>
            </a:r>
          </a:p>
          <a:p>
            <a:r>
              <a:rPr lang="en-US" dirty="0" smtClean="0"/>
              <a:t>instructions tells you how to play, and tapping brings you to the game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470" y="1192793"/>
            <a:ext cx="6304468" cy="50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"/>
            <a:ext cx="12189873" cy="683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99" y="2514600"/>
            <a:ext cx="4701248" cy="3124201"/>
          </a:xfrm>
        </p:spPr>
        <p:txBody>
          <a:bodyPr/>
          <a:lstStyle/>
          <a:p>
            <a:r>
              <a:rPr lang="en-US" dirty="0" smtClean="0"/>
              <a:t>Game: Main Activity, sets the Menu layout as screen</a:t>
            </a:r>
          </a:p>
          <a:p>
            <a:r>
              <a:rPr lang="en-US" dirty="0" smtClean="0"/>
              <a:t>Menu: controls menu music and sets the menu image</a:t>
            </a:r>
          </a:p>
          <a:p>
            <a:r>
              <a:rPr lang="en-US" dirty="0" err="1" smtClean="0"/>
              <a:t>GamePanel</a:t>
            </a:r>
            <a:r>
              <a:rPr lang="en-US" dirty="0" smtClean="0"/>
              <a:t>: Starts gameplay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55" y="609600"/>
            <a:ext cx="582058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7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"/>
            <a:ext cx="12189873" cy="683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99" y="2208810"/>
            <a:ext cx="4566041" cy="3429991"/>
          </a:xfrm>
        </p:spPr>
        <p:txBody>
          <a:bodyPr/>
          <a:lstStyle/>
          <a:p>
            <a:r>
              <a:rPr lang="en-US" dirty="0" smtClean="0"/>
              <a:t>Enemies come from every side</a:t>
            </a:r>
          </a:p>
          <a:p>
            <a:r>
              <a:rPr lang="en-US" dirty="0" smtClean="0"/>
              <a:t>To move, drag or press the screen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REKTangle</a:t>
            </a:r>
            <a:r>
              <a:rPr lang="en-US" dirty="0" smtClean="0"/>
              <a:t> will follow you</a:t>
            </a:r>
          </a:p>
          <a:p>
            <a:r>
              <a:rPr lang="en-US" dirty="0" smtClean="0"/>
              <a:t>The further you press from the </a:t>
            </a:r>
            <a:r>
              <a:rPr lang="en-US" dirty="0" err="1" smtClean="0"/>
              <a:t>REKTangle</a:t>
            </a:r>
            <a:r>
              <a:rPr lang="en-US" dirty="0" smtClean="0"/>
              <a:t>, the faster it moves, like a rubber band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228886"/>
            <a:ext cx="6740222" cy="3779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13" y="2328664"/>
            <a:ext cx="5698322" cy="34189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82813" y="2328664"/>
            <a:ext cx="5698322" cy="34189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5208" y="3813210"/>
            <a:ext cx="1223159" cy="115190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417328" y="3293996"/>
            <a:ext cx="785152" cy="868416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548565" y="4187922"/>
            <a:ext cx="222355" cy="37194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64581" y="3491807"/>
            <a:ext cx="332510" cy="41952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4041" y="3100694"/>
            <a:ext cx="134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you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08447" y="4590339"/>
            <a:ext cx="134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enemy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788" y="886690"/>
            <a:ext cx="420248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General Progression</a:t>
            </a:r>
          </a:p>
          <a:p>
            <a:pPr marL="0" indent="0">
              <a:buNone/>
            </a:pPr>
            <a:r>
              <a:rPr lang="en-US" dirty="0" smtClean="0"/>
              <a:t>of the Game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049" y="1496291"/>
            <a:ext cx="7597960" cy="50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9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049" cy="684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80" y="193964"/>
            <a:ext cx="9905998" cy="1905000"/>
          </a:xfrm>
        </p:spPr>
        <p:txBody>
          <a:bodyPr/>
          <a:lstStyle/>
          <a:p>
            <a:r>
              <a:rPr lang="en-US" dirty="0" smtClean="0"/>
              <a:t>Handling movement and Collisions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10" y="1876305"/>
            <a:ext cx="9342301" cy="45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443</TotalTime>
  <Words>223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PowerPoint Presentation</vt:lpstr>
      <vt:lpstr>Prepare to get REKT</vt:lpstr>
      <vt:lpstr>Menu</vt:lpstr>
      <vt:lpstr>Instructions</vt:lpstr>
      <vt:lpstr>Menu flow</vt:lpstr>
      <vt:lpstr>Menu Architecture</vt:lpstr>
      <vt:lpstr>Gameplay</vt:lpstr>
      <vt:lpstr>Game flow</vt:lpstr>
      <vt:lpstr>Handling movement and Collisions</vt:lpstr>
      <vt:lpstr>Game Over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REKTangle</dc:title>
  <dc:creator>Sami</dc:creator>
  <cp:lastModifiedBy>Sami</cp:lastModifiedBy>
  <cp:revision>49</cp:revision>
  <dcterms:created xsi:type="dcterms:W3CDTF">2015-12-05T22:17:44Z</dcterms:created>
  <dcterms:modified xsi:type="dcterms:W3CDTF">2015-12-12T03:33:05Z</dcterms:modified>
</cp:coreProperties>
</file>