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f1dafb7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8f1dafb756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8f1dafb75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1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3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6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7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7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7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450" y="694400"/>
            <a:ext cx="12250901" cy="46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