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B759F-AACB-43BA-A133-A8F7EB95C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93203B-6EEC-483F-AC36-B711ABC85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4CE816-5AC3-4D01-BEA9-ECC39C4A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35CF-D418-4B53-8C60-5B9B07EEB265}" type="datetimeFigureOut">
              <a:rPr lang="es-PE" smtClean="0"/>
              <a:t>8/10/2025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0979A0-9054-46F1-A6C0-394089AD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2002FD-2AD9-4994-9629-3BFCDDD1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E133-497B-4F57-A04A-C078398685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272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28E9C-5D88-494F-AC7B-90C698E4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D6D1CA-DD84-44F1-826B-7298761C7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1A714-20F6-4265-8F7E-059748BC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35CF-D418-4B53-8C60-5B9B07EEB265}" type="datetimeFigureOut">
              <a:rPr lang="es-PE" smtClean="0"/>
              <a:t>8/10/2025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5B6D14-CAFA-4DC1-A058-75E4FBEF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88B090-0187-4F01-B0A6-5625B92B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E133-497B-4F57-A04A-C078398685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278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FBEF37-9AC7-41AA-848D-31ED405EF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C2B54A-B20A-4DC2-9D4A-AAA6C6AAE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F1F2CA-C35E-4AA6-9019-8CC933E0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35CF-D418-4B53-8C60-5B9B07EEB265}" type="datetimeFigureOut">
              <a:rPr lang="es-PE" smtClean="0"/>
              <a:t>8/10/2025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EF9978-1F62-41F3-8B43-1A4CB6B2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4910CD-6451-4FD7-82B3-2C2BDD69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E133-497B-4F57-A04A-C078398685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00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31493-D7AC-4507-81C4-1AF58B3A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4A64E-0D95-4B31-8ECE-20B8D4447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2D6DA6-6E4F-4DFD-866C-36385EDB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35CF-D418-4B53-8C60-5B9B07EEB265}" type="datetimeFigureOut">
              <a:rPr lang="es-PE" smtClean="0"/>
              <a:t>8/10/2025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9D9FD5-97B3-425B-8BD9-96D31DFD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C39E3B-1E5D-4F59-9F0D-21319027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E133-497B-4F57-A04A-C078398685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164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C4A82-1AD7-4EFC-B7E0-6CD5DD92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B608C1-EA00-440A-88F8-59D76ACD3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CBEFF5-001C-4A2D-B499-6E8796F5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35CF-D418-4B53-8C60-5B9B07EEB265}" type="datetimeFigureOut">
              <a:rPr lang="es-PE" smtClean="0"/>
              <a:t>8/10/2025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DF1D13-CAC4-4012-B9AD-BEBA1C88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4CF101-13AD-450A-B771-E924B84D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E133-497B-4F57-A04A-C078398685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278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19DE3-2313-439A-881D-22372482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C1C1DF-EE78-4282-9213-8778ED9FE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A51591-47B2-4D7F-9E67-E1EF6438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84A994-53C0-4E91-9756-927E9445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35CF-D418-4B53-8C60-5B9B07EEB265}" type="datetimeFigureOut">
              <a:rPr lang="es-PE" smtClean="0"/>
              <a:t>8/10/2025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5E7601-E325-4639-A6FF-3BC8D041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686491-68B7-4A43-B32B-615CD5AD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E133-497B-4F57-A04A-C078398685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074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7129C-9A59-45A7-9A63-C7BDD9EC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794D8B-5708-4E65-8A37-6838FA914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99FDA4-5338-42B6-B877-69E330E77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1CE21A-A5C4-431D-8C33-414F8FC28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B5BC52-7ACC-46CC-A133-77D945FCB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37A26FA-27ED-4657-BB51-C4A2B9B3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35CF-D418-4B53-8C60-5B9B07EEB265}" type="datetimeFigureOut">
              <a:rPr lang="es-PE" smtClean="0"/>
              <a:t>8/10/2025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12C66D-0BFD-4F0B-9F93-51579992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28E470-B3F5-4D8D-87AE-833D3285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E133-497B-4F57-A04A-C078398685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299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BFC4F-256D-4710-A822-4F52BC9E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E17636-4C01-4264-909B-7356F122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35CF-D418-4B53-8C60-5B9B07EEB265}" type="datetimeFigureOut">
              <a:rPr lang="es-PE" smtClean="0"/>
              <a:t>8/10/2025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316185-E82F-41F4-A88B-28164CDC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400E80-DC4D-4B45-99D1-46B10DE2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E133-497B-4F57-A04A-C078398685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403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FD962F-3654-4C10-A8DB-9F9AC5DD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35CF-D418-4B53-8C60-5B9B07EEB265}" type="datetimeFigureOut">
              <a:rPr lang="es-PE" smtClean="0"/>
              <a:t>8/10/2025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8BA4C7-D542-45B1-8443-0D168522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30573D-F533-432B-9C0B-CC189F80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E133-497B-4F57-A04A-C078398685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671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251FC-C3E3-451E-9023-387D76AE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05385-775E-4181-8238-D63C9E9B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462242-5C5E-4233-9D55-7D502E0EF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FE268C-7387-495B-920A-E0EA2E27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35CF-D418-4B53-8C60-5B9B07EEB265}" type="datetimeFigureOut">
              <a:rPr lang="es-PE" smtClean="0"/>
              <a:t>8/10/2025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9839C6-C4A4-4147-8736-61891015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3704C3-AA5B-40EB-ABED-9B661CD1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E133-497B-4F57-A04A-C078398685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388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D6342-8FBD-45CD-AF18-0063E1B5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92D813-0973-4B91-8DE2-192DF7676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3ECA06-0549-4645-8A42-2F7D78562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138A57-5B74-4CE8-889B-D277866F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35CF-D418-4B53-8C60-5B9B07EEB265}" type="datetimeFigureOut">
              <a:rPr lang="es-PE" smtClean="0"/>
              <a:t>8/10/2025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E7EBD6-79FF-4B25-ADC8-DC2FB12E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82C853-4DEB-4830-B6B0-91798F2A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6E133-497B-4F57-A04A-C078398685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992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E78A5E-7D76-4BF0-B125-E3ED56EC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CF8541-EDF9-49FE-ACFB-E1392DF9C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48D8B2-CC26-458D-8495-E0225A485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435CF-D418-4B53-8C60-5B9B07EEB265}" type="datetimeFigureOut">
              <a:rPr lang="es-PE" smtClean="0"/>
              <a:t>8/10/2025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EDBD75-4F17-44DE-BDD7-FC19FAAFF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14D847-7167-40A1-A7F1-4409C45D7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6E133-497B-4F57-A04A-C078398685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362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TLSHAPE_SL_6c3df9d17fc943d1a27f1e9cf23ddfa1_BackgroundRectangle">
            <a:extLst>
              <a:ext uri="{FF2B5EF4-FFF2-40B4-BE49-F238E27FC236}">
                <a16:creationId xmlns:a16="http://schemas.microsoft.com/office/drawing/2014/main" id="{93DECB8A-A1D5-4960-A036-E389222FE6F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006600"/>
            <a:ext cx="11290300" cy="406400"/>
          </a:xfrm>
          <a:prstGeom prst="rect">
            <a:avLst/>
          </a:prstGeom>
          <a:solidFill>
            <a:srgbClr val="C8C8C8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OTLSHAPE_SL_4d329c66884a429fab25424e64ce41a2_BackgroundRectangle">
            <a:extLst>
              <a:ext uri="{FF2B5EF4-FFF2-40B4-BE49-F238E27FC236}">
                <a16:creationId xmlns:a16="http://schemas.microsoft.com/office/drawing/2014/main" id="{BBCA3D69-7CC4-4FDB-BB11-55A51EA7EDF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451100"/>
            <a:ext cx="11290300" cy="1933787"/>
          </a:xfrm>
          <a:prstGeom prst="rect">
            <a:avLst/>
          </a:prstGeom>
          <a:solidFill>
            <a:srgbClr val="C8C8C8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OTLSHAPE_SL2A_f41c23e7627244a2819dda4b1ba1bd1d_BackgroundRectangle" hidden="1">
            <a:extLst>
              <a:ext uri="{FF2B5EF4-FFF2-40B4-BE49-F238E27FC236}">
                <a16:creationId xmlns:a16="http://schemas.microsoft.com/office/drawing/2014/main" id="{25253F09-780D-4518-A821-CF5412E20D9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65200" y="2006600"/>
            <a:ext cx="10388600" cy="406400"/>
          </a:xfrm>
          <a:prstGeom prst="rect">
            <a:avLst/>
          </a:prstGeom>
          <a:solidFill>
            <a:srgbClr val="C8C8C8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OTLSHAPE_SL2A_8bca21c65fb84fb48d8175c71c8b9e09_BackgroundRectangle" hidden="1">
            <a:extLst>
              <a:ext uri="{FF2B5EF4-FFF2-40B4-BE49-F238E27FC236}">
                <a16:creationId xmlns:a16="http://schemas.microsoft.com/office/drawing/2014/main" id="{71E44887-D524-47E3-A655-265B5B40F09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65200" y="2451100"/>
            <a:ext cx="10388600" cy="1933787"/>
          </a:xfrm>
          <a:prstGeom prst="rect">
            <a:avLst/>
          </a:prstGeom>
          <a:solidFill>
            <a:srgbClr val="C8C8C8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79047705-3C60-4E9E-8EE7-92DADDC8F75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E" b="1">
                <a:solidFill>
                  <a:schemeClr val="accent2"/>
                </a:solidFill>
                <a:latin typeface="Calibri" panose="020F0502020204030204" pitchFamily="34" charset="0"/>
              </a:rPr>
              <a:t>2025</a:t>
            </a:r>
          </a:p>
        </p:txBody>
      </p:sp>
      <p:sp>
        <p:nvSpPr>
          <p:cNvPr id="17" name="OTLSHAPE_TB_00000000000000000000000000000000_RightEndCaps" hidden="1">
            <a:extLst>
              <a:ext uri="{FF2B5EF4-FFF2-40B4-BE49-F238E27FC236}">
                <a16:creationId xmlns:a16="http://schemas.microsoft.com/office/drawing/2014/main" id="{88B7156E-4560-4F44-B05B-F5AE6B4BCB0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E" b="1">
                <a:solidFill>
                  <a:srgbClr val="E97132"/>
                </a:solidFill>
                <a:latin typeface="Calibri" panose="020F0502020204030204" pitchFamily="34" charset="0"/>
              </a:rPr>
              <a:t>2025</a:t>
            </a:r>
          </a:p>
        </p:txBody>
      </p:sp>
      <p:sp>
        <p:nvSpPr>
          <p:cNvPr id="18" name="OTLSHAPE_TB_00000000000000000000000000000000_ScaleContainer">
            <a:extLst>
              <a:ext uri="{FF2B5EF4-FFF2-40B4-BE49-F238E27FC236}">
                <a16:creationId xmlns:a16="http://schemas.microsoft.com/office/drawing/2014/main" id="{5D7D9838-99F1-4568-AE3B-3F0B6421678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92200" y="1714500"/>
            <a:ext cx="10261600" cy="254000"/>
          </a:xfrm>
          <a:prstGeom prst="roundRect">
            <a:avLst/>
          </a:prstGeom>
          <a:solidFill>
            <a:srgbClr val="0E284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OTLSHAPE_SL_6c3df9d17fc943d1a27f1e9cf23ddfa1_HeaderRectangle">
            <a:extLst>
              <a:ext uri="{FF2B5EF4-FFF2-40B4-BE49-F238E27FC236}">
                <a16:creationId xmlns:a16="http://schemas.microsoft.com/office/drawing/2014/main" id="{58CA1DFB-01D5-4E0B-BAC1-F156494B085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3500" y="2006600"/>
            <a:ext cx="901700" cy="406400"/>
          </a:xfrm>
          <a:prstGeom prst="rect">
            <a:avLst/>
          </a:prstGeom>
          <a:solidFill>
            <a:srgbClr val="15608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OTLSHAPE_SL_4d329c66884a429fab25424e64ce41a2_HeaderRectangle">
            <a:extLst>
              <a:ext uri="{FF2B5EF4-FFF2-40B4-BE49-F238E27FC236}">
                <a16:creationId xmlns:a16="http://schemas.microsoft.com/office/drawing/2014/main" id="{1E3D36C9-3F42-4347-92FB-B3FA5904F61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2451100"/>
            <a:ext cx="901700" cy="1933787"/>
          </a:xfrm>
          <a:prstGeom prst="rect">
            <a:avLst/>
          </a:prstGeom>
          <a:solidFill>
            <a:srgbClr val="E9713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OTLSHAPE_SL2A_f41c23e7627244a2819dda4b1ba1bd1d_HeaderRectangle" hidden="1">
            <a:extLst>
              <a:ext uri="{FF2B5EF4-FFF2-40B4-BE49-F238E27FC236}">
                <a16:creationId xmlns:a16="http://schemas.microsoft.com/office/drawing/2014/main" id="{BAE84414-8C70-4C10-83A8-21C7261F87B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65200" y="2006600"/>
            <a:ext cx="0" cy="0"/>
          </a:xfrm>
          <a:prstGeom prst="rect">
            <a:avLst/>
          </a:prstGeom>
          <a:solidFill>
            <a:srgbClr val="156082">
              <a:alpha val="2470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OTLSHAPE_SL2A_8bca21c65fb84fb48d8175c71c8b9e09_HeaderRectangle" hidden="1">
            <a:extLst>
              <a:ext uri="{FF2B5EF4-FFF2-40B4-BE49-F238E27FC236}">
                <a16:creationId xmlns:a16="http://schemas.microsoft.com/office/drawing/2014/main" id="{AB865113-249D-4404-86D9-5D815B0D06BE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65200" y="2451100"/>
            <a:ext cx="0" cy="0"/>
          </a:xfrm>
          <a:prstGeom prst="rect">
            <a:avLst/>
          </a:prstGeom>
          <a:solidFill>
            <a:srgbClr val="E97132">
              <a:alpha val="2470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5" name="OTLSHAPE_G_00000000000000000000000000000000_ShapeBelow0">
            <a:extLst>
              <a:ext uri="{FF2B5EF4-FFF2-40B4-BE49-F238E27FC236}">
                <a16:creationId xmlns:a16="http://schemas.microsoft.com/office/drawing/2014/main" id="{5B70D947-0EF9-44A2-BF41-D0EC428A06F2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6135806" y="1968500"/>
            <a:ext cx="0" cy="2416387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TLSHAPE_SLT_409dd5b8b43a4958834e2bd0c0806824_Shape">
            <a:extLst>
              <a:ext uri="{FF2B5EF4-FFF2-40B4-BE49-F238E27FC236}">
                <a16:creationId xmlns:a16="http://schemas.microsoft.com/office/drawing/2014/main" id="{142A2EE9-D975-499C-8D8F-01BF55472E2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092200" y="2510959"/>
            <a:ext cx="2527300" cy="127000"/>
          </a:xfrm>
          <a:prstGeom prst="homePlate">
            <a:avLst/>
          </a:prstGeom>
          <a:solidFill>
            <a:srgbClr val="E9713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OTLSHAPE_SLT_c724b1a478d941bcaf6cfc6c54ab6296_Shape">
            <a:extLst>
              <a:ext uri="{FF2B5EF4-FFF2-40B4-BE49-F238E27FC236}">
                <a16:creationId xmlns:a16="http://schemas.microsoft.com/office/drawing/2014/main" id="{B0009F2F-6DC0-4218-ADB4-922BDA30863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614004" y="2719578"/>
            <a:ext cx="2527300" cy="127000"/>
          </a:xfrm>
          <a:prstGeom prst="roundRect">
            <a:avLst/>
          </a:prstGeom>
          <a:solidFill>
            <a:srgbClr val="E9713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2" name="OTLSHAPE_SLT_6232b1016e2549398d3e33c4205437df_Shape">
            <a:extLst>
              <a:ext uri="{FF2B5EF4-FFF2-40B4-BE49-F238E27FC236}">
                <a16:creationId xmlns:a16="http://schemas.microsoft.com/office/drawing/2014/main" id="{C895794F-7C72-4343-B8FC-8E6BCEAB18E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135808" y="2928197"/>
            <a:ext cx="2527300" cy="127000"/>
          </a:xfrm>
          <a:prstGeom prst="roundRect">
            <a:avLst/>
          </a:prstGeom>
          <a:solidFill>
            <a:srgbClr val="E9713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1" name="OTLSHAPE_SLT_3a7d1bb763024756b889d01296031722_Shape">
            <a:extLst>
              <a:ext uri="{FF2B5EF4-FFF2-40B4-BE49-F238E27FC236}">
                <a16:creationId xmlns:a16="http://schemas.microsoft.com/office/drawing/2014/main" id="{A59A381C-6E27-4067-9F1C-A1882030844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657613" y="3307334"/>
            <a:ext cx="2692400" cy="127000"/>
          </a:xfrm>
          <a:prstGeom prst="roundRect">
            <a:avLst/>
          </a:prstGeom>
          <a:solidFill>
            <a:srgbClr val="E9713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0" name="OTLSHAPE_SLT_caa5642cdaca4898966b79f5c635396e_Shape">
            <a:extLst>
              <a:ext uri="{FF2B5EF4-FFF2-40B4-BE49-F238E27FC236}">
                <a16:creationId xmlns:a16="http://schemas.microsoft.com/office/drawing/2014/main" id="{95A51931-D49E-4E5D-8C83-1960F6A8F5E8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1179416" y="3942249"/>
            <a:ext cx="177800" cy="127000"/>
          </a:xfrm>
          <a:prstGeom prst="roundRect">
            <a:avLst/>
          </a:prstGeom>
          <a:solidFill>
            <a:srgbClr val="E9713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OTLSHAPE_TB_00000000000000000000000000000000_ElapsedTime" hidden="1">
            <a:extLst>
              <a:ext uri="{FF2B5EF4-FFF2-40B4-BE49-F238E27FC236}">
                <a16:creationId xmlns:a16="http://schemas.microsoft.com/office/drawing/2014/main" id="{1BA109C9-ACC6-4E1C-9788-3676B60DCA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092200" y="1714500"/>
            <a:ext cx="0" cy="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OTLSHAPE_SLT_409dd5b8b43a4958834e2bd0c0806824_ShapePercentage" hidden="1">
            <a:extLst>
              <a:ext uri="{FF2B5EF4-FFF2-40B4-BE49-F238E27FC236}">
                <a16:creationId xmlns:a16="http://schemas.microsoft.com/office/drawing/2014/main" id="{946ED9AB-704C-474C-94CC-62732A855338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092200" y="2510959"/>
            <a:ext cx="25400" cy="1270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4" name="OTLSHAPE_SLT_c724b1a478d941bcaf6cfc6c54ab6296_ShapePercentage" hidden="1">
            <a:extLst>
              <a:ext uri="{FF2B5EF4-FFF2-40B4-BE49-F238E27FC236}">
                <a16:creationId xmlns:a16="http://schemas.microsoft.com/office/drawing/2014/main" id="{2462434A-1B85-4CAC-B1F0-35F8FDC43AB7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3614004" y="2719578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3" name="OTLSHAPE_SLT_6232b1016e2549398d3e33c4205437df_ShapePercentage" hidden="1">
            <a:extLst>
              <a:ext uri="{FF2B5EF4-FFF2-40B4-BE49-F238E27FC236}">
                <a16:creationId xmlns:a16="http://schemas.microsoft.com/office/drawing/2014/main" id="{BAE3B110-E5D2-42DD-A50C-8814E064CDE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135808" y="2928197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2" name="OTLSHAPE_SLT_3a7d1bb763024756b889d01296031722_ShapePercentage" hidden="1">
            <a:extLst>
              <a:ext uri="{FF2B5EF4-FFF2-40B4-BE49-F238E27FC236}">
                <a16:creationId xmlns:a16="http://schemas.microsoft.com/office/drawing/2014/main" id="{D1088E4F-0B69-40CF-8892-BCA8DB5A50A3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8657613" y="3307334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1" name="OTLSHAPE_SLT_caa5642cdaca4898966b79f5c635396e_ShapePercentage" hidden="1">
            <a:extLst>
              <a:ext uri="{FF2B5EF4-FFF2-40B4-BE49-F238E27FC236}">
                <a16:creationId xmlns:a16="http://schemas.microsoft.com/office/drawing/2014/main" id="{E8A91DA5-5A21-4781-98EB-76ECCA250D6C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1179416" y="3942249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OTLSHAPE_SL_6c3df9d17fc943d1a27f1e9cf23ddfa1_Header">
            <a:extLst>
              <a:ext uri="{FF2B5EF4-FFF2-40B4-BE49-F238E27FC236}">
                <a16:creationId xmlns:a16="http://schemas.microsoft.com/office/drawing/2014/main" id="{BA553363-E027-4A49-B453-58632AAF575A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63500" y="2209800"/>
            <a:ext cx="90170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endParaRPr lang="es-PE" sz="1100" spc="-3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SL_4d329c66884a429fab25424e64ce41a2_Header">
            <a:extLst>
              <a:ext uri="{FF2B5EF4-FFF2-40B4-BE49-F238E27FC236}">
                <a16:creationId xmlns:a16="http://schemas.microsoft.com/office/drawing/2014/main" id="{30E1E8D0-7A3E-4606-8DC4-C94B605E4D34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63500" y="3417993"/>
            <a:ext cx="90170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endParaRPr lang="es-PE" sz="1100" spc="-3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SL2A_f41c23e7627244a2819dda4b1ba1bd1d_Header" hidden="1">
            <a:extLst>
              <a:ext uri="{FF2B5EF4-FFF2-40B4-BE49-F238E27FC236}">
                <a16:creationId xmlns:a16="http://schemas.microsoft.com/office/drawing/2014/main" id="{861EE32F-3205-4966-985B-81E770BE6260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2700" y="-180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SL2A_8bca21c65fb84fb48d8175c71c8b9e09_Header" hidden="1">
            <a:extLst>
              <a:ext uri="{FF2B5EF4-FFF2-40B4-BE49-F238E27FC236}">
                <a16:creationId xmlns:a16="http://schemas.microsoft.com/office/drawing/2014/main" id="{E02EAC0F-D5AF-4B2A-9456-DDB2AB2B7D64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2700" y="-180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SLT_409dd5b8b43a4958834e2bd0c0806824_BaselineShape" hidden="1">
            <a:extLst>
              <a:ext uri="{FF2B5EF4-FFF2-40B4-BE49-F238E27FC236}">
                <a16:creationId xmlns:a16="http://schemas.microsoft.com/office/drawing/2014/main" id="{49F7AC05-77FE-4A5C-961A-53AF09609FC2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092200" y="2599859"/>
            <a:ext cx="50800" cy="38100"/>
          </a:xfrm>
          <a:prstGeom prst="rect">
            <a:avLst/>
          </a:prstGeom>
          <a:solidFill>
            <a:schemeClr val="dk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5" name="OTLSHAPE_SLT_c724b1a478d941bcaf6cfc6c54ab6296_BaselineShape" hidden="1">
            <a:extLst>
              <a:ext uri="{FF2B5EF4-FFF2-40B4-BE49-F238E27FC236}">
                <a16:creationId xmlns:a16="http://schemas.microsoft.com/office/drawing/2014/main" id="{0B6D99D7-1394-43E2-A7BD-7A91DA6722C2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092200" y="2808478"/>
            <a:ext cx="50800" cy="38100"/>
          </a:xfrm>
          <a:prstGeom prst="rect">
            <a:avLst/>
          </a:prstGeom>
          <a:solidFill>
            <a:schemeClr val="dk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4" name="OTLSHAPE_SLT_6232b1016e2549398d3e33c4205437df_BaselineShape" hidden="1">
            <a:extLst>
              <a:ext uri="{FF2B5EF4-FFF2-40B4-BE49-F238E27FC236}">
                <a16:creationId xmlns:a16="http://schemas.microsoft.com/office/drawing/2014/main" id="{D5A376AC-5F6A-4E3B-BB10-DAE20254270E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1092200" y="3017097"/>
            <a:ext cx="50800" cy="38100"/>
          </a:xfrm>
          <a:prstGeom prst="rect">
            <a:avLst/>
          </a:prstGeom>
          <a:solidFill>
            <a:schemeClr val="dk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3" name="OTLSHAPE_SLT_3a7d1bb763024756b889d01296031722_BaselineShape" hidden="1">
            <a:extLst>
              <a:ext uri="{FF2B5EF4-FFF2-40B4-BE49-F238E27FC236}">
                <a16:creationId xmlns:a16="http://schemas.microsoft.com/office/drawing/2014/main" id="{17340841-8BDD-483C-B74D-F798F03062DD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092200" y="3396234"/>
            <a:ext cx="50800" cy="38100"/>
          </a:xfrm>
          <a:prstGeom prst="rect">
            <a:avLst/>
          </a:prstGeom>
          <a:solidFill>
            <a:schemeClr val="dk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2" name="OTLSHAPE_SLT_caa5642cdaca4898966b79f5c635396e_BaselineShape" hidden="1">
            <a:extLst>
              <a:ext uri="{FF2B5EF4-FFF2-40B4-BE49-F238E27FC236}">
                <a16:creationId xmlns:a16="http://schemas.microsoft.com/office/drawing/2014/main" id="{22401B9D-5DBC-4315-8574-E04A35A12D0B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092200" y="4031149"/>
            <a:ext cx="50800" cy="38100"/>
          </a:xfrm>
          <a:prstGeom prst="rect">
            <a:avLst/>
          </a:prstGeom>
          <a:solidFill>
            <a:schemeClr val="dk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OTLSHAPE_TB_00000000000000000000000000000000_TodayMarkerShape" hidden="1">
            <a:extLst>
              <a:ext uri="{FF2B5EF4-FFF2-40B4-BE49-F238E27FC236}">
                <a16:creationId xmlns:a16="http://schemas.microsoft.com/office/drawing/2014/main" id="{56BFC6F8-3FEA-4C58-BA81-32473751C527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7372901" y="1968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OTLSHAPE_TB_00000000000000000000000000000000_TodayMarkerText" hidden="1">
            <a:extLst>
              <a:ext uri="{FF2B5EF4-FFF2-40B4-BE49-F238E27FC236}">
                <a16:creationId xmlns:a16="http://schemas.microsoft.com/office/drawing/2014/main" id="{1B2D7EB0-BC6A-4D2D-82C5-F9A21BDFAAF9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E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22" name="OTLSHAPE_TB_00000000000000000000000000000000_TimescaleInterval1">
            <a:extLst>
              <a:ext uri="{FF2B5EF4-FFF2-40B4-BE49-F238E27FC236}">
                <a16:creationId xmlns:a16="http://schemas.microsoft.com/office/drawing/2014/main" id="{C6DEA72F-8D01-4CF7-AF64-EEFF4D70D69A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143000" y="174847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18">
                <a:solidFill>
                  <a:srgbClr val="E8E8E8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24" name="OTLSHAPE_TB_00000000000000000000000000000000_TimescaleInterval2">
            <a:extLst>
              <a:ext uri="{FF2B5EF4-FFF2-40B4-BE49-F238E27FC236}">
                <a16:creationId xmlns:a16="http://schemas.microsoft.com/office/drawing/2014/main" id="{D1EB8798-A43D-46BB-9805-B2AF5AC4C768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6186608" y="174847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22">
                <a:solidFill>
                  <a:srgbClr val="E8E8E8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47" name="OTLSHAPE_SLT_409dd5b8b43a4958834e2bd0c0806824_Duration" hidden="1">
            <a:extLst>
              <a:ext uri="{FF2B5EF4-FFF2-40B4-BE49-F238E27FC236}">
                <a16:creationId xmlns:a16="http://schemas.microsoft.com/office/drawing/2014/main" id="{C61A3918-AABF-45ED-9BF1-A260A099CA74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48" name="OTLSHAPE_SLT_409dd5b8b43a4958834e2bd0c0806824_StartDate" hidden="1">
            <a:extLst>
              <a:ext uri="{FF2B5EF4-FFF2-40B4-BE49-F238E27FC236}">
                <a16:creationId xmlns:a16="http://schemas.microsoft.com/office/drawing/2014/main" id="{1CF81DD1-BC05-4B71-A610-89AA88E7CEA0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s-PE" sz="1000">
              <a:solidFill>
                <a:srgbClr val="0E2841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SLT_409dd5b8b43a4958834e2bd0c0806824_EndDate" hidden="1">
            <a:extLst>
              <a:ext uri="{FF2B5EF4-FFF2-40B4-BE49-F238E27FC236}">
                <a16:creationId xmlns:a16="http://schemas.microsoft.com/office/drawing/2014/main" id="{B7395DBB-A8FF-4116-8E3B-7683606A33B1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s-PE" sz="1000">
              <a:solidFill>
                <a:srgbClr val="0E2841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SLT_409dd5b8b43a4958834e2bd0c0806824_JoinedDate">
            <a:extLst>
              <a:ext uri="{FF2B5EF4-FFF2-40B4-BE49-F238E27FC236}">
                <a16:creationId xmlns:a16="http://schemas.microsoft.com/office/drawing/2014/main" id="{426C9CA0-D8F4-41E5-927D-98247069893A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318050" y="2496947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PE" sz="1000" spc="-4" dirty="0" err="1">
                <a:solidFill>
                  <a:srgbClr val="0E2841"/>
                </a:solidFill>
                <a:latin typeface="Calibri" panose="020F0502020204030204" pitchFamily="34" charset="0"/>
              </a:rPr>
              <a:t>Sep</a:t>
            </a:r>
            <a:r>
              <a:rPr lang="es-PE" sz="1000" spc="-4" dirty="0">
                <a:solidFill>
                  <a:srgbClr val="0E2841"/>
                </a:solidFill>
                <a:latin typeface="Calibri" panose="020F0502020204030204" pitchFamily="34" charset="0"/>
              </a:rPr>
              <a:t> 1 - </a:t>
            </a:r>
            <a:r>
              <a:rPr lang="es-PE" sz="1000" spc="-4" dirty="0" err="1">
                <a:solidFill>
                  <a:srgbClr val="0E2841"/>
                </a:solidFill>
                <a:latin typeface="Calibri" panose="020F0502020204030204" pitchFamily="34" charset="0"/>
              </a:rPr>
              <a:t>Sep</a:t>
            </a:r>
            <a:r>
              <a:rPr lang="es-PE" sz="1000" spc="-4" dirty="0">
                <a:solidFill>
                  <a:srgbClr val="0E2841"/>
                </a:solidFill>
                <a:latin typeface="Calibri" panose="020F0502020204030204" pitchFamily="34" charset="0"/>
              </a:rPr>
              <a:t> 15</a:t>
            </a:r>
          </a:p>
        </p:txBody>
      </p:sp>
      <p:sp>
        <p:nvSpPr>
          <p:cNvPr id="51" name="OTLSHAPE_SLT_409dd5b8b43a4958834e2bd0c0806824_Title">
            <a:extLst>
              <a:ext uri="{FF2B5EF4-FFF2-40B4-BE49-F238E27FC236}">
                <a16:creationId xmlns:a16="http://schemas.microsoft.com/office/drawing/2014/main" id="{E1837F2D-4443-4811-82F9-D88E99FE62AC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3664687" y="2489200"/>
            <a:ext cx="201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S" sz="1100" spc="-4">
                <a:solidFill>
                  <a:schemeClr val="dk1"/>
                </a:solidFill>
                <a:latin typeface="Calibri" panose="020F0502020204030204" pitchFamily="34" charset="0"/>
              </a:rPr>
              <a:t>Sprint 1-2: Configuración (Sep 1-15)</a:t>
            </a:r>
            <a:endParaRPr lang="es-PE" sz="1100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SLT_409dd5b8b43a4958834e2bd0c0806824_TextPercentage" hidden="1">
            <a:extLst>
              <a:ext uri="{FF2B5EF4-FFF2-40B4-BE49-F238E27FC236}">
                <a16:creationId xmlns:a16="http://schemas.microsoft.com/office/drawing/2014/main" id="{29FF6A1E-8015-48B0-AD04-81C71BD200BB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E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SLT_c724b1a478d941bcaf6cfc6c54ab6296_Duration" hidden="1">
            <a:extLst>
              <a:ext uri="{FF2B5EF4-FFF2-40B4-BE49-F238E27FC236}">
                <a16:creationId xmlns:a16="http://schemas.microsoft.com/office/drawing/2014/main" id="{F91C8C5C-9507-4697-8DAD-EACB7D20ABF8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57" name="OTLSHAPE_SLT_c724b1a478d941bcaf6cfc6c54ab6296_StartDate" hidden="1">
            <a:extLst>
              <a:ext uri="{FF2B5EF4-FFF2-40B4-BE49-F238E27FC236}">
                <a16:creationId xmlns:a16="http://schemas.microsoft.com/office/drawing/2014/main" id="{51870DAF-43F3-4308-B875-853BD9AEF6EE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s-PE" sz="1000">
              <a:solidFill>
                <a:srgbClr val="0E2841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SLT_c724b1a478d941bcaf6cfc6c54ab6296_EndDate" hidden="1">
            <a:extLst>
              <a:ext uri="{FF2B5EF4-FFF2-40B4-BE49-F238E27FC236}">
                <a16:creationId xmlns:a16="http://schemas.microsoft.com/office/drawing/2014/main" id="{3865B6A3-3263-4306-947C-F38DC1D0CE0D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s-PE" sz="1000">
              <a:solidFill>
                <a:srgbClr val="0E2841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T_c724b1a478d941bcaf6cfc6c54ab6296_JoinedDate">
            <a:extLst>
              <a:ext uri="{FF2B5EF4-FFF2-40B4-BE49-F238E27FC236}">
                <a16:creationId xmlns:a16="http://schemas.microsoft.com/office/drawing/2014/main" id="{879EE2E9-CDAF-4AFA-8992-7F0A0AEC6B27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2775465" y="2705566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PE" sz="1000" spc="-4">
                <a:solidFill>
                  <a:srgbClr val="0E2841"/>
                </a:solidFill>
                <a:latin typeface="Calibri" panose="020F0502020204030204" pitchFamily="34" charset="0"/>
              </a:rPr>
              <a:t>Sep 16 - Sep 30</a:t>
            </a:r>
          </a:p>
        </p:txBody>
      </p:sp>
      <p:sp>
        <p:nvSpPr>
          <p:cNvPr id="60" name="OTLSHAPE_SLT_c724b1a478d941bcaf6cfc6c54ab6296_Title">
            <a:extLst>
              <a:ext uri="{FF2B5EF4-FFF2-40B4-BE49-F238E27FC236}">
                <a16:creationId xmlns:a16="http://schemas.microsoft.com/office/drawing/2014/main" id="{6A13F5CF-EF8A-43FA-B9FF-A7DD791BD951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6186491" y="2697819"/>
            <a:ext cx="243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100" spc="-2">
                <a:solidFill>
                  <a:schemeClr val="dk1"/>
                </a:solidFill>
                <a:latin typeface="Calibri" panose="020F0502020204030204" pitchFamily="34" charset="0"/>
              </a:rPr>
              <a:t>Sprint 3-4: Desarrollo Chatbot (Sep 16-30)  </a:t>
            </a:r>
          </a:p>
        </p:txBody>
      </p:sp>
      <p:sp>
        <p:nvSpPr>
          <p:cNvPr id="61" name="OTLSHAPE_SLT_c724b1a478d941bcaf6cfc6c54ab6296_TextPercentage" hidden="1">
            <a:extLst>
              <a:ext uri="{FF2B5EF4-FFF2-40B4-BE49-F238E27FC236}">
                <a16:creationId xmlns:a16="http://schemas.microsoft.com/office/drawing/2014/main" id="{B67223BE-B50B-4BEF-A46B-BBF6AD44F03C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E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SLT_6232b1016e2549398d3e33c4205437df_Duration" hidden="1">
            <a:extLst>
              <a:ext uri="{FF2B5EF4-FFF2-40B4-BE49-F238E27FC236}">
                <a16:creationId xmlns:a16="http://schemas.microsoft.com/office/drawing/2014/main" id="{13FEBCC3-D850-43C1-BF50-6BD180057823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66" name="OTLSHAPE_SLT_6232b1016e2549398d3e33c4205437df_StartDate" hidden="1">
            <a:extLst>
              <a:ext uri="{FF2B5EF4-FFF2-40B4-BE49-F238E27FC236}">
                <a16:creationId xmlns:a16="http://schemas.microsoft.com/office/drawing/2014/main" id="{5EC751AA-CBB1-4C3D-A6D4-0B4B1F23594C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s-PE" sz="1000">
              <a:solidFill>
                <a:srgbClr val="0E2841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SLT_6232b1016e2549398d3e33c4205437df_EndDate" hidden="1">
            <a:extLst>
              <a:ext uri="{FF2B5EF4-FFF2-40B4-BE49-F238E27FC236}">
                <a16:creationId xmlns:a16="http://schemas.microsoft.com/office/drawing/2014/main" id="{72999A37-F515-43CF-9C10-6CF4258CF826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s-PE" sz="1000">
              <a:solidFill>
                <a:srgbClr val="0E284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SLT_6232b1016e2549398d3e33c4205437df_JoinedDate">
            <a:extLst>
              <a:ext uri="{FF2B5EF4-FFF2-40B4-BE49-F238E27FC236}">
                <a16:creationId xmlns:a16="http://schemas.microsoft.com/office/drawing/2014/main" id="{25F90B75-2139-4839-8499-73BA3B17D4E2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5377491" y="2914184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PE" sz="1000" spc="-4">
                <a:solidFill>
                  <a:srgbClr val="0E2841"/>
                </a:solidFill>
                <a:latin typeface="Calibri" panose="020F0502020204030204" pitchFamily="34" charset="0"/>
              </a:rPr>
              <a:t>Oct 1 - Oct 15</a:t>
            </a:r>
          </a:p>
        </p:txBody>
      </p:sp>
      <p:sp>
        <p:nvSpPr>
          <p:cNvPr id="69" name="OTLSHAPE_SLT_6232b1016e2549398d3e33c4205437df_Title">
            <a:extLst>
              <a:ext uri="{FF2B5EF4-FFF2-40B4-BE49-F238E27FC236}">
                <a16:creationId xmlns:a16="http://schemas.microsoft.com/office/drawing/2014/main" id="{7891F426-6E54-4640-8821-54591E9A20DA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8708296" y="2906437"/>
            <a:ext cx="217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100" spc="-4">
                <a:solidFill>
                  <a:schemeClr val="dk1"/>
                </a:solidFill>
                <a:latin typeface="Calibri" panose="020F0502020204030204" pitchFamily="34" charset="0"/>
              </a:rPr>
              <a:t>Sprint 5-6: Integraciones (SSO + Panel)</a:t>
            </a:r>
          </a:p>
        </p:txBody>
      </p:sp>
      <p:sp>
        <p:nvSpPr>
          <p:cNvPr id="70" name="OTLSHAPE_SLT_6232b1016e2549398d3e33c4205437df_TextPercentage" hidden="1">
            <a:extLst>
              <a:ext uri="{FF2B5EF4-FFF2-40B4-BE49-F238E27FC236}">
                <a16:creationId xmlns:a16="http://schemas.microsoft.com/office/drawing/2014/main" id="{57D16FC2-B07F-4C94-8B21-D5C7A46ADAB9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E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SLT_3a7d1bb763024756b889d01296031722_Duration" hidden="1">
            <a:extLst>
              <a:ext uri="{FF2B5EF4-FFF2-40B4-BE49-F238E27FC236}">
                <a16:creationId xmlns:a16="http://schemas.microsoft.com/office/drawing/2014/main" id="{871EC56C-2401-4C48-9315-F09B29996B37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>
                <a:solidFill>
                  <a:schemeClr val="accent2"/>
                </a:solidFill>
                <a:latin typeface="Calibri" panose="020F0502020204030204" pitchFamily="34" charset="0"/>
              </a:rPr>
              <a:t>12 days</a:t>
            </a:r>
          </a:p>
        </p:txBody>
      </p:sp>
      <p:sp>
        <p:nvSpPr>
          <p:cNvPr id="75" name="OTLSHAPE_SLT_3a7d1bb763024756b889d01296031722_StartDate" hidden="1">
            <a:extLst>
              <a:ext uri="{FF2B5EF4-FFF2-40B4-BE49-F238E27FC236}">
                <a16:creationId xmlns:a16="http://schemas.microsoft.com/office/drawing/2014/main" id="{F4A3387F-7ADB-482D-A9BF-275CEC5737E4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s-PE" sz="1000">
              <a:solidFill>
                <a:srgbClr val="0E2841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SLT_3a7d1bb763024756b889d01296031722_EndDate" hidden="1">
            <a:extLst>
              <a:ext uri="{FF2B5EF4-FFF2-40B4-BE49-F238E27FC236}">
                <a16:creationId xmlns:a16="http://schemas.microsoft.com/office/drawing/2014/main" id="{C7F42D1D-5403-4F02-8EBD-E26451F2A933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s-PE" sz="1000">
              <a:solidFill>
                <a:srgbClr val="0E284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SLT_3a7d1bb763024756b889d01296031722_JoinedDate">
            <a:extLst>
              <a:ext uri="{FF2B5EF4-FFF2-40B4-BE49-F238E27FC236}">
                <a16:creationId xmlns:a16="http://schemas.microsoft.com/office/drawing/2014/main" id="{1C47D495-0E00-4940-AFA0-035B2B83BEFE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7834906" y="3293322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PE" sz="1000" spc="-4">
                <a:solidFill>
                  <a:srgbClr val="0E2841"/>
                </a:solidFill>
                <a:latin typeface="Calibri" panose="020F0502020204030204" pitchFamily="34" charset="0"/>
              </a:rPr>
              <a:t>Oct 16 - Oct 31</a:t>
            </a:r>
          </a:p>
        </p:txBody>
      </p:sp>
      <p:sp>
        <p:nvSpPr>
          <p:cNvPr id="78" name="OTLSHAPE_SLT_3a7d1bb763024756b889d01296031722_Title">
            <a:extLst>
              <a:ext uri="{FF2B5EF4-FFF2-40B4-BE49-F238E27FC236}">
                <a16:creationId xmlns:a16="http://schemas.microsoft.com/office/drawing/2014/main" id="{E01062E7-8CDE-46BA-AB1A-4F5FF5BD115C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1398220" y="3115056"/>
            <a:ext cx="723900" cy="5115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S" sz="1100" spc="-6">
                <a:solidFill>
                  <a:schemeClr val="dk1"/>
                </a:solidFill>
                <a:latin typeface="Calibri" panose="020F0502020204030204" pitchFamily="34" charset="0"/>
              </a:rPr>
              <a:t>Sprint 7-8: Pruebas y Lanzamiento</a:t>
            </a:r>
            <a:endParaRPr lang="es-PE" sz="1100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SLT_3a7d1bb763024756b889d01296031722_TextPercentage" hidden="1">
            <a:extLst>
              <a:ext uri="{FF2B5EF4-FFF2-40B4-BE49-F238E27FC236}">
                <a16:creationId xmlns:a16="http://schemas.microsoft.com/office/drawing/2014/main" id="{DB8D98E7-2DDF-47EF-9163-A16E199B7C86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E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caa5642cdaca4898966b79f5c635396e_Duration" hidden="1">
            <a:extLst>
              <a:ext uri="{FF2B5EF4-FFF2-40B4-BE49-F238E27FC236}">
                <a16:creationId xmlns:a16="http://schemas.microsoft.com/office/drawing/2014/main" id="{03D54908-5AFA-48A0-9CB0-F698BF879646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-227915"/>
            <a:ext cx="279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84" name="OTLSHAPE_SLT_caa5642cdaca4898966b79f5c635396e_StartDate" hidden="1">
            <a:extLst>
              <a:ext uri="{FF2B5EF4-FFF2-40B4-BE49-F238E27FC236}">
                <a16:creationId xmlns:a16="http://schemas.microsoft.com/office/drawing/2014/main" id="{20BA52CD-E4CF-422B-9C3B-101412A35BC2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s-PE" sz="1000">
              <a:solidFill>
                <a:srgbClr val="0E2841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T_caa5642cdaca4898966b79f5c635396e_EndDate" hidden="1">
            <a:extLst>
              <a:ext uri="{FF2B5EF4-FFF2-40B4-BE49-F238E27FC236}">
                <a16:creationId xmlns:a16="http://schemas.microsoft.com/office/drawing/2014/main" id="{4470D24F-B266-4A6D-9C57-5073CC03E0ED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s-PE" sz="1000">
              <a:solidFill>
                <a:srgbClr val="0E2841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SLT_caa5642cdaca4898966b79f5c635396e_JoinedDate">
            <a:extLst>
              <a:ext uri="{FF2B5EF4-FFF2-40B4-BE49-F238E27FC236}">
                <a16:creationId xmlns:a16="http://schemas.microsoft.com/office/drawing/2014/main" id="{0064D155-F936-4777-A142-B4C1A2E84633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0790796" y="392823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PE" sz="1000" spc="-6">
                <a:solidFill>
                  <a:srgbClr val="0E2841"/>
                </a:solidFill>
                <a:latin typeface="Calibri" panose="020F0502020204030204" pitchFamily="34" charset="0"/>
              </a:rPr>
              <a:t>Oct 31</a:t>
            </a:r>
          </a:p>
        </p:txBody>
      </p:sp>
      <p:sp>
        <p:nvSpPr>
          <p:cNvPr id="87" name="OTLSHAPE_SLT_caa5642cdaca4898966b79f5c635396e_Title">
            <a:extLst>
              <a:ext uri="{FF2B5EF4-FFF2-40B4-BE49-F238E27FC236}">
                <a16:creationId xmlns:a16="http://schemas.microsoft.com/office/drawing/2014/main" id="{3F43C0E2-22DB-49C4-8F0B-8B4DA4171F53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1398220" y="3664712"/>
            <a:ext cx="762000" cy="6820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100">
                <a:solidFill>
                  <a:schemeClr val="dk1"/>
                </a:solidFill>
                <a:latin typeface="Calibri" panose="020F0502020204030204" pitchFamily="34" charset="0"/>
              </a:rPr>
              <a:t>LANZAMIENTO OFICIAL ASISTENTE CEAC</a:t>
            </a:r>
          </a:p>
        </p:txBody>
      </p:sp>
      <p:sp>
        <p:nvSpPr>
          <p:cNvPr id="88" name="OTLSHAPE_SLT_caa5642cdaca4898966b79f5c635396e_TextPercentage" hidden="1">
            <a:extLst>
              <a:ext uri="{FF2B5EF4-FFF2-40B4-BE49-F238E27FC236}">
                <a16:creationId xmlns:a16="http://schemas.microsoft.com/office/drawing/2014/main" id="{48FA5883-147E-40C7-BD08-67A4DAFB6275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E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cxnSp>
        <p:nvCxnSpPr>
          <p:cNvPr id="23" name="OTLSHAPE_TB_00000000000000000000000000000000_Separator1">
            <a:extLst>
              <a:ext uri="{FF2B5EF4-FFF2-40B4-BE49-F238E27FC236}">
                <a16:creationId xmlns:a16="http://schemas.microsoft.com/office/drawing/2014/main" id="{0911198B-2941-451B-94C7-4C4BC3454C7E}"/>
              </a:ext>
            </a:extLst>
          </p:cNvPr>
          <p:cNvCxnSpPr/>
          <p:nvPr>
            <p:custDataLst>
              <p:tags r:id="rId68"/>
            </p:custDataLst>
          </p:nvPr>
        </p:nvCxnSpPr>
        <p:spPr>
          <a:xfrm>
            <a:off x="6135806" y="1739900"/>
            <a:ext cx="0" cy="203200"/>
          </a:xfrm>
          <a:prstGeom prst="line">
            <a:avLst/>
          </a:prstGeom>
          <a:ln w="9525" cap="flat" cmpd="sng" algn="ctr">
            <a:solidFill>
              <a:srgbClr val="E8E8E8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TLSHAPE_T_a678249bd9964465be9ada162d07f422_Shape">
            <a:extLst>
              <a:ext uri="{FF2B5EF4-FFF2-40B4-BE49-F238E27FC236}">
                <a16:creationId xmlns:a16="http://schemas.microsoft.com/office/drawing/2014/main" id="{DB9B3D33-A6CA-4CCC-B207-2E35C9597CC4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7312650" y="1527641"/>
            <a:ext cx="177800" cy="127000"/>
          </a:xfrm>
          <a:prstGeom prst="homePlate">
            <a:avLst/>
          </a:prstGeom>
          <a:solidFill>
            <a:srgbClr val="15608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0" name="OTLSHAPE_T_a678249bd9964465be9ada162d07f422_ShapePercentage" hidden="1">
            <a:extLst>
              <a:ext uri="{FF2B5EF4-FFF2-40B4-BE49-F238E27FC236}">
                <a16:creationId xmlns:a16="http://schemas.microsoft.com/office/drawing/2014/main" id="{21C020D9-85D8-48F7-ACB3-5961F4283C65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7312650" y="1527641"/>
            <a:ext cx="25400" cy="1270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1" name="OTLSHAPE_T_a678249bd9964465be9ada162d07f422_BaselineShape" hidden="1">
            <a:extLst>
              <a:ext uri="{FF2B5EF4-FFF2-40B4-BE49-F238E27FC236}">
                <a16:creationId xmlns:a16="http://schemas.microsoft.com/office/drawing/2014/main" id="{BB3D148F-251E-4FCA-B61B-CEA8AE5EB38A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1092200" y="1616541"/>
            <a:ext cx="50800" cy="38100"/>
          </a:xfrm>
          <a:prstGeom prst="rect">
            <a:avLst/>
          </a:prstGeom>
          <a:solidFill>
            <a:schemeClr val="dk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2" name="OTLSHAPE_T_a678249bd9964465be9ada162d07f422_Duration" hidden="1">
            <a:extLst>
              <a:ext uri="{FF2B5EF4-FFF2-40B4-BE49-F238E27FC236}">
                <a16:creationId xmlns:a16="http://schemas.microsoft.com/office/drawing/2014/main" id="{03FCE7DC-A023-4700-A295-D118AE67EE96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93" name="OTLSHAPE_T_a678249bd9964465be9ada162d07f422_StartDate" hidden="1">
            <a:extLst>
              <a:ext uri="{FF2B5EF4-FFF2-40B4-BE49-F238E27FC236}">
                <a16:creationId xmlns:a16="http://schemas.microsoft.com/office/drawing/2014/main" id="{AAE43DB8-454C-42A4-9944-20594A7194AF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000">
              <a:solidFill>
                <a:srgbClr val="0E2841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T_a678249bd9964465be9ada162d07f422_EndDate" hidden="1">
            <a:extLst>
              <a:ext uri="{FF2B5EF4-FFF2-40B4-BE49-F238E27FC236}">
                <a16:creationId xmlns:a16="http://schemas.microsoft.com/office/drawing/2014/main" id="{D7808D64-D05F-4268-85F1-19919C374EEC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000">
              <a:solidFill>
                <a:srgbClr val="0E2841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_a678249bd9964465be9ada162d07f422_Title">
            <a:extLst>
              <a:ext uri="{FF2B5EF4-FFF2-40B4-BE49-F238E27FC236}">
                <a16:creationId xmlns:a16="http://schemas.microsoft.com/office/drawing/2014/main" id="{8E8C2FEE-4D27-46C2-951B-2A455361F419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7018010" y="1505881"/>
            <a:ext cx="25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PE" sz="1100" spc="-22">
                <a:solidFill>
                  <a:schemeClr val="dk1"/>
                </a:solidFill>
                <a:latin typeface="Calibri" panose="020F0502020204030204" pitchFamily="34" charset="0"/>
              </a:rPr>
              <a:t>HOY</a:t>
            </a:r>
          </a:p>
        </p:txBody>
      </p:sp>
      <p:sp>
        <p:nvSpPr>
          <p:cNvPr id="96" name="OTLSHAPE_T_a678249bd9964465be9ada162d07f422_JoinedDate">
            <a:extLst>
              <a:ext uri="{FF2B5EF4-FFF2-40B4-BE49-F238E27FC236}">
                <a16:creationId xmlns:a16="http://schemas.microsoft.com/office/drawing/2014/main" id="{180752E7-0C73-4697-A5A5-60FFD350AE6F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7531453" y="1513628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 spc="-6">
                <a:solidFill>
                  <a:srgbClr val="0E2841"/>
                </a:solidFill>
                <a:latin typeface="Calibri" panose="020F0502020204030204" pitchFamily="34" charset="0"/>
              </a:rPr>
              <a:t>Oct 8</a:t>
            </a:r>
          </a:p>
        </p:txBody>
      </p:sp>
      <p:sp>
        <p:nvSpPr>
          <p:cNvPr id="97" name="OTLSHAPE_T_a678249bd9964465be9ada162d07f422_TextPercentage" hidden="1">
            <a:extLst>
              <a:ext uri="{FF2B5EF4-FFF2-40B4-BE49-F238E27FC236}">
                <a16:creationId xmlns:a16="http://schemas.microsoft.com/office/drawing/2014/main" id="{348873CD-C299-44C8-B6D3-0DA688E112F7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E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CB7114B3-25EE-4D55-80B3-8FCBEB7CB4EA}"/>
              </a:ext>
            </a:extLst>
          </p:cNvPr>
          <p:cNvSpPr txBox="1"/>
          <p:nvPr/>
        </p:nvSpPr>
        <p:spPr>
          <a:xfrm>
            <a:off x="965199" y="526473"/>
            <a:ext cx="10589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Bahnschrift Light SemiCondensed" panose="020B0502040204020203" pitchFamily="34" charset="0"/>
              </a:rPr>
              <a:t>PLANIFICACIÓN DE LANZAMIENTO(LÍNEA DEL TIEMPO)</a:t>
            </a:r>
            <a:endParaRPr lang="es-PE" sz="3200" dirty="0">
              <a:latin typeface="Bahnschrift Light SemiCondensed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9455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10sIkluZGV4IjoxLCJJZCI6ImY0MWMyM2U3LTYyNzItNDRhMi04MTlkLWRhNGIxYmExYmQxZCIsIkhlYWRlclRleHQiOm51bGwsIklzRGVmYXVsdCI6dHJ1ZSwiU3R5bGUiOnsiJGlkIjoiNCIsIkhlYWRlclN0eWxlIjp7IiRpZCI6IjUiLCJUZXh0U3R5bGUiOnsiJGlkIjoiNiIsIkZvbnRTZXR0aW5ncyI6eyIkaWQiOiI3IiwiRm9udFNpemUiOjExLCJGb250TmFtZSI6IkNhbGlicmkiLCJJc0JvbGQiOmZhbHNlLCJJc0l0YWxpYyI6ZmFsc2UsIklzVW5kZXJsaW5lZCI6ZmFsc2UsIlBhcmVudFN0eWxlIjpudWxsfSwiQXV0b1NpemUiOjIsIkZvcmVncm91bmQiOnsiJGlkIjoiOCIsIkNvbG9yIjp7IiRpZCI6Ijk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CIsIlRvcCI6MC4wLCJMZWZ0IjowLjAsIlJpZ2h0IjowLjAsIkJvdHRvbSI6MC4wfSwiUGFkZGluZyI6eyIkaWQiOiIxMSIsIlRvcCI6MC4wLCJMZWZ0IjowLjAsIlJpZ2h0IjowLjAsIkJvdHRvbSI6MC4wfSwiQmFja2dyb3VuZCI6eyIkaWQiOiIxMiIsIkNvbG9yIjp7IiRpZCI6IjEzIiwiQSI6MjU1LCJSIjowLCJHIjowLCJCIjowfX0sIklzVmlzaWJsZSI6dHJ1ZSwiV2lkdGgiOjAuMCwiSGVpZ2h0IjowLjAsIkJvcmRlclN0eWxlIjpudWxsLCJQYXJlbnRTdHlsZSI6bnVsbH0sIlJlY3RhbmdsZVN0eWxlIjp7IiRpZCI6IjE0IiwiTWFyZ2luIjp7IiRpZCI6IjE1IiwiVG9wIjowLjAsIkxlZnQiOjAuMCwiUmlnaHQiOjAuMCwiQm90dG9tIjowLjB9LCJQYWRkaW5nIjp7IiRpZCI6IjE2IiwiVG9wIjowLjAsIkxlZnQiOjAuMCwiUmlnaHQiOjAuMCwiQm90dG9tIjowLjB9LCJCYWNrZ3JvdW5kIjp7IiRpZCI6IjE3IiwiQ29sb3IiOnsiJGlkIjoiMTgiLCJBIjo2MywiUiI6MjEsIkciOjk2LCJCIjoxMzB9fSwiSXNWaXNpYmxlIjp0cnVlLCJXaWR0aCI6MC4wLCJIZWlnaHQiOjAuMCwiQm9yZGVyU3R5bGUiOnsiJGlkIjoiMTkiLCJMaW5lQ29sb3IiOnsiJGlkIjoiMjAiLCIkdHlwZSI6Ik5MUkUuQ29tbW9uLkRvbS5Tb2xpZENvbG9yQnJ1c2gsIE5MUkUuQ29tbW9uIiwiQ29sb3IiOnsiJGlkIjoiMjEiLCJBIjoyNTUsIlIiOjI1NSwiRyI6MCwiQiI6MH19LCJMaW5lV2VpZ2h0IjowLjAsIkxpbmVUeXBlIjowLCJQYXJlbnRTdHlsZSI6bnVsbH0sIlBhcmVudFN0eWxlIjpudWxsfSwiTWFyZ2luIjp7IiRpZCI6IjIyIiwiVG9wIjowLjAsIkxlZnQiOjAuMCwiUmlnaHQiOjAuMCwiQm90dG9tIjowLjB9LCJQYWRkaW5nIjp7IiRpZCI6IjIzIiwiVG9wIjowLjAsIkxlZnQiOjAuMCwiUmlnaHQiOjAuMCwiQm90dG9tIjowLjB9LCJCYWNrZ3JvdW5kIjpudWxsLCJJc1Zpc2libGUiOnRydWUsIldpZHRoIjowLjAsIkhlaWdodCI6MC4wLCJCb3JkZXJTdHlsZSI6bnVsbCwiUGFyZW50U3R5bGUiOm51bGx9LCJCYWNrZ3JvdW5kU3R5bGUiOnsiJGlkIjoiMjQiLCJNYXJnaW4iOnsiJGlkIjoiMjUiLCJUb3AiOjAuMCwiTGVmdCI6MC4wLCJSaWdodCI6MC4wLCJCb3R0b20iOjAuMH0sIlBhZGRpbmciOnsiJGlkIjoiMjYiLCJUb3AiOjAuMCwiTGVmdCI6MC4wLCJSaWdodCI6MC4wLCJCb3R0b20iOjAuMH0sIkJhY2tncm91bmQiOnsiJGlkIjoiMjciLCJDb2xvciI6eyIkaWQiOiIyOCIsIkEiOjUxLCJSIjoyMDAsIkciOjIwMCwiQiI6MjAwfX0sIklzVmlzaWJsZSI6dHJ1ZSwiV2lkdGgiOjAuMCwiSGVpZ2h0IjowLjAsIkJvcmRlclN0eWxlIjp7IiRpZCI6IjI5IiwiTGluZUNvbG9yIjp7IiRpZCI6IjMwIiwiJHR5cGUiOiJOTFJFLkNvbW1vbi5Eb20uU29saWRDb2xvckJydXNoLCBOTFJFLkNvbW1vbiIsIkNvbG9yIjp7IiRpZCI6IjMxIiwiQSI6MjU1LCJSIjoyMzQsIkciOjIyLCJCIjozMH19LCJMaW5lV2VpZ2h0IjowLjAsIkxpbmVUeXBlIjowLCJQYXJlbnRTdHlsZSI6bnVsbH0sIlBhcmVudFN0eWxlIjpudWxsfSwiTWFyZ2luIjp7IiRpZCI6IjMyIiwiVG9wIjowLjAsIkxlZnQiOjAuMCwiUmlnaHQiOjAuMCwiQm90dG9tIjowLjB9LCJQYWRkaW5nIjp7IiRpZCI6IjMzIiwiVG9wIjowLjAsIkxlZnQiOjAuMCwiUmlnaHQiOjAuMCwiQm90dG9tIjowLjB9LCJJc1Zpc2libGUiOnRydWUsIldpZHRoIjowLjAsIkhlaWdodCI6MC4wLCJCb3JkZXJTdHlsZSI6eyIkaWQiOiIzNCIsIkxpbmVDb2xvciI6bnVsbCwiTGluZVdlaWdodCI6MC4wLCJMaW5lVHlwZSI6MCwiUGFyZW50U3R5bGUiOm51bGx9LCJQYXJlbnRTdHlsZSI6bnVsbH19XSwiSWQiOiI2YzNkZjlkMS03ZmM5LTQzZDEtYTI3Zi0xZTljZjIzZGRmYTEiLCJJbmRleCI6MSwiSGVhZGVyVGV4dCI6IiIsIlN0eWxlIjp7IiRpZCI6IjM1IiwiU3R5bGVJZCI6IjMzMmNmYjEzLWI0MDEtNGVjMy1iNjU1LTczOTY4ZDA0ZDc0OSIsIkhlYWRlclN0eWxlIjp7IiRpZCI6IjM2IiwiVGV4dElzVmVydGljYWwiOmZhbHNlLCJUZXh0U3R5bGUiOnsiJGlkIjoiMzciLCJGb250U2V0dGluZ3MiOnsiJGlkIjoiMzgiLCJGb250U2l6ZSI6MTEsIkZvbnROYW1lIjoiQ2FsaWJyaSIsIklzQm9sZCI6ZmFsc2UsIklzSXRhbGljIjpmYWxzZSwiSXNVbmRlcmxpbmVkIjpmYWxzZSwiUGFyZW50U3R5bGUiOm51bGx9LCJBdXRvU2l6ZSI6MiwiRm9yZWdyb3VuZCI6eyIkaWQiOiIzOSIsIkNvbG9yIjp7IiRpZCI6IjQw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GlkIjoiNDEiLCJUb3AiOjAuMCwiTGVmdCI6MC4wLCJSaWdodCI6MC4wLCJCb3R0b20iOjAuMH0sIlBhZGRpbmciOnsiJGlkIjoiNDIiLCJUb3AiOjAuMCwiTGVmdCI6MC4wLCJSaWdodCI6MC4wLCJCb3R0b20iOjAuMH0sIkJhY2tncm91bmQiOnsiJGlkIjoiNDMiLCJDb2xvciI6eyIkaWQiOiI0NCIsIkEiOjI1NSwiUiI6MjU1LCJHIjoyNTUsIkIiOjI1NX19LCJJc1Zpc2libGUiOnRydWUsIldpZHRoIjowLjAsIkhlaWdodCI6MC4wLCJCb3JkZXJTdHlsZSI6bnVsbCwiUGFyZW50U3R5bGUiOm51bGx9LCJSZWN0YW5nbGVTdHlsZSI6eyIkaWQiOiI0NSIsIk1hcmdpbiI6eyIkaWQiOiI0NiIsIlRvcCI6MC4wLCJMZWZ0IjowLjAsIlJpZ2h0IjowLjAsIkJvdHRvbSI6MC4wfSwiUGFkZGluZyI6eyIkaWQiOiI0NyIsIlRvcCI6MC4wLCJMZWZ0IjowLjAsIlJpZ2h0IjowLjAsIkJvdHRvbSI6MC4wfSwiQmFja2dyb3VuZCI6eyIkaWQiOiI0OCIsIkNvbG9yIjp7IiRpZCI6IjQ5IiwiQSI6MjU1LCJSIjoyMSwiRyI6OTYsIkIiOjEzMH19LCJJc1Zpc2libGUiOnRydWUsIldpZHRoIjowLjAsIkhlaWdodCI6MC4wLCJCb3JkZXJTdHlsZSI6eyIkaWQiOiI1MCIsIkxpbmVDb2xvciI6eyIkaWQiOiI1MSIsIiR0eXBlIjoiTkxSRS5Db21tb24uRG9tLlNvbGlkQ29sb3JCcnVzaCwgTkxSRS5Db21tb24iLCJDb2xvciI6eyIkaWQiOiI1MiIsIkEiOjI1NSwiUiI6MjU1LCJHIjoyNTUsIkIiOjI1NX19LCJMaW5lV2VpZ2h0IjowLjAsIkxpbmVUeXBlIjowLCJQYXJlbnRTdHlsZSI6bnVsbH0sIlBhcmVudFN0eWxlIjpudWxsfSwiTWFyZ2luIjp7IiRpZCI6IjUzIiwiVG9wIjowLjAsIkxlZnQiOjAuMCwiUmlnaHQiOjAuMCwiQm90dG9tIjowLjB9LCJQYWRkaW5nIjp7IiRpZCI6IjU0IiwiVG9wIjowLjAsIkxlZnQiOjAuMCwiUmlnaHQiOjAuMCwiQm90dG9tIjowLjB9LCJCYWNrZ3JvdW5kIjpudWxsLCJJc1Zpc2libGUiOnRydWUsIldpZHRoIjowLjAsIkhlaWdodCI6MC4wLCJCb3JkZXJTdHlsZSI6bnVsbCwiUGFyZW50U3R5bGUiOm51bGx9LCJCYWNrZ3JvdW5kU3R5bGUiOnsiJGlkIjoiNTUiLCJNYXJnaW4iOnsiJGlkIjoiNTYiLCJUb3AiOjAuMCwiTGVmdCI6MC4wLCJSaWdodCI6MC4wLCJCb3R0b20iOjAuMH0sIlBhZGRpbmciOnsiJGlkIjoiNTciLCJUb3AiOjAuMCwiTGVmdCI6MC4wLCJSaWdodCI6MC4wLCJCb3R0b20iOjAuMH0sIkJhY2tncm91bmQiOnsiJGlkIjoiNTgiLCJDb2xvciI6eyIkaWQiOiI1OSIsIkEiOjUxLCJSIjoyMDAsIkciOjIwMCwiQiI6MjAwfX0sIklzVmlzaWJsZSI6dHJ1ZSwiV2lkdGgiOjAuMCwiSGVpZ2h0IjowLjAsIkJvcmRlclN0eWxlIjp7IiRpZCI6IjYwIiwiTGluZUNvbG9yIjp7IiRpZCI6IjYxIiwiJHR5cGUiOiJOTFJFLkNvbW1vbi5Eb20uU29saWRDb2xvckJydXNoLCBOTFJFLkNvbW1vbiIsIkNvbG9yIjp7IiRpZCI6IjYyIiwiQSI6MjU1LCJSIjoyMzQsIkciOjIyLCJCIjozMH19LCJMaW5lV2VpZ2h0IjowLjAsIkxpbmVUeXBlIjowLCJQYXJlbnRTdHlsZSI6bnVsbH0sIlBhcmVudFN0eWxlIjpudWxsfSwiSXNBYm92ZVRpbWViYW5kIjpmYWxzZSwiU3BhY2luZyI6MywiRGVmYXVsdFN3aW1sYW5lVGFza1N0eWxlIjp7IiRpZCI6IjYzIiwiJHR5cGUiOiJOTFJFLkNvbW1vbi5Eb20uU3R5bGVzLkV4cGxpY2l0U2V0YWJsZVRhc2tTdHlsZSwgTkxSRS5Db21tb24iLCJTaGFwZSI6MSwiU2hhcGVUaGlja25lc3MiOjAsIkR1cmF0aW9uRm9ybWF0IjowLCJJbmNsdWRlTm9uV29ya2luZ0RheXNJbkR1cmF0aW9uIjpmYWxzZSwiUGVyY2VudGFnZUNvbXBsZXRlU3R5bGUiOnsiJGlkIjoiNjQiLCJGb250U2V0dGluZ3MiOnsiJGlkIjoiNjUiLCJGb250U2l6ZSI6MTAsIkZvbnROYW1lIjoiQ2FsaWJyaSIsIklzQm9sZCI6ZmFsc2UsIklzSXRhbGljIjpmYWxzZSwiSXNVbmRlcmxpbmVkIjpmYWxzZSwiUGFyZW50U3R5bGUiOm51bGx9LCJBdXRvU2l6ZSI6MCwiRm9yZWdyb3VuZCI6eyIkaWQiOiI2NiIsIkNvbG9yIjp7IiRpZCI6IjY3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Y4IiwiVG9wIjowLjAsIkxlZnQiOjAuMCwiUmlnaHQiOjAuMCwiQm90dG9tIjowLjB9LCJQYWRkaW5nIjp7IiRpZCI6IjY5IiwiVG9wIjowLjAsIkxlZnQiOjAuMCwiUmlnaHQiOjAuMCwiQm90dG9tIjowLjB9LCJCYWNrZ3JvdW5kIjp7IiRpZCI6IjcwIiwiQ29sb3IiOnsiJGlkIjoiNzEiLCJBIjo4OSwiUiI6MCwiRyI6MCwiQiI6MH19LCJJc1Zpc2libGUiOnRydWUsIldpZHRoIjowLjAsIkhlaWdodCI6MC4wLCJCb3JkZXJTdHlsZSI6eyIkaWQiOiI3MiIsIkxpbmVDb2xvciI6bnVsbCwiTGluZVdlaWdodCI6MC4wLCJMaW5lVHlwZSI6MCwiUGFyZW50U3R5bGUiOm51bGx9LCJQYXJlbnRTdHlsZSI6bnVsbH0sIkR1cmF0aW9uU3R5bGUiOnsiJGlkIjoiNzMiLCJGb250U2V0dGluZ3MiOnsiJGlkIjoiNzQiLCJGb250U2l6ZSI6MTAsIkZvbnROYW1lIjoiQ2FsaWJyaSIsIklzQm9sZCI6ZmFsc2UsIklzSXRhbGljIjpmYWxzZSwiSXNVbmRlcmxpbmVkIjpmYWxzZSwiUGFyZW50U3R5bGUiOm51bGx9LCJBdXRvU2l6ZSI6MCwiRm9yZWdyb3VuZCI6eyIkaWQiOiI3NSIsIkNvbG9yIjp7IiRpZCI6Ijc2IiwiQSI6MjU1LCJSIjoyMzcsIkciOjEyNSwiQiI6NDl9fSwiTWF4V2lkdGgiOjIwMC4wLCJNYXhIZWlnaHQiOiJJbmZpbml0eSIsIlNtYXJ0Rm9yZWdyb3VuZElzQWN0aXZlIjpmYWxzZSwiSG9yaXpvbnRhbEFsaWdubWVudCI6MCwiVmVydGljYWxBbGlnbm1lbnQiOjEsIlNtYXJ0Rm9yZWdyb3VuZCI6bnVsbCwiQmFja2dyb3VuZEZpbGxUeXBlIjowLCJNYXJnaW4iOnsiJGlkIjoiNzciLCJUb3AiOjAuMCwiTGVmdCI6MC4wLCJSaWdodCI6MC4wLCJCb3R0b20iOjAuMH0sIlBhZGRpbmciOnsiJGlkIjoiNzgiLCJUb3AiOjAuMCwiTGVmdCI6MC4wLCJSaWdodCI6MC4wLCJCb3R0b20iOjAuMH0sIkJhY2tncm91bmQiOnsiJGlkIjoiNzkiLCJDb2xvciI6eyIkaWQiOiI4MCIsIkEiOjI1NSwiUiI6MjM3LCJHIjoxMjUsIkIiOjQ5fX0sIklzVmlzaWJsZSI6dHJ1ZSwiV2lkdGgiOjAuMCwiSGVpZ2h0IjowLjAsIkJvcmRlclN0eWxlIjp7IiRpZCI6IjgxIiwiTGluZUNvbG9yIjpudWxsLCJMaW5lV2VpZ2h0IjowLjAsIkxpbmVUeXBlIjowLCJQYXJlbnRTdHlsZSI6bnVsbH0sIlBhcmVudFN0eWxlIjpudWxsfSwiSG9yaXpvbnRhbENvbm5lY3RvclN0eWxlIjp7IiRpZCI6IjgyIiwiTGluZUNvbG9yIjp7IiRpZCI6IjgzIiwiJHR5cGUiOiJOTFJFLkNvbW1vbi5Eb20uU29saWRDb2xvckJydXNoLCBOTFJFLkNvbW1vbiIsIkNvbG9yIjp7IiRpZCI6Ijg0IiwiQSI6MjU1LCJSIjowLCJHIjowLCJCIjowfX0sIkxpbmVXZWlnaHQiOjAuMCwiTGluZVR5cGUiOjAsIlBhcmVudFN0eWxlIjpudWxsfSwiVmVydGljYWxDb25uZWN0b3JTdHlsZSI6eyIkaWQiOiI4NSIsIkxpbmVDb2xvciI6eyIkaWQiOiI4NiIsIiR0eXBlIjoiTkxSRS5Db21tb24uRG9tLlNvbGlkQ29sb3JCcnVzaCwgTkxSRS5Db21tb24iLCJDb2xvciI6eyIkaWQiOiI4Ny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CYXNlbGluZVN0eWxlIjp7IiRpZCI6Ijg4IiwiU2hhcGVTdHlsZSI6eyIkaWQiOiI4OSIsIk1hcmdpbiI6eyIkaWQiOiI5MCIsIlRvcCI6MC4wLCJMZWZ0IjowLjAsIlJpZ2h0IjowLjAsIkJvdHRvbSI6MC4wfSwiUGFkZGluZyI6eyIkaWQiOiI5MSIsIlRvcCI6MC4wLCJMZWZ0IjowLjAsIlJpZ2h0IjowLjAsIkJvdHRvbSI6MC4wfSwiQmFja2dyb3VuZCI6eyIkaWQiOiI5MiIsIkNvbG9yIjp7IiRpZCI6IjkzIiwiQSI6MTUzLCJSIjowLCJHIjowLCJCIjowfX0sIklzVmlzaWJsZSI6dHJ1ZSwiV2lkdGgiOjAuMCwiSGVpZ2h0IjowLjAsIkJvcmRlclN0eWxlIjp7IiRpZCI6Ijk0IiwiTGluZUNvbG9yIjp7IiRpZCI6Ijk1IiwiJHR5cGUiOiJOTFJFLkNvbW1vbi5Eb20uU29saWRDb2xvckJydXNoLCBOTFJFLkNvbW1vbiIsIkNvbG9yIjp7IiRpZCI6Ijk2IiwiQSI6MjU1LCJSIjoyNTUsIkciOjAsIkIiOjB9fSwiTGluZVdlaWdodCI6MC4wLCJMaW5lVHlwZSI6MCwiUGFyZW50U3R5bGUiOm51bGx9LCJQYXJlbnRTdHlsZSI6bnVsbH0sIk1hcmdpbiI6eyIkaWQiOiI5NyIsIlRvcCI6MC4wLCJMZWZ0IjowLjAsIlJpZ2h0IjowLjAsIkJvdHRvbSI6MC4wfSwiUGFkZGluZyI6eyIkaWQiOiI5OCIsIlRvcCI6MC4wLCJMZWZ0IjowLjAsIlJpZ2h0IjowLjAsIkJvdHRvbSI6MC4wfSwiQmFja2dyb3VuZCI6bnVsbCwiSXNWaXNpYmxlIjp0cnVlLCJXaWR0aCI6MC4wLCJIZWlnaHQiOjAuMCwiQm9yZGVyU3R5bGUiOm51bGwsIlBhcmVudFN0eWxlIjpudWxsfSwiU2hhcGVTdHlsZSI6eyIkaWQiOiI5OSIsIk1hcmdpbiI6eyIkaWQiOiIxMDAiLCJUb3AiOjAuMCwiTGVmdCI6NC4wLCJSaWdodCI6NC4wLCJCb3R0b20iOjAuMH0sIlBhZGRpbmciOnsiJGlkIjoiMTAxIiwiVG9wIjowLjAsIkxlZnQiOjAuMCwiUmlnaHQiOjAuMCwiQm90dG9tIjowLjB9LCJCYWNrZ3JvdW5kIjp7IiRpZCI6IjEwMiIsIkNvbG9yIjp7IiRpZCI6IjEwMyIsIkEiOjI1NSwiUiI6MjEsIkciOjk2LCJCIjoxMzB9fSwiSXNWaXNpYmxlIjp0cnVlLCJXaWR0aCI6MC4wLCJIZWlnaHQiOjEwLjAsIkJvcmRlclN0eWxlIjp7IiRpZCI6IjEwNCIsIkxpbmVDb2xvciI6eyIkaWQiOiIxMDUiLCIkdHlwZSI6Ik5MUkUuQ29tbW9uLkRvbS5Tb2xpZENvbG9yQnJ1c2gsIE5MUkUuQ29tbW9uIiwiQ29sb3IiOnsiJGlkIjoiMTA2IiwiQSI6MjU1LCJSIjoyMzQsIkciOjIyLCJCIjozMH19LCJMaW5lV2VpZ2h0IjowLjAsIkxpbmVUeXBlIjowLCJQYXJlbnRTdHlsZSI6bnVsbH0sIlBhcmVudFN0eWxlIjpudWxsfSwiVGl0bGVTdHlsZSI6eyIkaWQiOiIxMDciLCJGb250U2V0dGluZ3MiOnsiJGlkIjoiMTA4IiwiRm9udFNpemUiOjExLCJGb250TmFtZSI6IkNhbGlicmkiLCJJc0JvbGQiOmZhbHNlLCJJc0l0YWxpYyI6ZmFsc2UsIklzVW5kZXJsaW5lZCI6ZmFsc2UsIlBhcmVudFN0eWxlIjpudWxsfSwiQXV0b1NpemUiOjAsIkZvcmVncm91bmQiOnsiJGlkIjoiMTA5IiwiQ29sb3IiOnsiJGlkIjoiMTEw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ExMSIsIlRvcCI6MC4wLCJMZWZ0IjowLjAsIlJpZ2h0IjowLjAsIkJvdHRvbSI6MC4wfSwiUGFkZGluZyI6eyIkaWQiOiIxMTIiLCJUb3AiOjAuMCwiTGVmdCI6MC4wLCJSaWdodCI6MC4wLCJCb3R0b20iOjAuMH0sIkJhY2tncm91bmQiOnsiJGlkIjoiMTEzIiwiQ29sb3IiOnsiJGlkIjoiMTE0IiwiQSI6MjU1LCJSIjowLCJHIjowLCJCIjowfX0sIklzVmlzaWJsZSI6dHJ1ZSwiV2lkdGgiOjAuMCwiSGVpZ2h0IjowLjAsIkJvcmRlclN0eWxlIjp7IiRpZCI6IjExNSIsIkxpbmVDb2xvciI6bnVsbCwiTGluZVdlaWdodCI6MC4wLCJMaW5lVHlwZSI6MCwiUGFyZW50U3R5bGUiOm51bGx9LCJQYXJlbnRTdHlsZSI6bnVsbH0sIkRhdGVTdHlsZSI6eyIkaWQiOiIxMTYiLCJGb250U2V0dGluZ3MiOnsiJGlkIjoiMTE3IiwiRm9udFNpemUiOjEwLCJGb250TmFtZSI6IkNhbGlicmkiLCJJc0JvbGQiOmZhbHNlLCJJc0l0YWxpYyI6ZmFsc2UsIklzVW5kZXJsaW5lZCI6ZmFsc2UsIlBhcmVudFN0eWxlIjpudWxsfSwiQXV0b1NpemUiOjAsIkZvcmVncm91bmQiOnsiJGlkIjoiMTE4IiwiQ29sb3IiOnsiJGlkIjoiMTE5IiwiQSI6MjU1LCJSIjoxNCwiRyI6NDAsIkIiOjY1fX0sIk1heFdpZHRoIjoyMDAuMCwiTWF4SGVpZ2h0IjoiSW5maW5pdHkiLCJTbWFydEZvcmVncm91bmRJc0FjdGl2ZSI6ZmFsc2UsIkhvcml6b250YWxBbGlnbm1lbnQiOjIsIlZlcnRpY2FsQWxpZ25tZW50IjoxLCJTbWFydEZvcmVncm91bmQiOm51bGwsIkJhY2tncm91bmRGaWxsVHlwZSI6MCwiTWFyZ2luIjp7IiRpZCI6IjEyMCIsIlRvcCI6MC4wLCJMZWZ0IjowLjAsIlJpZ2h0IjowLjAsIkJvdHRvbSI6MC4wfSwiUGFkZGluZyI6eyIkaWQiOiIxMjEiLCJUb3AiOjAuMCwiTGVmdCI6MC4wLCJSaWdodCI6MC4wLCJCb3R0b20iOjAuMH0sIkJhY2tncm91bmQiOnsiJGlkIjoiMTIyIiwiQ29sb3IiOnsiJGlkIjoiMTIzIiwiQSI6MjU1LCJSIjoxNCwiRyI6NDAsIkIiOjY1fX0sIklzVmlzaWJsZSI6dHJ1ZSwiV2lkdGgiOjAuMCwiSGVpZ2h0IjowLjAsIkJvcmRlclN0eWxlIjp7IiRpZCI6IjEyNCIsIkxpbmVDb2xvciI6bnVsbCwiTGluZVdlaWdodCI6MC4wLCJMaW5lVHlwZSI6MCwiUGFyZW50U3R5bGUiOm51bGx9LCJQYXJlbnRTdHlsZSI6bnVsbH0sIkRhdGVGb3JtYXQiOnsiJGlkIjoiMTI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NiIsIkZvcm1hdCI6MCwiSXNWaXNpYmxlIjpmYWxzZSwiTGFzdEtub3duVmlzaWJpbGl0eVN0YXRlIjpmYWxzZX0sIklzVmlzaWJsZSI6dHJ1ZSwiUGFyZW50U3R5bGUiOm51bGwsIl9leHBsaWNpdGx5U2V0Ijp7IiRpZCI6IjEyN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MjgiLCJTaGFwZSI6MSwiQ29ubmVjdG9yTWFyZ2luIjp7IiRpZCI6IjEyOSIsIlRvcCI6MC4wLCJMZWZ0IjoyLjAsIlJpZ2h0IjoyLjAsIkJvdHRvbSI6MC4wfSwiQ29ubmVjdG9yU3R5bGUiOnsiJGlkIjoiMTMwIiwiTGluZUNvbG9yIjp7IiRpZCI6IjEzMSIsIiR0eXBlIjoiTkxSRS5Db21tb24uRG9tLlNvbGlkQ29sb3JCcnVzaCwgTkxSRS5Db21tb24iLCJDb2xvciI6eyIkaWQiOiIxMzIiLCJBIjoxMjcsIlIiOjExLCJHIjo0OCwiQiI6NjV9fSwiTGluZVdlaWdodCI6MS4wLCJMaW5lVHlwZSI6MCwiUGFyZW50U3R5bGUiOm51bGx9LCJJc0JlbG93VGltZWJhbmQiOmZhbHNlLCJQb3NpdGlvbk9uVGFzayI6MSwiSGlkZURhdGUiOmZhbHNlLCJTaGFwZVNpemUiOjAsIlNwYWNpbmciOjAuMCwiUGFkZGluZyI6eyIkaWQiOiIxMzMiLCJUb3AiOjUuMCwiTGVmdCI6My4wLCJSaWdodCI6MC4wLCJCb3R0b20iOjIuMH0sIlNoYXBlU3R5bGUiOnsiJGlkIjoiMTM0IiwiTWFyZ2luIjp7IiRpZCI6IjEzNSIsIlRvcCI6MC4wLCJMZWZ0IjowLjAsIlJpZ2h0IjowLjAsIkJvdHRvbSI6MC4wfSwiUGFkZGluZyI6eyIkaWQiOiIxMzYiLCJUb3AiOjAuMCwiTGVmdCI6MC4wLCJSaWdodCI6MC4wLCJCb3R0b20iOjAuMH0sIkJhY2tncm91bmQiOnsiJGlkIjoiMTM3IiwiQ29sb3IiOnsiJGlkIjoiMTM4IiwiQSI6MjU1LCJSIjoxMSwiRyI6NDgsIkIiOjY1fX0sIklzVmlzaWJsZSI6dHJ1ZSwiV2lkdGgiOjEyLjAsIkhlaWdodCI6MTQuMCwiQm9yZGVyU3R5bGUiOnsiJGlkIjoiMTM5IiwiTGluZUNvbG9yIjp7IiRpZCI6IjE0MCIsIiR0eXBlIjoiTkxSRS5Db21tb24uRG9tLlNvbGlkQ29sb3JCcnVzaCwgTkxSRS5Db21tb24iLCJDb2xvciI6eyIkaWQiOiIxNDEiLCJBIjoyNTUsIlIiOjI1NSwiRyI6MCwiQiI6MH19LCJMaW5lV2VpZ2h0IjowLjAsIkxpbmVUeXBlIjowLCJQYXJlbnRTdHlsZSI6bnVsbH0sIlBhcmVudFN0eWxlIjpudWxsfSwiVGl0bGVTdHlsZSI6eyIkaWQiOiIxNDIiLCJGb250U2V0dGluZ3MiOnsiJGlkIjoiMTQzIiwiRm9udFNpemUiOjExLCJGb250TmFtZSI6IkNhbGlicmkiLCJJc0JvbGQiOmZhbHNlLCJJc0l0YWxpYyI6ZmFsc2UsIklzVW5kZXJsaW5lZCI6ZmFsc2UsIlBhcmVudFN0eWxlIjpudWxsfSwiQXV0b1NpemUiOjAsIkZvcmVncm91bmQiOnsiJGlkIjoiMTQ0IiwiQ29sb3IiOnsiJGlkIjoiMTQ1IiwiQSI6MjU1LCJSIjowLCJHIjowLCJCIjowfX0sIk1heFdpZHRoIjoyMDAuMCwiTWF4SGVpZ2h0IjoiSW5maW5pdHkiLCJTbWFydEZvcmVncm91bmRJc0FjdGl2ZSI6ZmFsc2UsIkhvcml6b250YWxBbGlnbm1lbnQiOjEsIlZlcnRpY2FsQWxpZ25tZW50IjoxLCJTbWFydEZvcmVncm91bmQiOm51bGwsIkJhY2tncm91bmRGaWxsVHlwZSI6MCwiTWFyZ2luIjp7IiRpZCI6IjE0NiIsIlRvcCI6MC4wLCJMZWZ0IjowLjAsIlJpZ2h0IjowLjAsIkJvdHRvbSI6MC4wfSwiUGFkZGluZyI6eyIkaWQiOiIxNDciLCJUb3AiOjAuMCwiTGVmdCI6MC4wLCJSaWdodCI6MC4wLCJCb3R0b20iOjAuMH0sIkJhY2tncm91bmQiOnsiJGlkIjoiMTQ4IiwiQ29sb3IiOnsiJGlkIjoiMTQ5IiwiQSI6MjU1LCJSIjowLCJHIjowLCJCIjowfX0sIklzVmlzaWJsZSI6dHJ1ZSwiV2lkdGgiOjAuMCwiSGVpZ2h0IjowLjAsIkJvcmRlclN0eWxlIjp7IiRpZCI6IjE1MCIsIkxpbmVDb2xvciI6bnVsbCwiTGluZVdlaWdodCI6MC4wLCJMaW5lVHlwZSI6MCwiUGFyZW50U3R5bGUiOm51bGx9LCJQYXJlbnRTdHlsZSI6bnVsbH0sIkRhdGVTdHlsZSI6eyIkaWQiOiIxNTEiLCJGb250U2V0dGluZ3MiOnsiJGlkIjoiMTUyIiwiRm9udFNpemUiOjEwLCJGb250TmFtZSI6IkNhbGlicmkiLCJJc0JvbGQiOmZhbHNlLCJJc0l0YWxpYyI6ZmFsc2UsIklzVW5kZXJsaW5lZCI6ZmFsc2UsIlBhcmVudFN0eWxlIjpudWxsfSwiQXV0b1NpemUiOjAsIkZvcmVncm91bmQiOnsiJGlkIjoiMTUzIiwiQ29sb3IiOnsiJGlkIjoiMTU0IiwiQSI6MjU1LCJSIjoxNCwiRyI6NDAsIkIiOjY1fX0sIk1heFdpZHRoIjoyMDAuMCwiTWF4SGVpZ2h0IjoiSW5maW5pdHkiLCJTbWFydEZvcmVncm91bmRJc0FjdGl2ZSI6ZmFsc2UsIkhvcml6b250YWxBbGlnbm1lbnQiOjEsIlZlcnRpY2FsQWxpZ25tZW50IjoxLCJTbWFydEZvcmVncm91bmQiOm51bGwsIkJhY2tncm91bmRGaWxsVHlwZSI6MCwiTWFyZ2luIjp7IiRpZCI6IjE1NSIsIlRvcCI6MC4wLCJMZWZ0IjowLjAsIlJpZ2h0IjowLjAsIkJvdHRvbSI6MC4wfSwiUGFkZGluZyI6eyIkaWQiOiIxNTYiLCJUb3AiOjAuMCwiTGVmdCI6MC4wLCJSaWdodCI6MC4wLCJCb3R0b20iOjAuMH0sIkJhY2tncm91bmQiOnsiJGlkIjoiMTU3IiwiQ29sb3IiOnsiJGlkIjoiMTU4IiwiQSI6MjU1LCJSIjoxNCwiRyI6NDAsIkIiOjY1fX0sIklzVmlzaWJsZSI6dHJ1ZSwiV2lkdGgiOjAuMCwiSGVpZ2h0IjowLjAsIkJvcmRlclN0eWxlIjp7IiRpZCI6IjE1OSIsIkxpbmVDb2xvciI6bnVsbCwiTGluZVdlaWdodCI6MC4wLCJMaW5lVHlwZSI6MCwiUGFyZW50U3R5bGUiOm51bGx9LCJQYXJlbnRTdHlsZSI6bnVsbH0sIkRhdGVGb3JtYXQiOnsiJGlkIjoiMTY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2MSIsIkZvcm1hdCI6MCwiSXNWaXNpYmxlIjpmYWxzZSwiTGFzdEtub3duVmlzaWJpbGl0eVN0YXRlIjpmYWxzZX0sIklzVmlzaWJsZSI6dHJ1ZSwiUGFyZW50U3R5bGUiOm51bGx9LCJEZWZhdWx0U3dpbWxhbmVNaWxlc3RvbmVTdHlsZSI6eyIkaWQiOiIxNjIiLCJUaXRsZVBvc2l0aW9uIjoiTGVmdCIsIkRhdGVQb3NpdGlvbiI6IlJpZ2h0IiwiU2hhcGVUeXBlIjoxLCJTaGFwZVNpemUiOjAsIlNwYWNpbmciOjUsIlNoYXBlU3R5bGUiOnsiJGlkIjoiMTYzIiwiTWFyZ2luIjp7IiRpZCI6IjE2NCIsIlRvcCI6MC4wLCJMZWZ0IjowLjAsIlJpZ2h0IjowLjAsIkJvdHRvbSI6MC4wfSwiUGFkZGluZyI6eyIkaWQiOiIxNjUiLCJUb3AiOjAuMCwiTGVmdCI6MC4wLCJSaWdodCI6MC4wLCJCb3R0b20iOjAuMH0sIkJhY2tncm91bmQiOnsiJGlkIjoiMTY2IiwiQ29sb3IiOnsiJGlkIjoiMTY3IiwiQSI6MjU1LCJSIjoyMSwiRyI6OTYsIkIiOjEzMH19LCJJc1Zpc2libGUiOnRydWUsIldpZHRoIjoxMi4wLCJIZWlnaHQiOjE0LjAsIkJvcmRlclN0eWxlIjp7IiRpZCI6IjE2OCIsIkxpbmVDb2xvciI6eyIkaWQiOiIxNjkiLCIkdHlwZSI6Ik5MUkUuQ29tbW9uLkRvbS5Tb2xpZENvbG9yQnJ1c2gsIE5MUkUuQ29tbW9uIiwiQ29sb3IiOnsiJGlkIjoiMTcwIiwiQSI6MjU1LCJSIjoyMzQsIkciOjIyLCJCIjozMH19LCJMaW5lV2VpZ2h0IjowLjAsIkxpbmVUeXBlIjowLCJQYXJlbnRTdHlsZSI6bnVsbH0sIlBhcmVudFN0eWxlIjpudWxsfSwiVGl0bGVTdHlsZSI6eyIkaWQiOiIxNzEiLCJGb250U2V0dGluZ3MiOnsiJGlkIjoiMTcyIiwiRm9udFNpemUiOjExLCJGb250TmFtZSI6IkNhbGlicmkiLCJJc0JvbGQiOmZhbHNlLCJJc0l0YWxpYyI6ZmFsc2UsIklzVW5kZXJsaW5lZCI6ZmFsc2UsIlBhcmVudFN0eWxlIjpudWxsfSwiQXV0b1NpemUiOjAsIkZvcmVncm91bmQiOnsiJGlkIjoiMTczIiwiQ29sb3IiOnsiJGlkIjoiMTc0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E3NSIsIlRvcCI6MC4wLCJMZWZ0IjowLjAsIlJpZ2h0IjowLjAsIkJvdHRvbSI6MC4wfSwiUGFkZGluZyI6eyIkaWQiOiIxNzYiLCJUb3AiOjAuMCwiTGVmdCI6MC4wLCJSaWdodCI6MC4wLCJCb3R0b20iOjAuMH0sIkJhY2tncm91bmQiOnsiJGlkIjoiMTc3IiwiQ29sb3IiOnsiJGlkIjoiMTc4IiwiQSI6MjU1LCJSIjowLCJHIjowLCJCIjowfX0sIklzVmlzaWJsZSI6dHJ1ZSwiV2lkdGgiOjAuMCwiSGVpZ2h0IjowLjAsIkJvcmRlclN0eWxlIjp7IiRpZCI6IjE3OSIsIkxpbmVDb2xvciI6bnVsbCwiTGluZVdlaWdodCI6MC4wLCJMaW5lVHlwZSI6MCwiUGFyZW50U3R5bGUiOm51bGx9LCJQYXJlbnRTdHlsZSI6bnVsbH0sIkRhdGVTdHlsZSI6eyIkaWQiOiIxODAiLCJGb250U2V0dGluZ3MiOnsiJGlkIjoiMTgxIiwiRm9udFNpemUiOjEwLCJGb250TmFtZSI6IkNhbGlicmkiLCJJc0JvbGQiOmZhbHNlLCJJc0l0YWxpYyI6ZmFsc2UsIklzVW5kZXJsaW5lZCI6ZmFsc2UsIlBhcmVudFN0eWxlIjpudWxsfSwiQXV0b1NpemUiOjAsIkZvcmVncm91bmQiOnsiJGlkIjoiMTgyIiwiQ29sb3IiOnsiJGlkIjoiMTgzIiwiQSI6MjU1LCJSIjoxNCwiRyI6NDAsIkIiOjY1fX0sIk1heFdpZHRoIjoyMDAuMCwiTWF4SGVpZ2h0IjoiSW5maW5pdHkiLCJTbWFydEZvcmVncm91bmRJc0FjdGl2ZSI6ZmFsc2UsIkhvcml6b250YWxBbGlnbm1lbnQiOjAsIlZlcnRpY2FsQWxpZ25tZW50IjoxLCJTbWFydEZvcmVncm91bmQiOm51bGwsIkJhY2tncm91bmRGaWxsVHlwZSI6MCwiTWFyZ2luIjp7IiRpZCI6IjE4NCIsIlRvcCI6MC4wLCJMZWZ0IjowLjAsIlJpZ2h0IjowLjAsIkJvdHRvbSI6MC4wfSwiUGFkZGluZyI6eyIkaWQiOiIxODUiLCJUb3AiOjAuMCwiTGVmdCI6MC4wLCJSaWdodCI6MC4wLCJCb3R0b20iOjAuMH0sIkJhY2tncm91bmQiOnsiJGlkIjoiMTg2IiwiQ29sb3IiOnsiJGlkIjoiMTg3IiwiQSI6MjU1LCJSIjoxNCwiRyI6NDAsIkIiOjY1fX0sIklzVmlzaWJsZSI6dHJ1ZSwiV2lkdGgiOjAuMCwiSGVpZ2h0IjowLjAsIkJvcmRlclN0eWxlIjp7IiRpZCI6IjE4OCIsIkxpbmVDb2xvciI6bnVsbCwiTGluZVdlaWdodCI6MC4wLCJMaW5lVHlwZSI6MCwiUGFyZW50U3R5bGUiOm51bGx9LCJQYXJlbnRTdHlsZSI6bnVsbH0sIkRhdGVGb3JtYXQiOnsiJGlkIjoiMTg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5MCIsIkZvcm1hdCI6MCwiSXNWaXNpYmxlIjpmYWxzZSwiTGFzdEtub3duVmlzaWJpbGl0eVN0YXRlIjpmYWxzZX0sIklzVmlzaWJsZSI6dHJ1ZSwiUGFyZW50U3R5bGUiOm51bGx9LCJEZWZhdWx0U3dpbWxhbmVBY3Rpdml0eVN0eWxlIjp7IiRpZCI6IjE5MSIsIkhlYWRlclN0eWxlIjp7IiRpZCI6IjE5MiIsIlRleHRTdHlsZSI6eyIkaWQiOiIxOTMiLCJGb250U2V0dGluZ3MiOnsiJGlkIjoiMTk0IiwiRm9udFNpemUiOjExLCJGb250TmFtZSI6IkNhbGlicmkiLCJJc0JvbGQiOmZhbHNlLCJJc0l0YWxpYyI6ZmFsc2UsIklzVW5kZXJsaW5lZCI6ZmFsc2UsIlBhcmVudFN0eWxlIjpudWxsfSwiQXV0b1NpemUiOjIsIkZvcmVncm91bmQiOnsiJGlkIjoiMTk1IiwiQ29sb3IiOnsiJGlkIjoiMTk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k3IiwiVG9wIjowLjAsIkxlZnQiOjAuMCwiUmlnaHQiOjAuMCwiQm90dG9tIjowLjB9LCJQYWRkaW5nIjp7IiRpZCI6IjE5OCIsIlRvcCI6MC4wLCJMZWZ0IjowLjAsIlJpZ2h0IjowLjAsIkJvdHRvbSI6MC4wfSwiQmFja2dyb3VuZCI6eyIkaWQiOiIxOTkiLCJDb2xvciI6eyIkaWQiOiIyMDAiLCJBIjoyNTUsIlIiOjAsIkciOjAsIkIiOjB9fSwiSXNWaXNpYmxlIjp0cnVlLCJXaWR0aCI6MC4wLCJIZWlnaHQiOjAuMCwiQm9yZGVyU3R5bGUiOm51bGwsIlBhcmVudFN0eWxlIjpudWxsfSwiUmVjdGFuZ2xlU3R5bGUiOnsiJGlkIjoiMjAxIiwiTWFyZ2luIjp7IiRpZCI6IjIwMiIsIlRvcCI6MC4wLCJMZWZ0IjowLjAsIlJpZ2h0IjowLjAsIkJvdHRvbSI6MC4wfSwiUGFkZGluZyI6eyIkaWQiOiIyMDMiLCJUb3AiOjAuMCwiTGVmdCI6MC4wLCJSaWdodCI6MC4wLCJCb3R0b20iOjAuMH0sIkJhY2tncm91bmQiOnsiJGlkIjoiMjA0IiwiQ29sb3IiOnsiJGlkIjoiMjA1IiwiQSI6NjMsIlIiOjIxLCJHIjo5NiwiQiI6MTMwfX0sIklzVmlzaWJsZSI6dHJ1ZSwiV2lkdGgiOjAuMCwiSGVpZ2h0IjowLjAsIkJvcmRlclN0eWxlIjp7IiRpZCI6IjIwNiIsIkxpbmVDb2xvciI6eyIkaWQiOiIyMDciLCIkdHlwZSI6Ik5MUkUuQ29tbW9uLkRvbS5Tb2xpZENvbG9yQnJ1c2gsIE5MUkUuQ29tbW9uIiwiQ29sb3IiOnsiJGlkIjoiMjA4IiwiQSI6MjU1LCJSIjoyNTUsIkciOjAsIkIiOjB9fSwiTGluZVdlaWdodCI6MC4wLCJMaW5lVHlwZSI6MCwiUGFyZW50U3R5bGUiOm51bGx9LCJQYXJlbnRTdHlsZSI6bnVsbH0sIk1hcmdpbiI6eyIkaWQiOiIyMDkiLCJUb3AiOjAuMCwiTGVmdCI6MC4wLCJSaWdodCI6MC4wLCJCb3R0b20iOjAuMH0sIlBhZGRpbmciOnsiJGlkIjoiMjEwIiwiVG9wIjowLjAsIkxlZnQiOjAuMCwiUmlnaHQiOjAuMCwiQm90dG9tIjowLjB9LCJCYWNrZ3JvdW5kIjpudWxsLCJJc1Zpc2libGUiOnRydWUsIldpZHRoIjowLjAsIkhlaWdodCI6MC4wLCJCb3JkZXJTdHlsZSI6bnVsbCwiUGFyZW50U3R5bGUiOm51bGx9LCJCYWNrZ3JvdW5kU3R5bGUiOnsiJGlkIjoiMjExIiwiTWFyZ2luIjp7IiRpZCI6IjIxMiIsIlRvcCI6MC4wLCJMZWZ0IjowLjAsIlJpZ2h0IjowLjAsIkJvdHRvbSI6MC4wfSwiUGFkZGluZyI6eyIkaWQiOiIyMTMiLCJUb3AiOjAuMCwiTGVmdCI6MC4wLCJSaWdodCI6MC4wLCJCb3R0b20iOjAuMH0sIkJhY2tncm91bmQiOnsiJGlkIjoiMjE0IiwiQ29sb3IiOnsiJGlkIjoiMjE1IiwiQSI6NTEsIlIiOjIwMCwiRyI6MjAwLCJCIjoyMDB9fSwiSXNWaXNpYmxlIjp0cnVlLCJXaWR0aCI6MC4wLCJIZWlnaHQiOjAuMCwiQm9yZGVyU3R5bGUiOnsiJGlkIjoiMjE2IiwiTGluZUNvbG9yIjp7IiRpZCI6IjIxNyIsIiR0eXBlIjoiTkxSRS5Db21tb24uRG9tLlNvbGlkQ29sb3JCcnVzaCwgTkxSRS5Db21tb24iLCJDb2xvciI6eyIkaWQiOiIyMTgiLCJBIjoyNTUsIlIiOjIzNCwiRyI6MjIsIkIiOjMwfX0sIkxpbmVXZWlnaHQiOjAuMCwiTGluZVR5cGUiOjAsIlBhcmVudFN0eWxlIjpudWxsfSwiUGFyZW50U3R5bGUiOm51bGx9LCJNYXJnaW4iOnsiJGlkIjoiMjE5IiwiVG9wIjowLjAsIkxlZnQiOjAuMCwiUmlnaHQiOjAuMCwiQm90dG9tIjowLjB9LCJQYWRkaW5nIjp7IiRpZCI6IjIyMCIsIlRvcCI6MC4wLCJMZWZ0IjowLjAsIlJpZ2h0IjowLjAsIkJvdHRvbSI6MC4wfSwiSXNWaXNpYmxlIjp0cnVlLCJXaWR0aCI6MC4wLCJIZWlnaHQiOjAuMCwiQm9yZGVyU3R5bGUiOnsiJGlkIjoiMjIxIiwiTGluZUNvbG9yIjpudWxsLCJMaW5lV2VpZ2h0IjowLjAsIkxpbmVUeXBlIjowLCJQYXJlbnRTdHlsZSI6bnVsbH0sIlBhcmVudFN0eWxlIjpudWxsfSwiTWFyZ2luIjp7IiRpZCI6IjIyMiIsIlRvcCI6MC4wLCJMZWZ0IjowLjAsIlJpZ2h0IjowLjAsIkJvdHRvbSI6MC4wfSwiUGFkZGluZyI6eyIkaWQiOiIyMjMiLCJUb3AiOjAuMCwiTGVmdCI6MC4wLCJSaWdodCI6MC4wLCJCb3R0b20iOjAuMH0sIklzVmlzaWJsZSI6dHJ1ZSwiV2lkdGgiOjAuMCwiSGVpZ2h0IjowLjAsIkJvcmRlclN0eWxlIjp7IiRpZCI6IjIyNCIsIkxpbmVDb2xvciI6bnVsbCwiTGluZVdlaWdodCI6MC4wLCJMaW5lVHlwZSI6MCwiUGFyZW50U3R5bGUiOm51bGx9LCJQYXJlbnRTdHlsZSI6bnVsbH19LHsiJGlkIjoiMjI1IiwiX2FjdGl2aXRpZXMiOlt7IiRpZCI6IjIyNiIsIl9yb3dzIjpbeyIkaWQiOiIyMjciLCJfdGFza3MiOlt7IiRpZCI6IjIyOCIsIl9hdHRhY2hlZE1pbGVzdG9uZXMiOltdLCJUYXNrRGVmaW5pdGlvbiI6eyIkaWQiOiIyMjkiLCJHcm91cE5hbWUiOm51bGwsIlN0YXJ0RGF0ZSI6IjIwMjUtMDktMDFUMDA6MDA6MDBaIiwiRW5kRGF0ZSI6IjIwMjUtMDktMTVUMjM6NTk6MDBaIiwiUGVyY2VudGFnZUNvbXBsZXRlIjpudWxsLCJTdHlsZSI6eyIkaWQiOiIyMzAiLCJTaGFwZSI6MywiU2hhcGVUaGlja25lc3MiOjAsIkR1cmF0aW9uRm9ybWF0IjowLCJJbmNsdWRlTm9uV29ya2luZ0RheXNJbkR1cmF0aW9uIjpmYWxzZSwiUGVyY2VudGFnZUNvbXBsZXRlU3R5bGUiOnsiJGlkIjoiMjMxIiwiRm9udFNldHRpbmdzIjp7IiRpZCI6IjIzMiIsIkZvbnRTaXplIjoxMCwiRm9udE5hbWUiOiJDYWxpYnJpIiwiSXNCb2xkIjpmYWxzZSwiSXNJdGFsaWMiOmZhbHNlLCJJc1VuZGVybGluZWQiOmZhbHNlLCJQYXJlbnRTdHlsZSI6bnVsbH0sIkF1dG9TaXplIjowLCJGb3JlZ3JvdW5kIjp7IiRpZCI6IjIzMyIsIkNvbG9yIjp7IiRpZCI6IjIzNC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yMzUiLCJUb3AiOjAuMCwiTGVmdCI6MC4wLCJSaWdodCI6MC4wLCJCb3R0b20iOjAuMH0sIlBhZGRpbmciOnsiJGlkIjoiMjM2IiwiVG9wIjowLjAsIkxlZnQiOjAuMCwiUmlnaHQiOjAuMCwiQm90dG9tIjowLjB9LCJCYWNrZ3JvdW5kIjp7IiRpZCI6IjIzNyIsIkNvbG9yIjp7IiRpZCI6IjIzOCIsIkEiOjg5LCJSIjowLCJHIjowLCJCIjowfX0sIklzVmlzaWJsZSI6dHJ1ZSwiV2lkdGgiOjAuMCwiSGVpZ2h0IjowLjAsIkJvcmRlclN0eWxlIjp7IiRpZCI6IjIzOSIsIkxpbmVDb2xvciI6bnVsbCwiTGluZVdlaWdodCI6MC4wLCJMaW5lVHlwZSI6MCwiUGFyZW50U3R5bGUiOm51bGx9LCJQYXJlbnRTdHlsZSI6bnVsbH0sIkR1cmF0aW9uU3R5bGUiOnsiJGlkIjoiMjQwIiwiRm9udFNldHRpbmdzIjp7IiRpZCI6IjI0MSIsIkZvbnRTaXplIjoxMCwiRm9udE5hbWUiOiJDYWxpYnJpIiwiSXNCb2xkIjpmYWxzZSwiSXNJdGFsaWMiOmZhbHNlLCJJc1VuZGVybGluZWQiOmZhbHNlLCJQYXJlbnRTdHlsZSI6bnVsbH0sIkF1dG9TaXplIjowLCJGb3JlZ3JvdW5kIjp7IiRpZCI6IjI0MiIsIkNvbG9yIjp7IiRpZCI6IjI0MyIsIkEiOjI1NSwiUiI6MjM3LCJHIjoxMjUsIkIiOjQ5fX0sIk1heFdpZHRoIjoyMDAuMCwiTWF4SGVpZ2h0IjoiSW5maW5pdHkiLCJTbWFydEZvcmVncm91bmRJc0FjdGl2ZSI6ZmFsc2UsIkhvcml6b250YWxBbGlnbm1lbnQiOjAsIlZlcnRpY2FsQWxpZ25tZW50IjoxLCJTbWFydEZvcmVncm91bmQiOm51bGwsIkJhY2tncm91bmRGaWxsVHlwZSI6MCwiTWFyZ2luIjp7IiRpZCI6IjI0NCIsIlRvcCI6MC4wLCJMZWZ0IjowLjAsIlJpZ2h0IjowLjAsIkJvdHRvbSI6MC4wfSwiUGFkZGluZyI6eyIkaWQiOiIyNDUiLCJUb3AiOjAuMCwiTGVmdCI6MC4wLCJSaWdodCI6MC4wLCJCb3R0b20iOjAuMH0sIkJhY2tncm91bmQiOnsiJGlkIjoiMjQ2IiwiQ29sb3IiOnsiJGlkIjoiMjQ3IiwiQSI6MjU1LCJSIjoyMzcsIkciOjEyNSwiQiI6NDl9fSwiSXNWaXNpYmxlIjp0cnVlLCJXaWR0aCI6MC4wLCJIZWlnaHQiOjAuMCwiQm9yZGVyU3R5bGUiOnsiJGlkIjoiMjQ4IiwiTGluZUNvbG9yIjpudWxsLCJMaW5lV2VpZ2h0IjowLjAsIkxpbmVUeXBlIjowLCJQYXJlbnRTdHlsZSI6bnVsbH0sIlBhcmVudFN0eWxlIjpudWxsfSwiSG9yaXpvbnRhbENvbm5lY3RvclN0eWxlIjp7IiRpZCI6IjI0OSIsIkxpbmVDb2xvciI6eyIkaWQiOiIyNTAiLCIkdHlwZSI6Ik5MUkUuQ29tbW9uLkRvbS5Tb2xpZENvbG9yQnJ1c2gsIE5MUkUuQ29tbW9uIiwiQ29sb3IiOnsiJGlkIjoiMjUxIiwiQSI6MjU1LCJSIjowLCJHIjowLCJCIjowfX0sIkxpbmVXZWlnaHQiOjAuMCwiTGluZVR5cGUiOjAsIlBhcmVudFN0eWxlIjpudWxsfSwiVmVydGljYWxDb25uZWN0b3JTdHlsZSI6eyIkaWQiOiIyNTIiLCJMaW5lQ29sb3IiOnsiJGlkIjoiMjUzIiwiJHR5cGUiOiJOTFJFLkNvbW1vbi5Eb20uU29saWRDb2xvckJydXNoLCBOTFJFLkNvbW1vbiIsIkNvbG9yIjp7IiRpZCI6IjI1NC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CYXNlbGluZVN0eWxlIjp7IiRpZCI6IjI1NSIsIlNoYXBlU3R5bGUiOnsiJGlkIjoiMjU2IiwiTWFyZ2luIjp7IiRpZCI6IjI1NyIsIlRvcCI6MC4wLCJMZWZ0IjowLjAsIlJpZ2h0IjowLjAsIkJvdHRvbSI6MC4wfSwiUGFkZGluZyI6eyIkaWQiOiIyNTgiLCJUb3AiOjAuMCwiTGVmdCI6MC4wLCJSaWdodCI6MC4wLCJCb3R0b20iOjAuMH0sIkJhY2tncm91bmQiOnsiJGlkIjoiMjU5IiwiQ29sb3IiOnsiJGlkIjoiMjYwIiwiQSI6MTUzLCJSIjowLCJHIjowLCJCIjowfX0sIklzVmlzaWJsZSI6dHJ1ZSwiV2lkdGgiOjAuMCwiSGVpZ2h0IjowLjAsIkJvcmRlclN0eWxlIjpudWxsLCJQYXJlbnRTdHlsZSI6bnVsbH0sIk1hcmdpbiI6eyIkaWQiOiIyNjEiLCJUb3AiOjAuMCwiTGVmdCI6MC4wLCJSaWdodCI6MC4wLCJCb3R0b20iOjAuMH0sIlBhZGRpbmciOnsiJGlkIjoiMjYyIiwiVG9wIjowLjAsIkxlZnQiOjAuMCwiUmlnaHQiOjAuMCwiQm90dG9tIjowLjB9LCJCYWNrZ3JvdW5kIjpudWxsLCJJc1Zpc2libGUiOnRydWUsIldpZHRoIjowLjAsIkhlaWdodCI6MC4wLCJCb3JkZXJTdHlsZSI6bnVsbCwiUGFyZW50U3R5bGUiOm51bGx9LCJTaGFwZVN0eWxlIjp7IiRpZCI6IjI2MyIsIk1hcmdpbiI6eyIkaWQiOiIyNjQiLCJUb3AiOjAuMCwiTGVmdCI6NC4wLCJSaWdodCI6NC4wLCJCb3R0b20iOjAuMH0sIlBhZGRpbmciOnsiJGlkIjoiMjY1IiwiVG9wIjowLjAsIkxlZnQiOjAuMCwiUmlnaHQiOjAuMCwiQm90dG9tIjowLjB9LCJCYWNrZ3JvdW5kIjp7IiRpZCI6IjI2NiIsIkNvbG9yIjp7IiRpZCI6IjI2NyIsIkEiOjI1NSwiUiI6MjMzLCJHIjoxMTMsIkIiOjUwfX0sIklzVmlzaWJsZSI6dHJ1ZSwiV2lkdGgiOjAuMCwiSGVpZ2h0IjoxMC4wLCJCb3JkZXJTdHlsZSI6eyIkaWQiOiIyNjgiLCJMaW5lQ29sb3IiOnsiJGlkIjoiMjY5IiwiJHR5cGUiOiJOTFJFLkNvbW1vbi5Eb20uU29saWRDb2xvckJydXNoLCBOTFJFLkNvbW1vbiIsIkNvbG9yIjp7IiRpZCI6IjI3MCIsIkEiOjI1NSwiUiI6MjM0LCJHIjoyMiwiQiI6MzB9fSwiTGluZVdlaWdodCI6MC4wLCJMaW5lVHlwZSI6MCwiUGFyZW50U3R5bGUiOm51bGx9LCJQYXJlbnRTdHlsZSI6bnVsbH0sIlRpdGxlU3R5bGUiOnsiJGlkIjoiMjcxIiwiRm9udFNldHRpbmdzIjp7IiRpZCI6IjI3MiIsIkZvbnRTaXplIjoxMSwiRm9udE5hbWUiOiJDYWxpYnJpIiwiSXNCb2xkIjpmYWxzZSwiSXNJdGFsaWMiOmZhbHNlLCJJc1VuZGVybGluZWQiOmZhbHNlLCJQYXJlbnRTdHlsZSI6bnVsbH0sIkF1dG9TaXplIjowLCJGb3JlZ3JvdW5kIjp7IiRpZCI6IjI3MyIsIkNvbG9yIjp7IiRpZCI6IjI3NCIsIkEiOjI1NSwiUiI6MCwiRyI6MCwiQiI6MH19LCJNYXhXaWR0aCI6NzIwLjAsIk1heEhlaWdodCI6IkluZmluaXR5IiwiU21hcnRGb3JlZ3JvdW5kSXNBY3RpdmUiOmZhbHNlLCJIb3Jpem9udGFsQWxpZ25tZW50IjowLCJWZXJ0aWNhbEFsaWdubWVudCI6MSwiU21hcnRGb3JlZ3JvdW5kIjpudWxsLCJCYWNrZ3JvdW5kRmlsbFR5cGUiOjAsIk1hcmdpbiI6eyIkaWQiOiIyNzUiLCJUb3AiOjAuMCwiTGVmdCI6MC4wLCJSaWdodCI6MC4wLCJCb3R0b20iOjAuMH0sIlBhZGRpbmciOnsiJGlkIjoiMjc2IiwiVG9wIjowLjAsIkxlZnQiOjAuMCwiUmlnaHQiOjAuMCwiQm90dG9tIjowLjB9LCJCYWNrZ3JvdW5kIjp7IiRpZCI6IjI3NyIsIkNvbG9yIjp7IiRpZCI6IjI3OCIsIkEiOjI1NSwiUiI6MCwiRyI6MCwiQiI6MH19LCJJc1Zpc2libGUiOnRydWUsIldpZHRoIjowLjAsIkhlaWdodCI6MC4wLCJCb3JkZXJTdHlsZSI6eyIkaWQiOiIyNzkiLCJMaW5lQ29sb3IiOm51bGwsIkxpbmVXZWlnaHQiOjAuMCwiTGluZVR5cGUiOjAsIlBhcmVudFN0eWxlIjpudWxsfSwiUGFyZW50U3R5bGUiOm51bGx9LCJEYXRlU3R5bGUiOnsiJGlkIjoiMjgwIiwiRm9udFNldHRpbmdzIjp7IiRpZCI6IjI4MSIsIkZvbnRTaXplIjoxMCwiRm9udE5hbWUiOiJDYWxpYnJpIiwiSXNCb2xkIjpmYWxzZSwiSXNJdGFsaWMiOmZhbHNlLCJJc1VuZGVybGluZWQiOmZhbHNlLCJQYXJlbnRTdHlsZSI6bnVsbH0sIkF1dG9TaXplIjowLCJGb3JlZ3JvdW5kIjp7IiRpZCI6IjI4MiIsIkNvbG9yIjp7IiRpZCI6IjI4MyIsIkEiOjI1NSwiUiI6MTQsIkciOjQwLCJCIjo2NX19LCJNYXhXaWR0aCI6MjAwLjAsIk1heEhlaWdodCI6IkluZmluaXR5IiwiU21hcnRGb3JlZ3JvdW5kSXNBY3RpdmUiOmZhbHNlLCJIb3Jpem9udGFsQWxpZ25tZW50IjoyLCJWZXJ0aWNhbEFsaWdubWVudCI6MSwiU21hcnRGb3JlZ3JvdW5kIjpudWxsLCJCYWNrZ3JvdW5kRmlsbFR5cGUiOjAsIk1hcmdpbiI6eyIkaWQiOiIyODQiLCJUb3AiOjAuMCwiTGVmdCI6MC4wLCJSaWdodCI6MC4wLCJCb3R0b20iOjAuMH0sIlBhZGRpbmciOnsiJGlkIjoiMjg1IiwiVG9wIjowLjAsIkxlZnQiOjAuMCwiUmlnaHQiOjAuMCwiQm90dG9tIjowLjB9LCJCYWNrZ3JvdW5kIjp7IiRpZCI6IjI4NiIsIkNvbG9yIjp7IiRpZCI6IjI4NyIsIkEiOjI1NSwiUiI6MTQsIkciOjQwLCJCIjo2NX19LCJJc1Zpc2libGUiOnRydWUsIldpZHRoIjowLjAsIkhlaWdodCI6MC4wLCJCb3JkZXJTdHlsZSI6eyIkaWQiOiIyODgiLCJMaW5lQ29sb3IiOm51bGwsIkxpbmVXZWlnaHQiOjAuMCwiTGluZVR5cGUiOjAsIlBhcmVudFN0eWxlIjpudWxsfSwiUGFyZW50U3R5bGUiOm51bGx9LCJEYXRlRm9ybWF0Ijp7IiRpZCI6IjI4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OTAiLCJGb3JtYXQiOjAsIklzVmlzaWJsZSI6ZmFsc2UsIkxhc3RLbm93blZpc2liaWxpdHlTdGF0ZSI6ZmFsc2V9LCJJc1Zpc2libGUiOnRydWUsIlBhcmVudFN0eWxlIjpudWxsfSwiSW5kZXgiOjMsIlNtYXJ0RHVyYXRpb25BY3RpdmF0ZWQiOmZhbHNlLCJEYXRlRm9ybWF0Ijp7IiRyZWYiOiIyODkifSwiV2Vla051bWJlcmluZyI6eyIkaWQiOiIyOTEiLCJGb3JtYXQiOjAsIklzVmlzaWJsZSI6ZmFsc2UsIkxhc3RLbm93blZpc2liaWxpdHlTdGF0ZSI6ZmFsc2V9LCJCYXNlbGluZURhdGEiOnsiJGlkIjoiMjkyIiwiU3RhcnREYXRlIjoiMjAyNS0wOS0wMVQwMDowMDowMCIsIkVuZERhdGUiOiIyMDI1LTA5LTIwVDIzOjU5OjAwIn0sIklkIjoiNDA5ZGQ1YjgtYjQzYS00OTU4LTgzNGUtMmJkMGMwODA2ODI0IiwiSW1wb3J0SWQiOm51bGwsIlRpdGxlIjoiU3ByaW50IDEtMjogQ29uZmlndXJhY2nDs24gKFNlcCAxLTE1KSIsIk5vdGUiOm51bGwsIkh5cGVybGluayI6eyIkaWQiOiIyOTMiLCJBZGRyZXNzIjoiIiwiU3ViQWRkcmVzcyI6IiJ9LCJJc0NoYW5nZWQiOmZhbHNlLCJJc05ldyI6ZmFsc2V9fV0sIl9taWxlc3RvbmVzIjpbXSwiSWQiOiIwMDAwMDAwMC0wMDAwLTAwMDAtMDAwMC0wMDAwMDAwMDAwMDAiLCJJc1NpbmdsZUl0ZW1Sb3ciOnRydWV9LHsiJGlkIjoiMjk0IiwiX3Rhc2tzIjpbeyIkaWQiOiIyOTUiLCJfYXR0YWNoZWRNaWxlc3RvbmVzIjpbXSwiVGFza0RlZmluaXRpb24iOnsiJGlkIjoiMjk2IiwiR3JvdXBOYW1lIjpudWxsLCJTdGFydERhdGUiOiIyMDI1LTA5LTE2VDAwOjAwOjAwWiIsIkVuZERhdGUiOiIyMDI1LTA5LTMwVDIzOjU5OjAwWiIsIlBlcmNlbnRhZ2VDb21wbGV0ZSI6bnVsbCwiU3R5bGUiOnsiJGlkIjoiMjk3IiwiU2hhcGUiOjEsIlNoYXBlVGhpY2tuZXNzIjowLCJEdXJhdGlvbkZvcm1hdCI6MCwiSW5jbHVkZU5vbldvcmtpbmdEYXlzSW5EdXJhdGlvbiI6ZmFsc2UsIlBlcmNlbnRhZ2VDb21wbGV0ZVN0eWxlIjp7IiRpZCI6IjI5OCIsIkZvbnRTZXR0aW5ncyI6eyIkaWQiOiIyOTkiLCJGb250U2l6ZSI6MTAsIkZvbnROYW1lIjoiQ2FsaWJyaSIsIklzQm9sZCI6ZmFsc2UsIklzSXRhbGljIjpmYWxzZSwiSXNVbmRlcmxpbmVkIjpmYWxzZSwiUGFyZW50U3R5bGUiOm51bGx9LCJBdXRvU2l6ZSI6MCwiRm9yZWdyb3VuZCI6eyIkaWQiOiIzMDAiLCJDb2xvciI6eyIkaWQiOiIzMDE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zAyIiwiVG9wIjowLjAsIkxlZnQiOjAuMCwiUmlnaHQiOjAuMCwiQm90dG9tIjowLjB9LCJQYWRkaW5nIjp7IiRpZCI6IjMwMyIsIlRvcCI6MC4wLCJMZWZ0IjowLjAsIlJpZ2h0IjowLjAsIkJvdHRvbSI6MC4wfSwiQmFja2dyb3VuZCI6eyIkaWQiOiIzMDQiLCJDb2xvciI6eyIkaWQiOiIzMDUiLCJBIjo4OSwiUiI6MCwiRyI6MCwiQiI6MH19LCJJc1Zpc2libGUiOnRydWUsIldpZHRoIjowLjAsIkhlaWdodCI6MC4wLCJCb3JkZXJTdHlsZSI6eyIkaWQiOiIzMDYiLCJMaW5lQ29sb3IiOm51bGwsIkxpbmVXZWlnaHQiOjAuMCwiTGluZVR5cGUiOjAsIlBhcmVudFN0eWxlIjpudWxsfSwiUGFyZW50U3R5bGUiOm51bGx9LCJEdXJhdGlvblN0eWxlIjp7IiRpZCI6IjMwNyIsIkZvbnRTZXR0aW5ncyI6eyIkaWQiOiIzMDgiLCJGb250U2l6ZSI6MTAsIkZvbnROYW1lIjoiQ2FsaWJyaSIsIklzQm9sZCI6ZmFsc2UsIklzSXRhbGljIjpmYWxzZSwiSXNVbmRlcmxpbmVkIjpmYWxzZSwiUGFyZW50U3R5bGUiOm51bGx9LCJBdXRvU2l6ZSI6MCwiRm9yZWdyb3VuZCI6eyIkaWQiOiIzMDkiLCJDb2xvciI6eyIkaWQiOiIzMTAiLCJBIjoyNTUsIlIiOjIzNywiRyI6MTI1LCJCIjo0OX19LCJNYXhXaWR0aCI6MjAwLjAsIk1heEhlaWdodCI6IkluZmluaXR5IiwiU21hcnRGb3JlZ3JvdW5kSXNBY3RpdmUiOmZhbHNlLCJIb3Jpem9udGFsQWxpZ25tZW50IjowLCJWZXJ0aWNhbEFsaWdubWVudCI6MSwiU21hcnRGb3JlZ3JvdW5kIjpudWxsLCJCYWNrZ3JvdW5kRmlsbFR5cGUiOjAsIk1hcmdpbiI6eyIkaWQiOiIzMTEiLCJUb3AiOjAuMCwiTGVmdCI6MC4wLCJSaWdodCI6MC4wLCJCb3R0b20iOjAuMH0sIlBhZGRpbmciOnsiJGlkIjoiMzEyIiwiVG9wIjowLjAsIkxlZnQiOjAuMCwiUmlnaHQiOjAuMCwiQm90dG9tIjowLjB9LCJCYWNrZ3JvdW5kIjp7IiRpZCI6IjMxMyIsIkNvbG9yIjp7IiRpZCI6IjMxNCIsIkEiOjI1NSwiUiI6MjM3LCJHIjoxMjUsIkIiOjQ5fX0sIklzVmlzaWJsZSI6dHJ1ZSwiV2lkdGgiOjAuMCwiSGVpZ2h0IjowLjAsIkJvcmRlclN0eWxlIjp7IiRpZCI6IjMxNSIsIkxpbmVDb2xvciI6bnVsbCwiTGluZVdlaWdodCI6MC4wLCJMaW5lVHlwZSI6MCwiUGFyZW50U3R5bGUiOm51bGx9LCJQYXJlbnRTdHlsZSI6bnVsbH0sIkhvcml6b250YWxDb25uZWN0b3JTdHlsZSI6eyIkaWQiOiIzMTYiLCJMaW5lQ29sb3IiOnsiJGlkIjoiMzE3IiwiJHR5cGUiOiJOTFJFLkNvbW1vbi5Eb20uU29saWRDb2xvckJydXNoLCBOTFJFLkNvbW1vbiIsIkNvbG9yIjp7IiRpZCI6IjMxOCIsIkEiOjI1NSwiUiI6MCwiRyI6MCwiQiI6MH19LCJMaW5lV2VpZ2h0IjowLjAsIkxpbmVUeXBlIjowLCJQYXJlbnRTdHlsZSI6bnVsbH0sIlZlcnRpY2FsQ29ubmVjdG9yU3R5bGUiOnsiJGlkIjoiMzE5IiwiTGluZUNvbG9yIjp7IiRpZCI6IjMyMCIsIiR0eXBlIjoiTkxSRS5Db21tb24uRG9tLlNvbGlkQ29sb3JCcnVzaCwgTkxSRS5Db21tb24iLCJDb2xvciI6eyIkaWQiOiIzMjE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mYWxzZSwiUGVyY2VudGFnZUNvbXBsZXRlU2hhcGVPcGFjaXR5IjozNSwiQmFzZWxpbmVTdHlsZSI6eyIkaWQiOiIzMjIiLCJTaGFwZVN0eWxlIjp7IiRpZCI6IjMyMyIsIk1hcmdpbiI6eyIkaWQiOiIzMjQiLCJUb3AiOjAuMCwiTGVmdCI6MC4wLCJSaWdodCI6MC4wLCJCb3R0b20iOjAuMH0sIlBhZGRpbmciOnsiJGlkIjoiMzI1IiwiVG9wIjowLjAsIkxlZnQiOjAuMCwiUmlnaHQiOjAuMCwiQm90dG9tIjowLjB9LCJCYWNrZ3JvdW5kIjp7IiRpZCI6IjMyNiIsIkNvbG9yIjp7IiRpZCI6IjMyNyIsIkEiOjE1MywiUiI6MCwiRyI6MCwiQiI6MH19LCJJc1Zpc2libGUiOnRydWUsIldpZHRoIjowLjAsIkhlaWdodCI6MC4wLCJCb3JkZXJTdHlsZSI6bnVsbCwiUGFyZW50U3R5bGUiOm51bGx9LCJNYXJnaW4iOnsiJGlkIjoiMzI4IiwiVG9wIjowLjAsIkxlZnQiOjAuMCwiUmlnaHQiOjAuMCwiQm90dG9tIjowLjB9LCJQYWRkaW5nIjp7IiRpZCI6IjMyOSIsIlRvcCI6MC4wLCJMZWZ0IjowLjAsIlJpZ2h0IjowLjAsIkJvdHRvbSI6MC4wfSwiQmFja2dyb3VuZCI6bnVsbCwiSXNWaXNpYmxlIjp0cnVlLCJXaWR0aCI6MC4wLCJIZWlnaHQiOjAuMCwiQm9yZGVyU3R5bGUiOm51bGwsIlBhcmVudFN0eWxlIjpudWxsfSwiU2hhcGVTdHlsZSI6eyIkaWQiOiIzMzAiLCJNYXJnaW4iOnsiJGlkIjoiMzMxIiwiVG9wIjowLjAsIkxlZnQiOjQuMCwiUmlnaHQiOjQuMCwiQm90dG9tIjowLjB9LCJQYWRkaW5nIjp7IiRpZCI6IjMzMiIsIlRvcCI6MC4wLCJMZWZ0IjowLjAsIlJpZ2h0IjowLjAsIkJvdHRvbSI6MC4wfSwiQmFja2dyb3VuZCI6eyIkaWQiOiIzMzMiLCJDb2xvciI6eyIkaWQiOiIzMzQiLCJBIjoyNTUsIlIiOjIzMywiRyI6MTEzLCJCIjo1MH19LCJJc1Zpc2libGUiOnRydWUsIldpZHRoIjowLjAsIkhlaWdodCI6MTAuMCwiQm9yZGVyU3R5bGUiOnsiJGlkIjoiMzM1IiwiTGluZUNvbG9yIjp7IiRpZCI6IjMzNiIsIiR0eXBlIjoiTkxSRS5Db21tb24uRG9tLlNvbGlkQ29sb3JCcnVzaCwgTkxSRS5Db21tb24iLCJDb2xvciI6eyIkaWQiOiIzMzciLCJBIjoyNTUsIlIiOjIzNCwiRyI6MjIsIkIiOjMwfX0sIkxpbmVXZWlnaHQiOjAuMCwiTGluZVR5cGUiOjAsIlBhcmVudFN0eWxlIjpudWxsfSwiUGFyZW50U3R5bGUiOm51bGx9LCJUaXRsZVN0eWxlIjp7IiRpZCI6IjMzOCIsIkZvbnRTZXR0aW5ncyI6eyIkaWQiOiIzMzkiLCJGb250U2l6ZSI6MTEsIkZvbnROYW1lIjoiQ2FsaWJyaSIsIklzQm9sZCI6ZmFsc2UsIklzSXRhbGljIjpmYWxzZSwiSXNVbmRlcmxpbmVkIjpmYWxzZSwiUGFyZW50U3R5bGUiOm51bGx9LCJBdXRvU2l6ZSI6MCwiRm9yZWdyb3VuZCI6eyIkaWQiOiIzNDAiLCJDb2xvciI6eyIkaWQiOiIzNDEiLCJBIjoyNTUsIlIiOjAsIkciOjAsIkIiOjB9fSwiTWF4V2lkdGgiOjcyMC4wLCJNYXhIZWlnaHQiOiJJbmZpbml0eSIsIlNtYXJ0Rm9yZWdyb3VuZElzQWN0aXZlIjpmYWxzZSwiSG9yaXpvbnRhbEFsaWdubWVudCI6MCwiVmVydGljYWxBbGlnbm1lbnQiOjE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yNTUsIlIiOjAsIkciOjAsIkIiOjB9fSwiSXNWaXNpYmxlIjp0cnVlLCJXaWR0aCI6MC4wLCJIZWlnaHQiOjAuMCwiQm9yZGVyU3R5bGUiOnsiJGlkIjoiMzQ2IiwiTGluZUNvbG9yIjpudWxsLCJMaW5lV2VpZ2h0IjowLjAsIkxpbmVUeXBlIjowLCJQYXJlbnRTdHlsZSI6bnVsbH0sIlBhcmVudFN0eWxlIjpudWxsfSwiRGF0ZVN0eWxlIjp7IiRpZCI6IjM0NyIsIkZvbnRTZXR0aW5ncyI6eyIkaWQiOiIzNDgiLCJGb250U2l6ZSI6MTAsIkZvbnROYW1lIjoiQ2FsaWJyaSIsIklzQm9sZCI6ZmFsc2UsIklzSXRhbGljIjpmYWxzZSwiSXNVbmRlcmxpbmVkIjpmYWxzZSwiUGFyZW50U3R5bGUiOm51bGx9LCJBdXRvU2l6ZSI6MCwiRm9yZWdyb3VuZCI6eyIkaWQiOiIzNDkiLCJDb2xvciI6eyIkaWQiOiIzNTAiLCJBIjoyNTUsIlIiOjE0LCJHIjo0MCwiQiI6NjV9fSwiTWF4V2lkdGgiOjIwMC4wLCJNYXhIZWlnaHQiOiJJbmZpbml0eSIsIlNtYXJ0Rm9yZWdyb3VuZElzQWN0aXZlIjpmYWxzZSwiSG9yaXpvbnRhbEFsaWdubWVudCI6MiwiVmVydGljYWxBbGlnbm1lbnQiOjE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yNTUsIlIiOjE0LCJHIjo0MCwiQiI6NjV9fSwiSXNWaXNpYmxlIjp0cnVlLCJXaWR0aCI6MC4wLCJIZWlnaHQiOjAuMCwiQm9yZGVyU3R5bGUiOnsiJGlkIjoiMzU1IiwiTGluZUNvbG9yIjpudWxsLCJMaW5lV2VpZ2h0IjowLjAsIkxpbmVUeXBlIjowLCJQYXJlbnRTdHlsZSI6bnVsbH0sIlBhcmVudFN0eWxlIjpudWxsfSwiRGF0ZUZvcm1hdCI6eyIkaWQiOiIzN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0LCJTbWFydER1cmF0aW9uQWN0aXZhdGVkIjpmYWxzZSwiRGF0ZUZvcm1hdCI6eyIkcmVmIjoiMzU2In0sIldlZWtOdW1iZXJpbmciOnsiJGlkIjoiMzU4IiwiRm9ybWF0IjowLCJJc1Zpc2libGUiOmZhbHNlLCJMYXN0S25vd25WaXNpYmlsaXR5U3RhdGUiOmZhbHNlfSwiQmFzZWxpbmVEYXRhIjp7IiRpZCI6IjM1OSIsIlN0YXJ0RGF0ZSI6IjIwMjUtMTAtMTZUMDA6MDA6MDAiLCJFbmREYXRlIjoiMjAyNS0xMS0wNVQyMzo1OTowMCJ9LCJJZCI6ImM3MjRiMWE0LTc4ZDktNDFiYy1hZjZjLWZjNmM1NGFiNjI5NiIsIkltcG9ydElkIjpudWxsLCJUaXRsZSI6IlNwcmludCAzLTQ6IERlc2Fycm9sbG8gQ2hhdGJvdCAoU2VwIDE2LTMwKSAgIiwiTm90ZSI6bnVsbCwiSHlwZXJsaW5rIjp7IiRpZCI6IjM2MCIsIkFkZHJlc3MiOiIiLCJTdWJBZGRyZXNzIjoiIn0sIklzQ2hhbmdlZCI6ZmFsc2UsIklzTmV3IjpmYWxzZX19XSwiX21pbGVzdG9uZXMiOltdLCJJZCI6IjAwMDAwMDAwLTAwMDAtMDAwMC0wMDAwLTAwMDAwMDAwMDAwMCIsIklzU2luZ2xlSXRlbVJvdyI6dHJ1ZX0seyIkaWQiOiIzNjEiLCJfdGFza3MiOlt7IiRpZCI6IjM2MiIsIl9hdHRhY2hlZE1pbGVzdG9uZXMiOltdLCJUYXNrRGVmaW5pdGlvbiI6eyIkaWQiOiIzNjMiLCJHcm91cE5hbWUiOm51bGwsIlN0YXJ0RGF0ZSI6IjIwMjUtMTAtMDFUMDA6MDA6MDBaIiwiRW5kRGF0ZSI6IjIwMjUtMTAtMTVUMjM6NTk6MDBaIiwiUGVyY2VudGFnZUNvbXBsZXRlIjpudWxsLCJTdHlsZSI6eyIkaWQiOiIzNjQiLCJTaGFwZSI6MSwiU2hhcGVUaGlja25lc3MiOjAsIkR1cmF0aW9uRm9ybWF0IjowLCJJbmNsdWRlTm9uV29ya2luZ0RheXNJbkR1cmF0aW9uIjpmYWxzZSwiUGVyY2VudGFnZUNvbXBsZXRlU3R5bGUiOnsiJGlkIjoiMzY1IiwiRm9udFNldHRpbmdzIjp7IiRpZCI6IjM2NiIsIkZvbnRTaXplIjoxMCwiRm9udE5hbWUiOiJDYWxpYnJpIiwiSXNCb2xkIjpmYWxzZSwiSXNJdGFsaWMiOmZhbHNlLCJJc1VuZGVybGluZWQiOmZhbHNlLCJQYXJlbnRTdHlsZSI6bnVsbH0sIkF1dG9TaXplIjowLCJGb3JlZ3JvdW5kIjp7IiRpZCI6IjM2NyIsIkNvbG9yIjp7IiRpZCI6IjM2OC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zNjkiLCJUb3AiOjAuMCwiTGVmdCI6MC4wLCJSaWdodCI6MC4wLCJCb3R0b20iOjAuMH0sIlBhZGRpbmciOnsiJGlkIjoiMzcwIiwiVG9wIjowLjAsIkxlZnQiOjAuMCwiUmlnaHQiOjAuMCwiQm90dG9tIjowLjB9LCJCYWNrZ3JvdW5kIjp7IiRpZCI6IjM3MSIsIkNvbG9yIjp7IiRpZCI6IjM3MiIsIkEiOjg5LCJSIjowLCJHIjowLCJCIjowfX0sIklzVmlzaWJsZSI6dHJ1ZSwiV2lkdGgiOjAuMCwiSGVpZ2h0IjowLjAsIkJvcmRlclN0eWxlIjp7IiRpZCI6IjM3MyIsIkxpbmVDb2xvciI6bnVsbCwiTGluZVdlaWdodCI6MC4wLCJMaW5lVHlwZSI6MCwiUGFyZW50U3R5bGUiOm51bGx9LCJQYXJlbnRTdHlsZSI6bnVsbH0sIkR1cmF0aW9uU3R5bGUiOnsiJGlkIjoiMzc0IiwiRm9udFNldHRpbmdzIjp7IiRpZCI6IjM3NSIsIkZvbnRTaXplIjoxMCwiRm9udE5hbWUiOiJDYWxpYnJpIiwiSXNCb2xkIjpmYWxzZSwiSXNJdGFsaWMiOmZhbHNlLCJJc1VuZGVybGluZWQiOmZhbHNlLCJQYXJlbnRTdHlsZSI6bnVsbH0sIkF1dG9TaXplIjowLCJGb3JlZ3JvdW5kIjp7IiRpZCI6IjM3NiIsIkNvbG9yIjp7IiRpZCI6IjM3NyIsIkEiOjI1NSwiUiI6MjM3LCJHIjoxMjUsIkIiOjQ5fX0sIk1heFdpZHRoIjoyMDAuMCwiTWF4SGVpZ2h0IjoiSW5maW5pdHkiLCJTbWFydEZvcmVncm91bmRJc0FjdGl2ZSI6ZmFsc2UsIkhvcml6b250YWxBbGlnbm1lbnQiOjAsIlZlcnRpY2FsQWxpZ25tZW50IjoxLCJTbWFydEZvcmVncm91bmQiOm51bGwsIkJhY2tncm91bmRGaWxsVHlwZSI6MCwiTWFyZ2luIjp7IiRpZCI6IjM3OCIsIlRvcCI6MC4wLCJMZWZ0IjowLjAsIlJpZ2h0IjowLjAsIkJvdHRvbSI6MC4wfSwiUGFkZGluZyI6eyIkaWQiOiIzNzkiLCJUb3AiOjAuMCwiTGVmdCI6MC4wLCJSaWdodCI6MC4wLCJCb3R0b20iOjAuMH0sIkJhY2tncm91bmQiOnsiJGlkIjoiMzgwIiwiQ29sb3IiOnsiJGlkIjoiMzgxIiwiQSI6MjU1LCJSIjoyMzcsIkciOjEyNSwiQiI6NDl9fSwiSXNWaXNpYmxlIjp0cnVlLCJXaWR0aCI6MC4wLCJIZWlnaHQiOjAuMCwiQm9yZGVyU3R5bGUiOnsiJGlkIjoiMzgyIiwiTGluZUNvbG9yIjpudWxsLCJMaW5lV2VpZ2h0IjowLjAsIkxpbmVUeXBlIjowLCJQYXJlbnRTdHlsZSI6bnVsbH0sIlBhcmVudFN0eWxlIjpudWxsfSwiSG9yaXpvbnRhbENvbm5lY3RvclN0eWxlIjp7IiRpZCI6IjM4MyIsIkxpbmVDb2xvciI6eyIkaWQiOiIzODQiLCIkdHlwZSI6Ik5MUkUuQ29tbW9uLkRvbS5Tb2xpZENvbG9yQnJ1c2gsIE5MUkUuQ29tbW9uIiwiQ29sb3IiOnsiJGlkIjoiMzg1IiwiQSI6MjU1LCJSIjowLCJHIjowLCJCIjowfX0sIkxpbmVXZWlnaHQiOjAuMCwiTGluZVR5cGUiOjAsIlBhcmVudFN0eWxlIjpudWxsfSwiVmVydGljYWxDb25uZWN0b3JTdHlsZSI6eyIkaWQiOiIzODYiLCJMaW5lQ29sb3IiOnsiJGlkIjoiMzg3IiwiJHR5cGUiOiJOTFJFLkNvbW1vbi5Eb20uU29saWRDb2xvckJydXNoLCBOTFJFLkNvbW1vbiIsIkNvbG9yIjp7IiRpZCI6IjM4OC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CYXNlbGluZVN0eWxlIjp7IiRpZCI6IjM4OSIsIlNoYXBlU3R5bGUiOnsiJGlkIjoiMzkwIiwiTWFyZ2luIjp7IiRpZCI6IjM5MSIsIlRvcCI6MC4wLCJMZWZ0IjowLjAsIlJpZ2h0IjowLjAsIkJvdHRvbSI6MC4wfSwiUGFkZGluZyI6eyIkaWQiOiIzOTIiLCJUb3AiOjAuMCwiTGVmdCI6MC4wLCJSaWdodCI6MC4wLCJCb3R0b20iOjAuMH0sIkJhY2tncm91bmQiOnsiJGlkIjoiMzkzIiwiQ29sb3IiOnsiJGlkIjoiMzk0IiwiQSI6MTUzLCJSIjowLCJHIjowLCJCIjowfX0sIklzVmlzaWJsZSI6dHJ1ZSwiV2lkdGgiOjAuMCwiSGVpZ2h0IjowLjAsIkJvcmRlclN0eWxlIjpudWxsLCJQYXJlbnRTdHlsZSI6bnVsbH0sIk1hcmdpbiI6eyIkaWQiOiIzOTUiLCJUb3AiOjAuMCwiTGVmdCI6MC4wLCJSaWdodCI6MC4wLCJCb3R0b20iOjAuMH0sIlBhZGRpbmciOnsiJGlkIjoiMzk2IiwiVG9wIjowLjAsIkxlZnQiOjAuMCwiUmlnaHQiOjAuMCwiQm90dG9tIjowLjB9LCJCYWNrZ3JvdW5kIjpudWxsLCJJc1Zpc2libGUiOnRydWUsIldpZHRoIjowLjAsIkhlaWdodCI6MC4wLCJCb3JkZXJTdHlsZSI6bnVsbCwiUGFyZW50U3R5bGUiOm51bGx9LCJTaGFwZVN0eWxlIjp7IiRpZCI6IjM5NyIsIk1hcmdpbiI6eyIkaWQiOiIzOTgiLCJUb3AiOjAuMCwiTGVmdCI6NC4wLCJSaWdodCI6NC4wLCJCb3R0b20iOjAuMH0sIlBhZGRpbmciOnsiJGlkIjoiMzk5IiwiVG9wIjowLjAsIkxlZnQiOjAuMCwiUmlnaHQiOjAuMCwiQm90dG9tIjowLjB9LCJCYWNrZ3JvdW5kIjp7IiRpZCI6IjQwMCIsIkNvbG9yIjp7IiRpZCI6IjQwMSIsIkEiOjI1NSwiUiI6MjMzLCJHIjoxMTMsIkIiOjUwfX0sIklzVmlzaWJsZSI6dHJ1ZSwiV2lkdGgiOjAuMCwiSGVpZ2h0IjoxMC4wLCJCb3JkZXJTdHlsZSI6eyIkaWQiOiI0MDIiLCJMaW5lQ29sb3IiOnsiJGlkIjoiNDAzIiwiJHR5cGUiOiJOTFJFLkNvbW1vbi5Eb20uU29saWRDb2xvckJydXNoLCBOTFJFLkNvbW1vbiIsIkNvbG9yIjp7IiRpZCI6IjQwNCIsIkEiOjI1NSwiUiI6MjM0LCJHIjoyMiwiQiI6MzB9fSwiTGluZVdlaWdodCI6MC4wLCJMaW5lVHlwZSI6MCwiUGFyZW50U3R5bGUiOm51bGx9LCJQYXJlbnRTdHlsZSI6bnVsbH0sIlRpdGxlU3R5bGUiOnsiJGlkIjoiNDA1IiwiRm9udFNldHRpbmdzIjp7IiRpZCI6IjQwNiIsIkZvbnRTaXplIjoxMSwiRm9udE5hbWUiOiJDYWxpYnJpIiwiSXNCb2xkIjpmYWxzZSwiSXNJdGFsaWMiOmZhbHNlLCJJc1VuZGVybGluZWQiOmZhbHNlLCJQYXJlbnRTdHlsZSI6bnVsbH0sIkF1dG9TaXplIjowLCJGb3JlZ3JvdW5kIjp7IiRpZCI6IjQwNyIsIkNvbG9yIjp7IiRpZCI6IjQwOCIsIkEiOjI1NSwiUiI6MCwiRyI6MCwiQiI6MH19LCJNYXhXaWR0aCI6NzIwLjAsIk1heEhlaWdodCI6IkluZmluaXR5IiwiU21hcnRGb3JlZ3JvdW5kSXNBY3RpdmUiOmZhbHNlLCJIb3Jpem9udGFsQWxpZ25tZW50IjowLCJWZXJ0aWNhbEFsaWdubWVudCI6MSwiU21hcnRGb3JlZ3JvdW5kIjpudWxsLCJCYWNrZ3JvdW5kRmlsbFR5cGUiOjAsIk1hcmdpbiI6eyIkaWQiOiI0MDkiLCJUb3AiOjAuMCwiTGVmdCI6MC4wLCJSaWdodCI6MC4wLCJCb3R0b20iOjAuMH0sIlBhZGRpbmciOnsiJGlkIjoiNDEwIiwiVG9wIjowLjAsIkxlZnQiOjAuMCwiUmlnaHQiOjAuMCwiQm90dG9tIjowLjB9LCJCYWNrZ3JvdW5kIjp7IiRpZCI6IjQxMSIsIkNvbG9yIjp7IiRpZCI6IjQxMiIsIkEiOjI1NSwiUiI6MCwiRyI6MCwiQiI6MH19LCJJc1Zpc2libGUiOnRydWUsIldpZHRoIjowLjAsIkhlaWdodCI6MC4wLCJCb3JkZXJTdHlsZSI6eyIkaWQiOiI0MTMiLCJMaW5lQ29sb3IiOm51bGwsIkxpbmVXZWlnaHQiOjAuMCwiTGluZVR5cGUiOjAsIlBhcmVudFN0eWxlIjpudWxsfSwiUGFyZW50U3R5bGUiOm51bGx9LCJEYXRlU3R5bGUiOnsiJGlkIjoiNDE0IiwiRm9udFNldHRpbmdzIjp7IiRpZCI6IjQxNSIsIkZvbnRTaXplIjoxMCwiRm9udE5hbWUiOiJDYWxpYnJpIiwiSXNCb2xkIjpmYWxzZSwiSXNJdGFsaWMiOmZhbHNlLCJJc1VuZGVybGluZWQiOmZhbHNlLCJQYXJlbnRTdHlsZSI6bnVsbH0sIkF1dG9TaXplIjowLCJGb3JlZ3JvdW5kIjp7IiRpZCI6IjQxNiIsIkNvbG9yIjp7IiRpZCI6IjQxNyIsIkEiOjI1NSwiUiI6MTQsIkciOjQwLCJCIjo2NX19LCJNYXhXaWR0aCI6MjAwLjAsIk1heEhlaWdodCI6IkluZmluaXR5IiwiU21hcnRGb3JlZ3JvdW5kSXNBY3RpdmUiOmZhbHNlLCJIb3Jpem9udGFsQWxpZ25tZW50IjoyLCJWZXJ0aWNhbEFsaWdubWVudCI6MSwiU21hcnRGb3JlZ3JvdW5kIjpudWxsLCJCYWNrZ3JvdW5kRmlsbFR5cGUiOjAsIk1hcmdpbiI6eyIkaWQiOiI0MTgiLCJUb3AiOjAuMCwiTGVmdCI6MC4wLCJSaWdodCI6MC4wLCJCb3R0b20iOjAuMH0sIlBhZGRpbmciOnsiJGlkIjoiNDE5IiwiVG9wIjowLjAsIkxlZnQiOjAuMCwiUmlnaHQiOjAuMCwiQm90dG9tIjowLjB9LCJCYWNrZ3JvdW5kIjp7IiRpZCI6IjQyMCIsIkNvbG9yIjp7IiRpZCI6IjQyMSIsIkEiOjI1NSwiUiI6MTQsIkciOjQwLCJCIjo2NX19LCJJc1Zpc2libGUiOnRydWUsIldpZHRoIjowLjAsIkhlaWdodCI6MC4wLCJCb3JkZXJTdHlsZSI6eyIkaWQiOiI0MjIiLCJMaW5lQ29sb3IiOm51bGwsIkxpbmVXZWlnaHQiOjAuMCwiTGluZVR5cGUiOjAsIlBhcmVudFN0eWxlIjpudWxsfSwiUGFyZW50U3R5bGUiOm51bGx9LCJEYXRlRm9ybWF0Ijp7IiRpZCI6IjQy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jQiLCJGb3JtYXQiOjAsIklzVmlzaWJsZSI6ZmFsc2UsIkxhc3RLbm93blZpc2liaWxpdHlTdGF0ZSI6ZmFsc2V9LCJJc1Zpc2libGUiOnRydWUsIlBhcmVudFN0eWxlIjpudWxsfSwiSW5kZXgiOjUsIlNtYXJ0RHVyYXRpb25BY3RpdmF0ZWQiOmZhbHNlLCJEYXRlRm9ybWF0Ijp7IiRyZWYiOiI0MjMifSwiV2Vla051bWJlcmluZyI6eyIkaWQiOiI0MjUiLCJGb3JtYXQiOjAsIklzVmlzaWJsZSI6ZmFsc2UsIkxhc3RLbm93blZpc2liaWxpdHlTdGF0ZSI6ZmFsc2V9LCJCYXNlbGluZURhdGEiOnsiJGlkIjoiNDI2IiwiU3RhcnREYXRlIjoiMjAyNS0xMS0wMVQwMDowMDowMCIsIkVuZERhdGUiOiIyMDI1LTExLTIxVDIzOjU5OjAwIn0sIklkIjoiNjIzMmIxMDEtNmUyNS00OTM5LThkM2UtMzNjNDIwNTQzN2RmIiwiSW1wb3J0SWQiOm51bGwsIlRpdGxlIjoiU3ByaW50IDUtNjogSW50ZWdyYWNpb25lcyAoU1NPICsgUGFuZWwpIiwiTm90ZSI6bnVsbCwiSHlwZXJsaW5rIjp7IiRpZCI6IjQyNyIsIkFkZHJlc3MiOiIiLCJTdWJBZGRyZXNzIjoiIn0sIklzQ2hhbmdlZCI6ZmFsc2UsIklzTmV3IjpmYWxzZX19XSwiX21pbGVzdG9uZXMiOltdLCJJZCI6IjAwMDAwMDAwLTAwMDAtMDAwMC0wMDAwLTAwMDAwMDAwMDAwMCIsIklzU2luZ2xlSXRlbVJvdyI6dHJ1ZX0seyIkaWQiOiI0MjgiLCJfdGFza3MiOlt7IiRpZCI6IjQyOSIsIl9hdHRhY2hlZE1pbGVzdG9uZXMiOltdLCJUYXNrRGVmaW5pdGlvbiI6eyIkaWQiOiI0MzAiLCJHcm91cE5hbWUiOm51bGwsIlN0YXJ0RGF0ZSI6IjIwMjUtMTAtMTZUMDA6MDA6MDBaIiwiRW5kRGF0ZSI6IjIwMjUtMTAtMzFUMjM6NTk6MDBaIiwiUGVyY2VudGFnZUNvbXBsZXRlIjpudWxsLCJTdHlsZSI6eyIkaWQiOiI0MzEiLCJTaGFwZSI6MSwiU2hhcGVUaGlja25lc3MiOjAsIkR1cmF0aW9uRm9ybWF0IjowLCJJbmNsdWRlTm9uV29ya2luZ0RheXNJbkR1cmF0aW9uIjpmYWxzZSwiUGVyY2VudGFnZUNvbXBsZXRlU3R5bGUiOnsiJGlkIjoiNDMyIiwiRm9udFNldHRpbmdzIjp7IiRpZCI6IjQzMyIsIkZvbnRTaXplIjoxMCwiRm9udE5hbWUiOiJDYWxpYnJpIiwiSXNCb2xkIjpmYWxzZSwiSXNJdGFsaWMiOmZhbHNlLCJJc1VuZGVybGluZWQiOmZhbHNlLCJQYXJlbnRTdHlsZSI6bnVsbH0sIkF1dG9TaXplIjowLCJGb3JlZ3JvdW5kIjp7IiRpZCI6IjQzNCIsIkNvbG9yIjp7IiRpZCI6IjQzNS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0MzYiLCJUb3AiOjAuMCwiTGVmdCI6MC4wLCJSaWdodCI6MC4wLCJCb3R0b20iOjAuMH0sIlBhZGRpbmciOnsiJGlkIjoiNDM3IiwiVG9wIjowLjAsIkxlZnQiOjAuMCwiUmlnaHQiOjAuMCwiQm90dG9tIjowLjB9LCJCYWNrZ3JvdW5kIjp7IiRpZCI6IjQzOCIsIkNvbG9yIjp7IiRpZCI6IjQzOSIsIkEiOjg5LCJSIjowLCJHIjowLCJCIjowfX0sIklzVmlzaWJsZSI6dHJ1ZSwiV2lkdGgiOjAuMCwiSGVpZ2h0IjowLjAsIkJvcmRlclN0eWxlIjp7IiRpZCI6IjQ0MCIsIkxpbmVDb2xvciI6bnVsbCwiTGluZVdlaWdodCI6MC4wLCJMaW5lVHlwZSI6MCwiUGFyZW50U3R5bGUiOm51bGx9LCJQYXJlbnRTdHlsZSI6bnVsbH0sIkR1cmF0aW9uU3R5bGUiOnsiJGlkIjoiNDQxIiwiRm9udFNldHRpbmdzIjp7IiRpZCI6IjQ0MiIsIkZvbnRTaXplIjoxMCwiRm9udE5hbWUiOiJDYWxpYnJpIiwiSXNCb2xkIjpmYWxzZSwiSXNJdGFsaWMiOmZhbHNlLCJJc1VuZGVybGluZWQiOmZhbHNlLCJQYXJlbnRTdHlsZSI6bnVsbH0sIkF1dG9TaXplIjowLCJGb3JlZ3JvdW5kIjp7IiRpZCI6IjQ0MyIsIkNvbG9yIjp7IiRpZCI6IjQ0NCIsIkEiOjI1NSwiUiI6MjM3LCJHIjoxMjUsIkIiOjQ5fX0sIk1heFdpZHRoIjoyMDAuMCwiTWF4SGVpZ2h0IjoiSW5maW5pdHkiLCJTbWFydEZvcmVncm91bmRJc0FjdGl2ZSI6ZmFsc2UsIkhvcml6b250YWxBbGlnbm1lbnQiOjAsIlZlcnRpY2FsQWxpZ25tZW50IjoxLCJTbWFydEZvcmVncm91bmQiOm51bGwsIkJhY2tncm91bmRGaWxsVHlwZSI6MCwiTWFyZ2luIjp7IiRpZCI6IjQ0NSIsIlRvcCI6MC4wLCJMZWZ0IjowLjAsIlJpZ2h0IjowLjAsIkJvdHRvbSI6MC4wfSwiUGFkZGluZyI6eyIkaWQiOiI0NDYiLCJUb3AiOjAuMCwiTGVmdCI6MC4wLCJSaWdodCI6MC4wLCJCb3R0b20iOjAuMH0sIkJhY2tncm91bmQiOnsiJGlkIjoiNDQ3IiwiQ29sb3IiOnsiJGlkIjoiNDQ4IiwiQSI6MjU1LCJSIjoyMzcsIkciOjEyNSwiQiI6NDl9fSwiSXNWaXNpYmxlIjp0cnVlLCJXaWR0aCI6MC4wLCJIZWlnaHQiOjAuMCwiQm9yZGVyU3R5bGUiOnsiJGlkIjoiNDQ5IiwiTGluZUNvbG9yIjpudWxsLCJMaW5lV2VpZ2h0IjowLjAsIkxpbmVUeXBlIjowLCJQYXJlbnRTdHlsZSI6bnVsbH0sIlBhcmVudFN0eWxlIjpudWxsfSwiSG9yaXpvbnRhbENvbm5lY3RvclN0eWxlIjp7IiRpZCI6IjQ1MCIsIkxpbmVDb2xvciI6eyIkaWQiOiI0NTEiLCIkdHlwZSI6Ik5MUkUuQ29tbW9uLkRvbS5Tb2xpZENvbG9yQnJ1c2gsIE5MUkUuQ29tbW9uIiwiQ29sb3IiOnsiJGlkIjoiNDUyIiwiQSI6MjU1LCJSIjowLCJHIjowLCJCIjowfX0sIkxpbmVXZWlnaHQiOjAuMCwiTGluZVR5cGUiOjAsIlBhcmVudFN0eWxlIjpudWxsfSwiVmVydGljYWxDb25uZWN0b3JTdHlsZSI6eyIkaWQiOiI0NTMiLCJMaW5lQ29sb3IiOnsiJGlkIjoiNDU0IiwiJHR5cGUiOiJOTFJFLkNvbW1vbi5Eb20uU29saWRDb2xvckJydXNoLCBOTFJFLkNvbW1vbiIsIkNvbG9yIjp7IiRpZCI6IjQ1NS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CYXNlbGluZVN0eWxlIjp7IiRpZCI6IjQ1NiIsIlNoYXBlU3R5bGUiOnsiJGlkIjoiNDU3IiwiTWFyZ2luIjp7IiRpZCI6IjQ1OCIsIlRvcCI6MC4wLCJMZWZ0IjowLjAsIlJpZ2h0IjowLjAsIkJvdHRvbSI6MC4wfSwiUGFkZGluZyI6eyIkaWQiOiI0NTkiLCJUb3AiOjAuMCwiTGVmdCI6MC4wLCJSaWdodCI6MC4wLCJCb3R0b20iOjAuMH0sIkJhY2tncm91bmQiOnsiJGlkIjoiNDYwIiwiQ29sb3IiOnsiJGlkIjoiNDYxIiwiQSI6MTUzLCJSIjowLCJHIjowLCJCIjowfX0sIklzVmlzaWJsZSI6dHJ1ZSwiV2lkdGgiOjAuMCwiSGVpZ2h0IjowLjAsIkJvcmRlclN0eWxlIjpudWxsLCJQYXJlbnRTdHlsZSI6bnVsbH0sIk1hcmdpbiI6eyIkaWQiOiI0NjIiLCJUb3AiOjAuMCwiTGVmdCI6MC4wLCJSaWdodCI6MC4wLCJCb3R0b20iOjAuMH0sIlBhZGRpbmciOnsiJGlkIjoiNDYzIiwiVG9wIjowLjAsIkxlZnQiOjAuMCwiUmlnaHQiOjAuMCwiQm90dG9tIjowLjB9LCJCYWNrZ3JvdW5kIjpudWxsLCJJc1Zpc2libGUiOnRydWUsIldpZHRoIjowLjAsIkhlaWdodCI6MC4wLCJCb3JkZXJTdHlsZSI6bnVsbCwiUGFyZW50U3R5bGUiOm51bGx9LCJTaGFwZVN0eWxlIjp7IiRpZCI6IjQ2NCIsIk1hcmdpbiI6eyIkaWQiOiI0NjUiLCJUb3AiOjAuMCwiTGVmdCI6NC4wLCJSaWdodCI6NC4wLCJCb3R0b20iOjAuMH0sIlBhZGRpbmciOnsiJGlkIjoiNDY2IiwiVG9wIjowLjAsIkxlZnQiOjAuMCwiUmlnaHQiOjAuMCwiQm90dG9tIjowLjB9LCJCYWNrZ3JvdW5kIjp7IiRpZCI6IjQ2NyIsIkNvbG9yIjp7IiRpZCI6IjQ2OCIsIkEiOjI1NSwiUiI6MjMzLCJHIjoxMTMsIkIiOjUwfX0sIklzVmlzaWJsZSI6dHJ1ZSwiV2lkdGgiOjAuMCwiSGVpZ2h0IjoxMC4wLCJCb3JkZXJTdHlsZSI6eyIkaWQiOiI0NjkiLCJMaW5lQ29sb3IiOnsiJGlkIjoiNDcwIiwiJHR5cGUiOiJOTFJFLkNvbW1vbi5Eb20uU29saWRDb2xvckJydXNoLCBOTFJFLkNvbW1vbiIsIkNvbG9yIjp7IiRpZCI6IjQ3MSIsIkEiOjI1NSwiUiI6MjM0LCJHIjoyMiwiQiI6MzB9fSwiTGluZVdlaWdodCI6MC4wLCJMaW5lVHlwZSI6MCwiUGFyZW50U3R5bGUiOm51bGx9LCJQYXJlbnRTdHlsZSI6bnVsbH0sIlRpdGxlU3R5bGUiOnsiJGlkIjoiNDcyIiwiRm9udFNldHRpbmdzIjp7IiRpZCI6IjQ3MyIsIkZvbnRTaXplIjoxMSwiRm9udE5hbWUiOiJDYWxpYnJpIiwiSXNCb2xkIjpmYWxzZSwiSXNJdGFsaWMiOmZhbHNlLCJJc1VuZGVybGluZWQiOmZhbHNlLCJQYXJlbnRTdHlsZSI6bnVsbH0sIkF1dG9TaXplIjowLCJGb3JlZ3JvdW5kIjp7IiRpZCI6IjQ3NCIsIkNvbG9yIjp7IiRpZCI6IjQ3NSIsIkEiOjI1NSwiUiI6MCwiRyI6MCwiQiI6MH19LCJNYXhXaWR0aCI6NzIwLjAsIk1heEhlaWdodCI6IkluZmluaXR5IiwiU21hcnRGb3JlZ3JvdW5kSXNBY3RpdmUiOmZhbHNlLCJIb3Jpem9udGFsQWxpZ25tZW50IjowLCJWZXJ0aWNhbEFsaWdubWVudCI6MSwiU21hcnRGb3JlZ3JvdW5kIjpudWxsLCJCYWNrZ3JvdW5kRmlsbFR5cGUiOjAsIk1hcmdpbiI6eyIkaWQiOiI0NzYiLCJUb3AiOjAuMCwiTGVmdCI6MC4wLCJSaWdodCI6MC4wLCJCb3R0b20iOjAuMH0sIlBhZGRpbmciOnsiJGlkIjoiNDc3IiwiVG9wIjowLjAsIkxlZnQiOjAuMCwiUmlnaHQiOjAuMCwiQm90dG9tIjowLjB9LCJCYWNrZ3JvdW5kIjp7IiRpZCI6IjQ3OCIsIkNvbG9yIjp7IiRpZCI6IjQ3OSIsIkEiOjI1NSwiUiI6MCwiRyI6MCwiQiI6MH19LCJJc1Zpc2libGUiOnRydWUsIldpZHRoIjowLjAsIkhlaWdodCI6MC4wLCJCb3JkZXJTdHlsZSI6eyIkaWQiOiI0ODAiLCJMaW5lQ29sb3IiOm51bGwsIkxpbmVXZWlnaHQiOjAuMCwiTGluZVR5cGUiOjAsIlBhcmVudFN0eWxlIjpudWxsfSwiUGFyZW50U3R5bGUiOm51bGx9LCJEYXRlU3R5bGUiOnsiJGlkIjoiNDgxIiwiRm9udFNldHRpbmdzIjp7IiRpZCI6IjQ4MiIsIkZvbnRTaXplIjoxMCwiRm9udE5hbWUiOiJDYWxpYnJpIiwiSXNCb2xkIjpmYWxzZSwiSXNJdGFsaWMiOmZhbHNlLCJJc1VuZGVybGluZWQiOmZhbHNlLCJQYXJlbnRTdHlsZSI6bnVsbH0sIkF1dG9TaXplIjowLCJGb3JlZ3JvdW5kIjp7IiRpZCI6IjQ4MyIsIkNvbG9yIjp7IiRpZCI6IjQ4NCIsIkEiOjI1NSwiUiI6MTQsIkciOjQwLCJCIjo2NX19LCJNYXhXaWR0aCI6MjAwLjAsIk1heEhlaWdodCI6IkluZmluaXR5IiwiU21hcnRGb3JlZ3JvdW5kSXNBY3RpdmUiOmZhbHNlLCJIb3Jpem9udGFsQWxpZ25tZW50IjoyLCJWZXJ0aWNhbEFsaWdubWVudCI6MSwiU21hcnRGb3JlZ3JvdW5kIjpudWxsLCJCYWNrZ3JvdW5kRmlsbFR5cGUiOjAsIk1hcmdpbiI6eyIkaWQiOiI0ODUiLCJUb3AiOjAuMCwiTGVmdCI6MC4wLCJSaWdodCI6MC4wLCJCb3R0b20iOjAuMH0sIlBhZGRpbmciOnsiJGlkIjoiNDg2IiwiVG9wIjowLjAsIkxlZnQiOjAuMCwiUmlnaHQiOjAuMCwiQm90dG9tIjowLjB9LCJCYWNrZ3JvdW5kIjp7IiRpZCI6IjQ4NyIsIkNvbG9yIjp7IiRpZCI6IjQ4OCIsIkEiOjI1NSwiUiI6MTQsIkciOjQwLCJCIjo2NX19LCJJc1Zpc2libGUiOnRydWUsIldpZHRoIjowLjAsIkhlaWdodCI6MC4wLCJCb3JkZXJTdHlsZSI6eyIkaWQiOiI0ODkiLCJMaW5lQ29sb3IiOm51bGwsIkxpbmVXZWlnaHQiOjAuMCwiTGluZVR5cGUiOjAsIlBhcmVudFN0eWxlIjpudWxsfSwiUGFyZW50U3R5bGUiOm51bGx9LCJEYXRlRm9ybWF0Ijp7IiRpZCI6IjQ5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OTEiLCJGb3JtYXQiOjAsIklzVmlzaWJsZSI6ZmFsc2UsIkxhc3RLbm93blZpc2liaWxpdHlTdGF0ZSI6ZmFsc2V9LCJJc1Zpc2libGUiOnRydWUsIlBhcmVudFN0eWxlIjpudWxsfSwiSW5kZXgiOjYsIlNtYXJ0RHVyYXRpb25BY3RpdmF0ZWQiOmZhbHNlLCJEYXRlRm9ybWF0Ijp7IiRyZWYiOiI0OTAifSwiV2Vla051bWJlcmluZyI6eyIkaWQiOiI0OTIiLCJGb3JtYXQiOjAsIklzVmlzaWJsZSI6ZmFsc2UsIkxhc3RLbm93blZpc2liaWxpdHlTdGF0ZSI6ZmFsc2V9LCJCYXNlbGluZURhdGEiOnsiJGlkIjoiNDkzIiwiU3RhcnREYXRlIjoiMjAyNS0xMS0xNlQwMDowMDowMCIsIkVuZERhdGUiOiIyMDI1LTEyLTA1VDIzOjU5OjAwIn0sIklkIjoiM2E3ZDFiYjctNjMwMi00NzU2LWI4ODktZDAxMjk2MDMxNzIyIiwiSW1wb3J0SWQiOm51bGwsIlRpdGxlIjoiU3ByaW50IDctODogUHJ1ZWJhcyB5IExhbnphbWllbnRvIiwiTm90ZSI6bnVsbCwiSHlwZXJsaW5rIjp7IiRpZCI6IjQ5NCIsIkFkZHJlc3MiOiIiLCJTdWJBZGRyZXNzIjoiIn0sIklzQ2hhbmdlZCI6ZmFsc2UsIklzTmV3IjpmYWxzZX19XSwiX21pbGVzdG9uZXMiOltdLCJJZCI6IjAwMDAwMDAwLTAwMDAtMDAwMC0wMDAwLTAwMDAwMDAwMDAwMCIsIklzU2luZ2xlSXRlbVJvdyI6dHJ1ZX0seyIkaWQiOiI0OTUiLCJfdGFza3MiOlt7IiRpZCI6IjQ5NiIsIl9hdHRhY2hlZE1pbGVzdG9uZXMiOltdLCJUYXNrRGVmaW5pdGlvbiI6eyIkaWQiOiI0OTciLCJHcm91cE5hbWUiOm51bGwsIlN0YXJ0RGF0ZSI6IjIwMjUtMTAtMzFUMDA6MDA6MDBaIiwiRW5kRGF0ZSI6IjIwMjUtMTAtMzFUMjM6NTk6MDBaIiwiUGVyY2VudGFnZUNvbXBsZXRlIjpudWxsLCJTdHlsZSI6eyIkaWQiOiI0OTgiLCJTaGFwZSI6MSwiU2hhcGVUaGlja25lc3MiOjAsIkR1cmF0aW9uRm9ybWF0IjowLCJJbmNsdWRlTm9uV29ya2luZ0RheXNJbkR1cmF0aW9uIjpmYWxzZSwiUGVyY2VudGFnZUNvbXBsZXRlU3R5bGUiOnsiJGlkIjoiNDk5IiwiRm9udFNldHRpbmdzIjp7IiRpZCI6IjUwMCIsIkZvbnRTaXplIjoxMCwiRm9udE5hbWUiOiJDYWxpYnJpIiwiSXNCb2xkIjpmYWxzZSwiSXNJdGFsaWMiOmZhbHNlLCJJc1VuZGVybGluZWQiOmZhbHNlLCJQYXJlbnRTdHlsZSI6bnVsbH0sIkF1dG9TaXplIjowLCJGb3JlZ3JvdW5kIjp7IiRpZCI6IjUwMSIsIkNvbG9yIjp7IiRpZCI6IjUwMi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1MDMiLCJUb3AiOjAuMCwiTGVmdCI6MC4wLCJSaWdodCI6MC4wLCJCb3R0b20iOjAuMH0sIlBhZGRpbmciOnsiJGlkIjoiNTA0IiwiVG9wIjowLjAsIkxlZnQiOjAuMCwiUmlnaHQiOjAuMCwiQm90dG9tIjowLjB9LCJCYWNrZ3JvdW5kIjp7IiRpZCI6IjUwNSIsIkNvbG9yIjp7IiRpZCI6IjUwNiIsIkEiOjg5LCJSIjowLCJHIjowLCJCIjowfX0sIklzVmlzaWJsZSI6dHJ1ZSwiV2lkdGgiOjAuMCwiSGVpZ2h0IjowLjAsIkJvcmRlclN0eWxlIjp7IiRpZCI6IjUwNyIsIkxpbmVDb2xvciI6bnVsbCwiTGluZVdlaWdodCI6MC4wLCJMaW5lVHlwZSI6MCwiUGFyZW50U3R5bGUiOm51bGx9LCJQYXJlbnRTdHlsZSI6bnVsbH0sIkR1cmF0aW9uU3R5bGUiOnsiJGlkIjoiNTA4IiwiRm9udFNldHRpbmdzIjp7IiRpZCI6IjUwOSIsIkZvbnRTaXplIjoxMCwiRm9udE5hbWUiOiJDYWxpYnJpIiwiSXNCb2xkIjpmYWxzZSwiSXNJdGFsaWMiOmZhbHNlLCJJc1VuZGVybGluZWQiOmZhbHNlLCJQYXJlbnRTdHlsZSI6bnVsbH0sIkF1dG9TaXplIjowLCJGb3JlZ3JvdW5kIjp7IiRpZCI6IjUxMCIsIkNvbG9yIjp7IiRpZCI6IjUxMSIsIkEiOjI1NSwiUiI6MjM3LCJHIjoxMjUsIkIiOjQ5fX0sIk1heFdpZHRoIjoyMDAuMCwiTWF4SGVpZ2h0IjoiSW5maW5pdHkiLCJTbWFydEZvcmVncm91bmRJc0FjdGl2ZSI6ZmFsc2UsIkhvcml6b250YWxBbGlnbm1lbnQiOjAsIlZlcnRpY2FsQWxpZ25tZW50IjoxLCJTbWFydEZvcmVncm91bmQiOm51bGwsIkJhY2tncm91bmRGaWxsVHlwZSI6MCwiTWFyZ2luIjp7IiRpZCI6IjUxMiIsIlRvcCI6MC4wLCJMZWZ0IjowLjAsIlJpZ2h0IjowLjAsIkJvdHRvbSI6MC4wfSwiUGFkZGluZyI6eyIkaWQiOiI1MTMiLCJUb3AiOjAuMCwiTGVmdCI6MC4wLCJSaWdodCI6MC4wLCJCb3R0b20iOjAuMH0sIkJhY2tncm91bmQiOnsiJGlkIjoiNTE0IiwiQ29sb3IiOnsiJGlkIjoiNTE1IiwiQSI6MjU1LCJSIjoyMzcsIkciOjEyNSwiQiI6NDl9fSwiSXNWaXNpYmxlIjp0cnVlLCJXaWR0aCI6MC4wLCJIZWlnaHQiOjAuMCwiQm9yZGVyU3R5bGUiOnsiJGlkIjoiNTE2IiwiTGluZUNvbG9yIjpudWxsLCJMaW5lV2VpZ2h0IjowLjAsIkxpbmVUeXBlIjowLCJQYXJlbnRTdHlsZSI6bnVsbH0sIlBhcmVudFN0eWxlIjpudWxsfSwiSG9yaXpvbnRhbENvbm5lY3RvclN0eWxlIjp7IiRpZCI6IjUxNyIsIkxpbmVDb2xvciI6eyIkaWQiOiI1MTgiLCIkdHlwZSI6Ik5MUkUuQ29tbW9uLkRvbS5Tb2xpZENvbG9yQnJ1c2gsIE5MUkUuQ29tbW9uIiwiQ29sb3IiOnsiJGlkIjoiNTE5IiwiQSI6MjU1LCJSIjowLCJHIjowLCJCIjowfX0sIkxpbmVXZWlnaHQiOjAuMCwiTGluZVR5cGUiOjAsIlBhcmVudFN0eWxlIjpudWxsfSwiVmVydGljYWxDb25uZWN0b3JTdHlsZSI6eyIkaWQiOiI1MjAiLCJMaW5lQ29sb3IiOnsiJGlkIjoiNTIxIiwiJHR5cGUiOiJOTFJFLkNvbW1vbi5Eb20uU29saWRDb2xvckJydXNoLCBOTFJFLkNvbW1vbiIsIkNvbG9yIjp7IiRpZCI6IjUyMi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CYXNlbGluZVN0eWxlIjp7IiRpZCI6IjUyMyIsIlNoYXBlU3R5bGUiOnsiJGlkIjoiNTI0IiwiTWFyZ2luIjp7IiRpZCI6IjUyNSIsIlRvcCI6MC4wLCJMZWZ0IjowLjAsIlJpZ2h0IjowLjAsIkJvdHRvbSI6MC4wfSwiUGFkZGluZyI6eyIkaWQiOiI1MjYiLCJUb3AiOjAuMCwiTGVmdCI6MC4wLCJSaWdodCI6MC4wLCJCb3R0b20iOjAuMH0sIkJhY2tncm91bmQiOnsiJGlkIjoiNTI3IiwiQ29sb3IiOnsiJGlkIjoiNTI4IiwiQSI6MTUzLCJSIjowLCJHIjowLCJCIjowfX0sIklzVmlzaWJsZSI6dHJ1ZSwiV2lkdGgiOjAuMCwiSGVpZ2h0IjowLjAsIkJvcmRlclN0eWxlIjpudWxsLCJQYXJlbnRTdHlsZSI6bnVsbH0sIk1hcmdpbiI6eyIkaWQiOiI1MjkiLCJUb3AiOjAuMCwiTGVmdCI6MC4wLCJSaWdodCI6MC4wLCJCb3R0b20iOjAuMH0sIlBhZGRpbmciOnsiJGlkIjoiNTMwIiwiVG9wIjowLjAsIkxlZnQiOjAuMCwiUmlnaHQiOjAuMCwiQm90dG9tIjowLjB9LCJCYWNrZ3JvdW5kIjpudWxsLCJJc1Zpc2libGUiOnRydWUsIldpZHRoIjowLjAsIkhlaWdodCI6MC4wLCJCb3JkZXJTdHlsZSI6bnVsbCwiUGFyZW50U3R5bGUiOm51bGx9LCJTaGFwZVN0eWxlIjp7IiRpZCI6IjUzMSIsIk1hcmdpbiI6eyIkaWQiOiI1MzIiLCJUb3AiOjAuMCwiTGVmdCI6NC4wLCJSaWdodCI6NC4wLCJCb3R0b20iOjAuMH0sIlBhZGRpbmciOnsiJGlkIjoiNTMzIiwiVG9wIjowLjAsIkxlZnQiOjAuMCwiUmlnaHQiOjAuMCwiQm90dG9tIjowLjB9LCJCYWNrZ3JvdW5kIjp7IiRpZCI6IjUzNCIsIkNvbG9yIjp7IiRpZCI6IjUzNSIsIkEiOjI1NSwiUiI6MjMzLCJHIjoxMTMsIkIiOjUwfX0sIklzVmlzaWJsZSI6dHJ1ZSwiV2lkdGgiOjAuMCwiSGVpZ2h0IjoxMC4wLCJCb3JkZXJTdHlsZSI6eyIkaWQiOiI1MzYiLCJMaW5lQ29sb3IiOnsiJGlkIjoiNTM3IiwiJHR5cGUiOiJOTFJFLkNvbW1vbi5Eb20uU29saWRDb2xvckJydXNoLCBOTFJFLkNvbW1vbiIsIkNvbG9yIjp7IiRpZCI6IjUzOCIsIkEiOjI1NSwiUiI6MjM0LCJHIjoyMiwiQiI6MzB9fSwiTGluZVdlaWdodCI6MC4wLCJMaW5lVHlwZSI6MCwiUGFyZW50U3R5bGUiOm51bGx9LCJQYXJlbnRTdHlsZSI6bnVsbH0sIlRpdGxlU3R5bGUiOnsiJGlkIjoiNTM5IiwiRm9udFNldHRpbmdzIjp7IiRpZCI6IjU0MCIsIkZvbnRTaXplIjoxMSwiRm9udE5hbWUiOiJDYWxpYnJpIiwiSXNCb2xkIjpmYWxzZSwiSXNJdGFsaWMiOmZhbHNlLCJJc1VuZGVybGluZWQiOmZhbHNlLCJQYXJlbnRTdHlsZSI6bnVsbH0sIkF1dG9TaXplIjowLCJGb3JlZ3JvdW5kIjp7IiRpZCI6IjU0MSIsIkNvbG9yIjp7IiRpZCI6IjU0MiIsIkEiOjI1NSwiUiI6MCwiRyI6MCwiQiI6MH19LCJNYXhXaWR0aCI6NzIwLjAsIk1heEhlaWdodCI6IkluZmluaXR5IiwiU21hcnRGb3JlZ3JvdW5kSXNBY3RpdmUiOmZhbHNlLCJIb3Jpem9udGFsQWxpZ25tZW50IjowLCJWZXJ0aWNhbEFsaWdubWVudCI6MSwiU21hcnRGb3JlZ3JvdW5kIjpudWxsLCJCYWNrZ3JvdW5kRmlsbFR5cGUiOjAsIk1hcmdpbiI6eyIkaWQiOiI1NDMiLCJUb3AiOjAuMCwiTGVmdCI6MC4wLCJSaWdodCI6MC4wLCJCb3R0b20iOjAuMH0sIlBhZGRpbmciOnsiJGlkIjoiNTQ0IiwiVG9wIjowLjAsIkxlZnQiOjAuMCwiUmlnaHQiOjAuMCwiQm90dG9tIjowLjB9LCJCYWNrZ3JvdW5kIjp7IiRpZCI6IjU0NSIsIkNvbG9yIjp7IiRpZCI6IjU0NiIsIkEiOjI1NSwiUiI6MCwiRyI6MCwiQiI6MH19LCJJc1Zpc2libGUiOnRydWUsIldpZHRoIjowLjAsIkhlaWdodCI6MC4wLCJCb3JkZXJTdHlsZSI6eyIkaWQiOiI1NDciLCJMaW5lQ29sb3IiOm51bGwsIkxpbmVXZWlnaHQiOjAuMCwiTGluZVR5cGUiOjAsIlBhcmVudFN0eWxlIjpudWxsfSwiUGFyZW50U3R5bGUiOm51bGx9LCJEYXRlU3R5bGUiOnsiJGlkIjoiNTQ4IiwiRm9udFNldHRpbmdzIjp7IiRpZCI6IjU0OSIsIkZvbnRTaXplIjoxMCwiRm9udE5hbWUiOiJDYWxpYnJpIiwiSXNCb2xkIjpmYWxzZSwiSXNJdGFsaWMiOmZhbHNlLCJJc1VuZGVybGluZWQiOmZhbHNlLCJQYXJlbnRTdHlsZSI6bnVsbH0sIkF1dG9TaXplIjowLCJGb3JlZ3JvdW5kIjp7IiRpZCI6IjU1MCIsIkNvbG9yIjp7IiRpZCI6IjU1MSIsIkEiOjI1NSwiUiI6MTQsIkciOjQwLCJCIjo2NX19LCJNYXhXaWR0aCI6MjAwLjAsIk1heEhlaWdodCI6IkluZmluaXR5IiwiU21hcnRGb3JlZ3JvdW5kSXNBY3RpdmUiOmZhbHNlLCJIb3Jpem9udGFsQWxpZ25tZW50IjoyLCJWZXJ0aWNhbEFsaWdubWVudCI6MSwiU21hcnRGb3JlZ3JvdW5kIjpudWxsLCJCYWNrZ3JvdW5kRmlsbFR5cGUiOjAsIk1hcmdpbiI6eyIkaWQiOiI1NTIiLCJUb3AiOjAuMCwiTGVmdCI6MC4wLCJSaWdodCI6MC4wLCJCb3R0b20iOjAuMH0sIlBhZGRpbmciOnsiJGlkIjoiNTUzIiwiVG9wIjowLjAsIkxlZnQiOjAuMCwiUmlnaHQiOjAuMCwiQm90dG9tIjowLjB9LCJCYWNrZ3JvdW5kIjp7IiRpZCI6IjU1NCIsIkNvbG9yIjp7IiRpZCI6IjU1NSIsIkEiOjI1NSwiUiI6MTQsIkciOjQwLCJCIjo2NX19LCJJc1Zpc2libGUiOnRydWUsIldpZHRoIjowLjAsIkhlaWdodCI6MC4wLCJCb3JkZXJTdHlsZSI6eyIkaWQiOiI1NTYiLCJMaW5lQ29sb3IiOm51bGwsIkxpbmVXZWlnaHQiOjAuMCwiTGluZVR5cGUiOjAsIlBhcmVudFN0eWxlIjpudWxsfSwiUGFyZW50U3R5bGUiOm51bGx9LCJEYXRlRm9ybWF0Ijp7IiRpZCI6IjU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TgiLCJGb3JtYXQiOjAsIklzVmlzaWJsZSI6ZmFsc2UsIkxhc3RLbm93blZpc2liaWxpdHlTdGF0ZSI6ZmFsc2V9LCJJc1Zpc2libGUiOnRydWUsIlBhcmVudFN0eWxlIjpudWxsfSwiSW5kZXgiOjcsIlNtYXJ0RHVyYXRpb25BY3RpdmF0ZWQiOmZhbHNlLCJEYXRlRm9ybWF0Ijp7IiRyZWYiOiI1NTcifSwiV2Vla051bWJlcmluZyI6eyIkaWQiOiI1NTkiLCJGb3JtYXQiOjAsIklzVmlzaWJsZSI6ZmFsc2UsIkxhc3RLbm93blZpc2liaWxpdHlTdGF0ZSI6ZmFsc2V9LCJCYXNlbGluZURhdGEiOnsiJGlkIjoiNTYwIiwiU3RhcnREYXRlIjoiMjAyNS0xMS0zMFQwMDowMDowMCIsIkVuZERhdGUiOiIyMDI1LTExLTMwVDIzOjU5OjAwIn0sIklkIjoiY2FhNTY0MmMtZGFjYS00ODk4LTk2NmItNzlmNWM2MzUzOTZlIiwiSW1wb3J0SWQiOm51bGwsIlRpdGxlIjoiTEFOWkFNSUVOVE8gT0ZJQ0lBTCBBU0lTVEVOVEUgQ0VBQyIsIk5vdGUiOm51bGwsIkh5cGVybGluayI6eyIkaWQiOiI1NjEiLCJBZGRyZXNzIjoiIiwiU3ViQWRkcmVzcyI6IiJ9LCJJc0NoYW5nZWQiOmZhbHNlLCJJc05ldyI6ZmFsc2V9fV0sIl9taWxlc3RvbmVzIjpbXSwiSWQiOiIwMDAwMDAwMC0wMDAwLTAwMDAtMDAwMC0wMDAwMDAwMDAwMDAiLCJJc1NpbmdsZUl0ZW1Sb3ciOnRydWV9XSwiSW5kZXgiOjIsIklkIjoiOGJjYTIxYzYtNWZiOC00ZmI0LThkODEtNzVjNzFjOGI5ZTA5IiwiSGVhZGVyVGV4dCI6bnVsbCwiSXNEZWZhdWx0Ijp0cnVlLCJTdHlsZSI6eyIkaWQiOiI1NjIiLCJIZWFkZXJTdHlsZSI6eyIkaWQiOiI1NjMiLCJUZXh0U3R5bGUiOnsiJGlkIjoiNTY0IiwiRm9udFNldHRpbmdzIjp7IiRpZCI6IjU2NSIsIkZvbnRTaXplIjoxMSwiRm9udE5hbWUiOiJDYWxpYnJpIiwiSXNCb2xkIjpmYWxzZSwiSXNJdGFsaWMiOmZhbHNlLCJJc1VuZGVybGluZWQiOmZhbHNlLCJQYXJlbnRTdHlsZSI6bnVsbH0sIkF1dG9TaXplIjoyLCJGb3JlZ3JvdW5kIjp7IiRpZCI6IjU2NiIsIkNvbG9yIjp7IiRpZCI6IjU2N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U2OCIsIlRvcCI6MC4wLCJMZWZ0IjowLjAsIlJpZ2h0IjowLjAsIkJvdHRvbSI6MC4wfSwiUGFkZGluZyI6eyIkaWQiOiI1NjkiLCJUb3AiOjAuMCwiTGVmdCI6MC4wLCJSaWdodCI6MC4wLCJCb3R0b20iOjAuMH0sIkJhY2tncm91bmQiOnsiJGlkIjoiNTcwIiwiQ29sb3IiOnsiJGlkIjoiNTcxIiwiQSI6MjU1LCJSIjowLCJHIjowLCJCIjowfX0sIklzVmlzaWJsZSI6dHJ1ZSwiV2lkdGgiOjAuMCwiSGVpZ2h0IjowLjAsIkJvcmRlclN0eWxlIjpudWxsLCJQYXJlbnRTdHlsZSI6bnVsbH0sIlJlY3RhbmdsZVN0eWxlIjp7IiRpZCI6IjU3MiIsIk1hcmdpbiI6eyIkaWQiOiI1NzMiLCJUb3AiOjAuMCwiTGVmdCI6MC4wLCJSaWdodCI6MC4wLCJCb3R0b20iOjAuMH0sIlBhZGRpbmciOnsiJGlkIjoiNTc0IiwiVG9wIjowLjAsIkxlZnQiOjAuMCwiUmlnaHQiOjAuMCwiQm90dG9tIjowLjB9LCJCYWNrZ3JvdW5kIjp7IiRpZCI6IjU3NSIsIkNvbG9yIjp7IiRpZCI6IjU3NiIsIkEiOjYzLCJSIjoyMzMsIkciOjExMywiQiI6NTB9fSwiSXNWaXNpYmxlIjp0cnVlLCJXaWR0aCI6MC4wLCJIZWlnaHQiOjAuMCwiQm9yZGVyU3R5bGUiOnsiJGlkIjoiNTc3IiwiTGluZUNvbG9yIjp7IiRpZCI6IjU3OCIsIiR0eXBlIjoiTkxSRS5Db21tb24uRG9tLlNvbGlkQ29sb3JCcnVzaCwgTkxSRS5Db21tb24iLCJDb2xvciI6eyIkaWQiOiI1NzkiLCJBIjoyNTUsIlIiOjI1NSwiRyI6MjU1LCJCIjoyNTV9fSwiTGluZVdlaWdodCI6MC4wLCJMaW5lVHlwZSI6MCwiUGFyZW50U3R5bGUiOm51bGx9LCJQYXJlbnRTdHlsZSI6bnVsbH0sIk1hcmdpbiI6eyIkaWQiOiI1ODAiLCJUb3AiOjAuMCwiTGVmdCI6MC4wLCJSaWdodCI6MC4wLCJCb3R0b20iOjAuMH0sIlBhZGRpbmciOnsiJGlkIjoiNTgxIiwiVG9wIjowLjAsIkxlZnQiOjAuMCwiUmlnaHQiOjAuMCwiQm90dG9tIjowLjB9LCJCYWNrZ3JvdW5kIjpudWxsLCJJc1Zpc2libGUiOnRydWUsIldpZHRoIjowLjAsIkhlaWdodCI6MC4wLCJCb3JkZXJTdHlsZSI6bnVsbCwiUGFyZW50U3R5bGUiOm51bGx9LCJCYWNrZ3JvdW5kU3R5bGUiOnsiJGlkIjoiNTgyIiwiTWFyZ2luIjp7IiRpZCI6IjU4MyIsIlRvcCI6MC4wLCJMZWZ0IjowLjAsIlJpZ2h0IjowLjAsIkJvdHRvbSI6MC4wfSwiUGFkZGluZyI6eyIkaWQiOiI1ODQiLCJUb3AiOjAuMCwiTGVmdCI6MC4wLCJSaWdodCI6MC4wLCJCb3R0b20iOjAuMH0sIkJhY2tncm91bmQiOnsiJGlkIjoiNTg1IiwiQ29sb3IiOnsiJGlkIjoiNTg2IiwiQSI6NTEsIlIiOjIwMCwiRyI6MjAwLCJCIjoyMDB9fSwiSXNWaXNpYmxlIjp0cnVlLCJXaWR0aCI6MC4wLCJIZWlnaHQiOjAuMCwiQm9yZGVyU3R5bGUiOnsiJGlkIjoiNTg3IiwiTGluZUNvbG9yIjp7IiRpZCI6IjU4OCIsIiR0eXBlIjoiTkxSRS5Db21tb24uRG9tLlNvbGlkQ29sb3JCcnVzaCwgTkxSRS5Db21tb24iLCJDb2xvciI6eyIkaWQiOiI1ODkiLCJBIjoyNTUsIlIiOjIzNCwiRyI6MjIsIkIiOjMwfX0sIkxpbmVXZWlnaHQiOjAuMCwiTGluZVR5cGUiOjAsIlBhcmVudFN0eWxlIjpudWxsfSwiUGFyZW50U3R5bGUiOm51bGx9LCJNYXJnaW4iOnsiJGlkIjoiNTkwIiwiVG9wIjowLjAsIkxlZnQiOjAuMCwiUmlnaHQiOjAuMCwiQm90dG9tIjowLjB9LCJQYWRkaW5nIjp7IiRpZCI6IjU5MSIsIlRvcCI6MC4wLCJMZWZ0IjowLjAsIlJpZ2h0IjowLjAsIkJvdHRvbSI6MC4wfSwiSXNWaXNpYmxlIjp0cnVlLCJXaWR0aCI6MC4wLCJIZWlnaHQiOjAuMCwiQm9yZGVyU3R5bGUiOnsiJGlkIjoiNTkyIiwiTGluZUNvbG9yIjpudWxsLCJMaW5lV2VpZ2h0IjowLjAsIkxpbmVUeXBlIjowLCJQYXJlbnRTdHlsZSI6bnVsbH0sIlBhcmVudFN0eWxlIjpudWxsfX1dLCJJZCI6IjRkMzI5YzY2LTg4NGEtNDI5Zi1hYjI1LTQyNGU2NGNlNDFhMiIsIkluZGV4IjoyLCJIZWFkZXJUZXh0IjoiIiwiU3R5bGUiOnsiJGlkIjoiNTkzIiwiU3R5bGVJZCI6Ijk4NTEzZTEwLTU1MWMtNGYzMC1hYzExLWEwNjkwZTkwMzEzNCIsIkhlYWRlclN0eWxlIjp7IiRpZCI6IjU5NCIsIlRleHRJc1ZlcnRpY2FsIjpmYWxzZSwiVGV4dFN0eWxlIjp7IiRpZCI6IjU5NSIsIkZvbnRTZXR0aW5ncyI6eyIkaWQiOiI1OTYiLCJGb250U2l6ZSI6MTEsIkZvbnROYW1lIjoiQ2FsaWJyaSIsIklzQm9sZCI6ZmFsc2UsIklzSXRhbGljIjpmYWxzZSwiSXNVbmRlcmxpbmVkIjpmYWxzZSwiUGFyZW50U3R5bGUiOm51bGx9LCJBdXRvU2l6ZSI6MiwiRm9yZWdyb3VuZCI6eyIkaWQiOiI1OTciLCJDb2xvciI6eyIkaWQiOiI1OTgiLCJBIjoyNTUsIlIiOjI1NSwiRyI6MjU1LCJCIjoyNTV9fSwiTWF4V2lkdGgiOiJJbmZpbml0eSIsIk1heEhlaWdodCI6IkluZmluaXR5IiwiU21hcnRGb3JlZ3JvdW5kSXNBY3RpdmUiOmZhbHNlLCJIb3Jpem9udGFsQWxpZ25tZW50IjowLCJWZXJ0aWNhbEFsaWdubWVudCI6MCwiU21hcnRGb3JlZ3JvdW5kIjpudWxsLCJCYWNrZ3JvdW5kRmlsbFR5cGUiOjAsIk1hcmdpbiI6eyIkaWQiOiI1OTkiLCJUb3AiOjAuMCwiTGVmdCI6MC4wLCJSaWdodCI6MC4wLCJCb3R0b20iOjAuMH0sIlBhZGRpbmciOnsiJGlkIjoiNjAwIiwiVG9wIjowLjAsIkxlZnQiOjAuMCwiUmlnaHQiOjAuMCwiQm90dG9tIjowLjB9LCJCYWNrZ3JvdW5kIjp7IiRpZCI6IjYwMSIsIkNvbG9yIjp7IiRpZCI6IjYwMiIsIkEiOjI1NSwiUiI6MjU1LCJHIjoyNTUsIkIiOjI1NX19LCJJc1Zpc2libGUiOnRydWUsIldpZHRoIjowLjAsIkhlaWdodCI6MC4wLCJCb3JkZXJTdHlsZSI6bnVsbCwiUGFyZW50U3R5bGUiOm51bGx9LCJSZWN0YW5nbGVTdHlsZSI6eyIkaWQiOiI2MDMiLCJNYXJnaW4iOnsiJGlkIjoiNjA0IiwiVG9wIjowLjAsIkxlZnQiOjAuMCwiUmlnaHQiOjAuMCwiQm90dG9tIjowLjB9LCJQYWRkaW5nIjp7IiRpZCI6IjYwNSIsIlRvcCI6MC4wLCJMZWZ0IjowLjAsIlJpZ2h0IjowLjAsIkJvdHRvbSI6MC4wfSwiQmFja2dyb3VuZCI6eyIkaWQiOiI2MDYiLCJDb2xvciI6eyIkaWQiOiI2MDciLCJBIjoyNTUsIlIiOjIzMywiRyI6MTEzLCJCIjo1MH19LCJJc1Zpc2libGUiOnRydWUsIldpZHRoIjowLjAsIkhlaWdodCI6MC4wLCJCb3JkZXJTdHlsZSI6eyIkaWQiOiI2MDgiLCJMaW5lQ29sb3IiOnsiJGlkIjoiNjA5IiwiJHR5cGUiOiJOTFJFLkNvbW1vbi5Eb20uU29saWRDb2xvckJydXNoLCBOTFJFLkNvbW1vbiIsIkNvbG9yIjp7IiRpZCI6IjYxMCIsIkEiOjI1NSwiUiI6MjU1LCJHIjoyNTUsIkIiOjI1NX19LCJMaW5lV2VpZ2h0IjowLjAsIkxpbmVUeXBlIjowLCJQYXJlbnRTdHlsZSI6bnVsbH0sIlBhcmVudFN0eWxlIjpudWxsfSwiTWFyZ2luIjp7IiRpZCI6IjYxMSIsIlRvcCI6MC4wLCJMZWZ0IjowLjAsIlJpZ2h0IjowLjAsIkJvdHRvbSI6MC4wfSwiUGFkZGluZyI6eyIkaWQiOiI2MTIiLCJUb3AiOjAuMCwiTGVmdCI6MC4wLCJSaWdodCI6MC4wLCJCb3R0b20iOjAuMH0sIkJhY2tncm91bmQiOm51bGwsIklzVmlzaWJsZSI6dHJ1ZSwiV2lkdGgiOjAuMCwiSGVpZ2h0IjowLjAsIkJvcmRlclN0eWxlIjpudWxsLCJQYXJlbnRTdHlsZSI6bnVsbH0sIkJhY2tncm91bmRTdHlsZSI6eyIkaWQiOiI2MTMiLCJNYXJnaW4iOnsiJGlkIjoiNjE0IiwiVG9wIjowLjAsIkxlZnQiOjAuMCwiUmlnaHQiOjAuMCwiQm90dG9tIjowLjB9LCJQYWRkaW5nIjp7IiRpZCI6IjYxNSIsIlRvcCI6MC4wLCJMZWZ0IjowLjAsIlJpZ2h0IjowLjAsIkJvdHRvbSI6MC4wfSwiQmFja2dyb3VuZCI6eyIkaWQiOiI2MTYiLCJDb2xvciI6eyIkaWQiOiI2MTciLCJBIjo1MSwiUiI6MjAwLCJHIjoyMDAsIkIiOjIwMH19LCJJc1Zpc2libGUiOnRydWUsIldpZHRoIjowLjAsIkhlaWdodCI6MC4wLCJCb3JkZXJTdHlsZSI6eyIkaWQiOiI2MTgiLCJMaW5lQ29sb3IiOnsiJGlkIjoiNjE5IiwiJHR5cGUiOiJOTFJFLkNvbW1vbi5Eb20uU29saWRDb2xvckJydXNoLCBOTFJFLkNvbW1vbiIsIkNvbG9yIjp7IiRpZCI6IjYyMCIsIkEiOjI1NSwiUiI6MjM0LCJHIjoyMiwiQiI6MzB9fSwiTGluZVdlaWdodCI6MC4wLCJMaW5lVHlwZSI6MCwiUGFyZW50U3R5bGUiOm51bGx9LCJQYXJlbnRTdHlsZSI6bnVsbH0sIklzQWJvdmVUaW1lYmFuZCI6ZmFsc2UsIlNwYWNpbmciOjMsIkRlZmF1bHRTd2ltbGFuZVRhc2tTdHlsZSI6eyIkaWQiOiI2MjEiLCIkdHlwZSI6Ik5MUkUuQ29tbW9uLkRvbS5TdHlsZXMuRXhwbGljaXRTZXRhYmxlVGFza1N0eWxlLCBOTFJFLkNvbW1vbiIsIlNoYXBlIjoxLCJTaGFwZVRoaWNrbmVzcyI6MCwiRHVyYXRpb25Gb3JtYXQiOjAsIkluY2x1ZGVOb25Xb3JraW5nRGF5c0luRHVyYXRpb24iOmZhbHNlLCJQZXJjZW50YWdlQ29tcGxldGVTdHlsZSI6eyIkaWQiOiI2MjIiLCJGb250U2V0dGluZ3MiOnsiJGlkIjoiNjIzIiwiRm9udFNpemUiOjEwLCJGb250TmFtZSI6IkNhbGlicmkiLCJJc0JvbGQiOmZhbHNlLCJJc0l0YWxpYyI6ZmFsc2UsIklzVW5kZXJsaW5lZCI6ZmFsc2UsIlBhcmVudFN0eWxlIjpudWxsfSwiQXV0b1NpemUiOjAsIkZvcmVncm91bmQiOnsiJGlkIjoiNjI0IiwiQ29sb3IiOnsiJGlkIjoiNjI1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YyNiIsIlRvcCI6MC4wLCJMZWZ0IjowLjAsIlJpZ2h0IjowLjAsIkJvdHRvbSI6MC4wfSwiUGFkZGluZyI6eyIkaWQiOiI2MjciLCJUb3AiOjAuMCwiTGVmdCI6MC4wLCJSaWdodCI6MC4wLCJCb3R0b20iOjAuMH0sIkJhY2tncm91bmQiOnsiJGlkIjoiNjI4IiwiQ29sb3IiOnsiJGlkIjoiNjI5IiwiQSI6ODksIlIiOjAsIkciOjAsIkIiOjB9fSwiSXNWaXNpYmxlIjp0cnVlLCJXaWR0aCI6MC4wLCJIZWlnaHQiOjAuMCwiQm9yZGVyU3R5bGUiOnsiJGlkIjoiNjMwIiwiTGluZUNvbG9yIjpudWxsLCJMaW5lV2VpZ2h0IjowLjAsIkxpbmVUeXBlIjowLCJQYXJlbnRTdHlsZSI6bnVsbH0sIlBhcmVudFN0eWxlIjpudWxsfSwiRHVyYXRpb25TdHlsZSI6eyIkaWQiOiI2MzEiLCJGb250U2V0dGluZ3MiOnsiJGlkIjoiNjMyIiwiRm9udFNpemUiOjEwLCJGb250TmFtZSI6IkNhbGlicmkiLCJJc0JvbGQiOmZhbHNlLCJJc0l0YWxpYyI6ZmFsc2UsIklzVW5kZXJsaW5lZCI6ZmFsc2UsIlBhcmVudFN0eWxlIjpudWxsfSwiQXV0b1NpemUiOjAsIkZvcmVncm91bmQiOnsiJGlkIjoiNjMzIiwiQ29sb3IiOnsiJGlkIjoiNjM0IiwiQSI6MjU1LCJSIjoyMzcsIkciOjEyNSwiQiI6NDl9fSwiTWF4V2lkdGgiOjIwMC4wLCJNYXhIZWlnaHQiOiJJbmZpbml0eSIsIlNtYXJ0Rm9yZWdyb3VuZElzQWN0aXZlIjpmYWxzZSwiSG9yaXpvbnRhbEFsaWdubWVudCI6MCwiVmVydGljYWxBbGlnbm1lbnQiOjEsIlNtYXJ0Rm9yZWdyb3VuZCI6bnVsbCwiQmFja2dyb3VuZEZpbGxUeXBlIjowLCJNYXJnaW4iOnsiJGlkIjoiNjM1IiwiVG9wIjowLjAsIkxlZnQiOjAuMCwiUmlnaHQiOjAuMCwiQm90dG9tIjowLjB9LCJQYWRkaW5nIjp7IiRpZCI6IjYzNiIsIlRvcCI6MC4wLCJMZWZ0IjowLjAsIlJpZ2h0IjowLjAsIkJvdHRvbSI6MC4wfSwiQmFja2dyb3VuZCI6eyIkaWQiOiI2MzciLCJDb2xvciI6eyIkaWQiOiI2MzgiLCJBIjoyNTUsIlIiOjIzNywiRyI6MTI1LCJCIjo0OX19LCJJc1Zpc2libGUiOnRydWUsIldpZHRoIjowLjAsIkhlaWdodCI6MC4wLCJCb3JkZXJTdHlsZSI6eyIkaWQiOiI2MzkiLCJMaW5lQ29sb3IiOm51bGwsIkxpbmVXZWlnaHQiOjAuMCwiTGluZVR5cGUiOjAsIlBhcmVudFN0eWxlIjpudWxsfSwiUGFyZW50U3R5bGUiOm51bGx9LCJIb3Jpem9udGFsQ29ubmVjdG9yU3R5bGUiOnsiJGlkIjoiNjQwIiwiTGluZUNvbG9yIjp7IiRpZCI6IjY0MSIsIiR0eXBlIjoiTkxSRS5Db21tb24uRG9tLlNvbGlkQ29sb3JCcnVzaCwgTkxSRS5Db21tb24iLCJDb2xvciI6eyIkaWQiOiI2NDIiLCJBIjoyNTUsIlIiOjAsIkciOjAsIkIiOjB9fSwiTGluZVdlaWdodCI6MC4wLCJMaW5lVHlwZSI6MCwiUGFyZW50U3R5bGUiOm51bGx9LCJWZXJ0aWNhbENvbm5lY3RvclN0eWxlIjp7IiRpZCI6IjY0MyIsIkxpbmVDb2xvciI6eyIkaWQiOiI2NDQiLCIkdHlwZSI6Ik5MUkUuQ29tbW9uLkRvbS5Tb2xpZENvbG9yQnJ1c2gsIE5MUkUuQ29tbW9uIiwiQ29sb3IiOnsiJGlkIjoiNjQ1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kJhc2VsaW5lU3R5bGUiOnsiJGlkIjoiNjQ2IiwiU2hhcGVTdHlsZSI6eyIkaWQiOiI2NDciLCJNYXJnaW4iOnsiJGlkIjoiNjQ4IiwiVG9wIjowLjAsIkxlZnQiOjAuMCwiUmlnaHQiOjAuMCwiQm90dG9tIjowLjB9LCJQYWRkaW5nIjp7IiRpZCI6IjY0OSIsIlRvcCI6MC4wLCJMZWZ0IjowLjAsIlJpZ2h0IjowLjAsIkJvdHRvbSI6MC4wfSwiQmFja2dyb3VuZCI6eyIkaWQiOiI2NTAiLCJDb2xvciI6eyIkaWQiOiI2NTEiLCJBIjoxNTMsIlIiOjAsIkciOjAsIkIiOjB9fSwiSXNWaXNpYmxlIjp0cnVlLCJXaWR0aCI6MC4wLCJIZWlnaHQiOjAuMCwiQm9yZGVyU3R5bGUiOnsiJGlkIjoiNjUyIiwiTGluZUNvbG9yIjp7IiRpZCI6IjY1MyIsIiR0eXBlIjoiTkxSRS5Db21tb24uRG9tLlNvbGlkQ29sb3JCcnVzaCwgTkxSRS5Db21tb24iLCJDb2xvciI6eyIkaWQiOiI2NTQiLCJBIjoyNTUsIlIiOjI1NSwiRyI6MCwiQiI6MH19LCJMaW5lV2VpZ2h0IjowLjAsIkxpbmVUeXBlIjowLCJQYXJlbnRTdHlsZSI6bnVsbH0sIlBhcmVudFN0eWxlIjpudWxsfSwiTWFyZ2luIjp7IiRpZCI6IjY1NSIsIlRvcCI6MC4wLCJMZWZ0IjowLjAsIlJpZ2h0IjowLjAsIkJvdHRvbSI6MC4wfSwiUGFkZGluZyI6eyIkaWQiOiI2NTYiLCJUb3AiOjAuMCwiTGVmdCI6MC4wLCJSaWdodCI6MC4wLCJCb3R0b20iOjAuMH0sIkJhY2tncm91bmQiOm51bGwsIklzVmlzaWJsZSI6dHJ1ZSwiV2lkdGgiOjAuMCwiSGVpZ2h0IjowLjAsIkJvcmRlclN0eWxlIjpudWxsLCJQYXJlbnRTdHlsZSI6bnVsbH0sIlNoYXBlU3R5bGUiOnsiJGlkIjoiNjU3IiwiTWFyZ2luIjp7IiRpZCI6IjY1OCIsIlRvcCI6MC4wLCJMZWZ0Ijo0LjAsIlJpZ2h0Ijo0LjAsIkJvdHRvbSI6MC4wfSwiUGFkZGluZyI6eyIkaWQiOiI2NTkiLCJUb3AiOjAuMCwiTGVmdCI6MC4wLCJSaWdodCI6MC4wLCJCb3R0b20iOjAuMH0sIkJhY2tncm91bmQiOnsiJGlkIjoiNjYwIiwiQ29sb3IiOnsiJGlkIjoiNjYxIiwiQSI6MjU1LCJSIjoyMzMsIkciOjExMywiQiI6NTB9fSwiSXNWaXNpYmxlIjp0cnVlLCJXaWR0aCI6MC4wLCJIZWlnaHQiOjEwLjAsIkJvcmRlclN0eWxlIjp7IiRpZCI6IjY2MiIsIkxpbmVDb2xvciI6eyIkaWQiOiI2NjMiLCIkdHlwZSI6Ik5MUkUuQ29tbW9uLkRvbS5Tb2xpZENvbG9yQnJ1c2gsIE5MUkUuQ29tbW9uIiwiQ29sb3IiOnsiJGlkIjoiNjY0IiwiQSI6MjU1LCJSIjoyMzQsIkciOjIyLCJCIjozMH19LCJMaW5lV2VpZ2h0IjowLjAsIkxpbmVUeXBlIjowLCJQYXJlbnRTdHlsZSI6bnVsbH0sIlBhcmVudFN0eWxlIjpudWxsfSwiVGl0bGVTdHlsZSI6eyIkaWQiOiI2NjUiLCJGb250U2V0dGluZ3MiOnsiJGlkIjoiNjY2IiwiRm9udFNpemUiOjExLCJGb250TmFtZSI6IkNhbGlicmkiLCJJc0JvbGQiOmZhbHNlLCJJc0l0YWxpYyI6ZmFsc2UsIklzVW5kZXJsaW5lZCI6ZmFsc2UsIlBhcmVudFN0eWxlIjpudWxsfSwiQXV0b1NpemUiOjAsIkZvcmVncm91bmQiOnsiJGlkIjoiNjY3IiwiQ29sb3IiOnsiJGlkIjoiNjY4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Y2OSIsIlRvcCI6MC4wLCJMZWZ0IjowLjAsIlJpZ2h0IjowLjAsIkJvdHRvbSI6MC4wfSwiUGFkZGluZyI6eyIkaWQiOiI2NzAiLCJUb3AiOjAuMCwiTGVmdCI6MC4wLCJSaWdodCI6MC4wLCJCb3R0b20iOjAuMH0sIkJhY2tncm91bmQiOnsiJGlkIjoiNjcxIiwiQ29sb3IiOnsiJGlkIjoiNjcyIiwiQSI6MjU1LCJSIjowLCJHIjowLCJCIjowfX0sIklzVmlzaWJsZSI6dHJ1ZSwiV2lkdGgiOjAuMCwiSGVpZ2h0IjowLjAsIkJvcmRlclN0eWxlIjp7IiRpZCI6IjY3MyIsIkxpbmVDb2xvciI6bnVsbCwiTGluZVdlaWdodCI6MC4wLCJMaW5lVHlwZSI6MCwiUGFyZW50U3R5bGUiOm51bGx9LCJQYXJlbnRTdHlsZSI6bnVsbH0sIkRhdGVTdHlsZSI6eyIkaWQiOiI2NzQiLCJGb250U2V0dGluZ3MiOnsiJGlkIjoiNjc1IiwiRm9udFNpemUiOjEwLCJGb250TmFtZSI6IkNhbGlicmkiLCJJc0JvbGQiOmZhbHNlLCJJc0l0YWxpYyI6ZmFsc2UsIklzVW5kZXJsaW5lZCI6ZmFsc2UsIlBhcmVudFN0eWxlIjpudWxsfSwiQXV0b1NpemUiOjAsIkZvcmVncm91bmQiOnsiJGlkIjoiNjc2IiwiQ29sb3IiOnsiJGlkIjoiNjc3IiwiQSI6MjU1LCJSIjoxNCwiRyI6NDAsIkIiOjY1fX0sIk1heFdpZHRoIjoyMDAuMCwiTWF4SGVpZ2h0IjoiSW5maW5pdHkiLCJTbWFydEZvcmVncm91bmRJc0FjdGl2ZSI6ZmFsc2UsIkhvcml6b250YWxBbGlnbm1lbnQiOjIsIlZlcnRpY2FsQWxpZ25tZW50IjoxLCJTbWFydEZvcmVncm91bmQiOm51bGwsIkJhY2tncm91bmRGaWxsVHlwZSI6MCwiTWFyZ2luIjp7IiRpZCI6IjY3OCIsIlRvcCI6MC4wLCJMZWZ0IjowLjAsIlJpZ2h0IjowLjAsIkJvdHRvbSI6MC4wfSwiUGFkZGluZyI6eyIkaWQiOiI2NzkiLCJUb3AiOjAuMCwiTGVmdCI6MC4wLCJSaWdodCI6MC4wLCJCb3R0b20iOjAuMH0sIkJhY2tncm91bmQiOnsiJGlkIjoiNjgwIiwiQ29sb3IiOnsiJGlkIjoiNjgxIiwiQSI6MjU1LCJSIjoxNCwiRyI6NDAsIkIiOjY1fX0sIklzVmlzaWJsZSI6dHJ1ZSwiV2lkdGgiOjAuMCwiSGVpZ2h0IjowLjAsIkJvcmRlclN0eWxlIjp7IiRpZCI6IjY4MiIsIkxpbmVDb2xvciI6bnVsbCwiTGluZVdlaWdodCI6MC4wLCJMaW5lVHlwZSI6MCwiUGFyZW50U3R5bGUiOm51bGx9LCJQYXJlbnRTdHlsZSI6bnVsbH0sIkRhdGVGb3JtYXQiOnsiJGlkIjoiNjg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4NCIsIkZvcm1hdCI6MCwiSXNWaXNpYmxlIjpmYWxzZSwiTGFzdEtub3duVmlzaWJpbGl0eVN0YXRlIjpmYWxzZX0sIklzVmlzaWJsZSI6dHJ1ZSwiUGFyZW50U3R5bGUiOm51bGwsIl9leHBsaWNpdGx5U2V0Ijp7IiRpZCI6IjY4N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2ODYiLCJTaGFwZSI6MSwiQ29ubmVjdG9yTWFyZ2luIjp7IiRpZCI6IjY4NyIsIlRvcCI6MC4wLCJMZWZ0IjoyLjAsIlJpZ2h0IjoyLjAsIkJvdHRvbSI6MC4wfSwiQ29ubmVjdG9yU3R5bGUiOnsiJGlkIjoiNjg4IiwiTGluZUNvbG9yIjp7IiRpZCI6IjY4OSIsIiR0eXBlIjoiTkxSRS5Db21tb24uRG9tLlNvbGlkQ29sb3JCcnVzaCwgTkxSRS5Db21tb24iLCJDb2xvciI6eyIkaWQiOiI2OTAiLCJBIjoxMjcsIlIiOjEyOCwiRyI6NTMsIkIiOjE0fX0sIkxpbmVXZWlnaHQiOjEuMCwiTGluZVR5cGUiOjAsIlBhcmVudFN0eWxlIjpudWxsfSwiSXNCZWxvd1RpbWViYW5kIjpmYWxzZSwiUG9zaXRpb25PblRhc2siOjEsIkhpZGVEYXRlIjpmYWxzZSwiU2hhcGVTaXplIjowLCJTcGFjaW5nIjowLjAsIlBhZGRpbmciOnsiJGlkIjoiNjkxIiwiVG9wIjo1LjAsIkxlZnQiOjMuMCwiUmlnaHQiOjAuMCwiQm90dG9tIjoyLjB9LCJTaGFwZVN0eWxlIjp7IiRpZCI6IjY5MiIsIk1hcmdpbiI6eyIkaWQiOiI2OTMiLCJUb3AiOjAuMCwiTGVmdCI6MC4wLCJSaWdodCI6MC4wLCJCb3R0b20iOjAuMH0sIlBhZGRpbmciOnsiJGlkIjoiNjk0IiwiVG9wIjowLjAsIkxlZnQiOjAuMCwiUmlnaHQiOjAuMCwiQm90dG9tIjowLjB9LCJCYWNrZ3JvdW5kIjp7IiRpZCI6IjY5NSIsIkNvbG9yIjp7IiRpZCI6IjY5NiIsIkEiOjI1NSwiUiI6MTI4LCJHIjo1MywiQiI6MTR9fSwiSXNWaXNpYmxlIjp0cnVlLCJXaWR0aCI6MTIuMCwiSGVpZ2h0IjoxNC4wLCJCb3JkZXJTdHlsZSI6eyIkaWQiOiI2OTciLCJMaW5lQ29sb3IiOnsiJGlkIjoiNjk4IiwiJHR5cGUiOiJOTFJFLkNvbW1vbi5Eb20uU29saWRDb2xvckJydXNoLCBOTFJFLkNvbW1vbiIsIkNvbG9yIjp7IiRpZCI6IjY5OSIsIkEiOjI1NSwiUiI6MjU1LCJHIjoyNTUsIkIiOjI1NX19LCJMaW5lV2VpZ2h0IjowLjAsIkxpbmVUeXBlIjowLCJQYXJlbnRTdHlsZSI6bnVsbH0sIlBhcmVudFN0eWxlIjpudWxsfSwiVGl0bGVTdHlsZSI6eyIkaWQiOiI3MDAiLCJGb250U2V0dGluZ3MiOnsiJGlkIjoiNzAxIiwiRm9udFNpemUiOjExLCJGb250TmFtZSI6IkNhbGlicmkiLCJJc0JvbGQiOmZhbHNlLCJJc0l0YWxpYyI6ZmFsc2UsIklzVW5kZXJsaW5lZCI6ZmFsc2UsIlBhcmVudFN0eWxlIjpudWxsfSwiQXV0b1NpemUiOjAsIkZvcmVncm91bmQiOnsiJGlkIjoiNzAyIiwiQ29sb3IiOnsiJGlkIjoiNzAzIiwiQSI6MjU1LCJSIjowLCJHIjowLCJCIjowfX0sIk1heFdpZHRoIjoyMDAuMCwiTWF4SGVpZ2h0IjoiSW5maW5pdHkiLCJTbWFydEZvcmVncm91bmRJc0FjdGl2ZSI6ZmFsc2UsIkhvcml6b250YWxBbGlnbm1lbnQiOjEsIlZlcnRpY2FsQWxpZ25tZW50IjoxLCJTbWFydEZvcmVncm91bmQiOm51bGwsIkJhY2tncm91bmRGaWxsVHlwZSI6MCwiTWFyZ2luIjp7IiRpZCI6IjcwNCIsIlRvcCI6MC4wLCJMZWZ0IjowLjAsIlJpZ2h0IjowLjAsIkJvdHRvbSI6MC4wfSwiUGFkZGluZyI6eyIkaWQiOiI3MDUiLCJUb3AiOjAuMCwiTGVmdCI6MC4wLCJSaWdodCI6MC4wLCJCb3R0b20iOjAuMH0sIkJhY2tncm91bmQiOnsiJGlkIjoiNzA2IiwiQ29sb3IiOnsiJGlkIjoiNzA3IiwiQSI6MjU1LCJSIjowLCJHIjowLCJCIjowfX0sIklzVmlzaWJsZSI6dHJ1ZSwiV2lkdGgiOjAuMCwiSGVpZ2h0IjowLjAsIkJvcmRlclN0eWxlIjp7IiRpZCI6IjcwOCIsIkxpbmVDb2xvciI6bnVsbCwiTGluZVdlaWdodCI6MC4wLCJMaW5lVHlwZSI6MCwiUGFyZW50U3R5bGUiOm51bGx9LCJQYXJlbnRTdHlsZSI6bnVsbH0sIkRhdGVTdHlsZSI6eyIkaWQiOiI3MDkiLCJGb250U2V0dGluZ3MiOnsiJGlkIjoiNzEwIiwiRm9udFNpemUiOjEwLCJGb250TmFtZSI6IkNhbGlicmkiLCJJc0JvbGQiOmZhbHNlLCJJc0l0YWxpYyI6ZmFsc2UsIklzVW5kZXJsaW5lZCI6ZmFsc2UsIlBhcmVudFN0eWxlIjpudWxsfSwiQXV0b1NpemUiOjAsIkZvcmVncm91bmQiOnsiJGlkIjoiNzExIiwiQ29sb3IiOnsiJGlkIjoiNzEyIiwiQSI6MjU1LCJSIjoxNCwiRyI6NDAsIkIiOjY1fX0sIk1heFdpZHRoIjoyMDAuMCwiTWF4SGVpZ2h0IjoiSW5maW5pdHkiLCJTbWFydEZvcmVncm91bmRJc0FjdGl2ZSI6ZmFsc2UsIkhvcml6b250YWxBbGlnbm1lbnQiOjEsIlZlcnRpY2FsQWxpZ25tZW50IjoxLCJTbWFydEZvcmVncm91bmQiOm51bGwsIkJhY2tncm91bmRGaWxsVHlwZSI6MCwiTWFyZ2luIjp7IiRpZCI6IjcxMyIsIlRvcCI6MC4wLCJMZWZ0IjowLjAsIlJpZ2h0IjowLjAsIkJvdHRvbSI6MC4wfSwiUGFkZGluZyI6eyIkaWQiOiI3MTQiLCJUb3AiOjAuMCwiTGVmdCI6MC4wLCJSaWdodCI6MC4wLCJCb3R0b20iOjAuMH0sIkJhY2tncm91bmQiOnsiJGlkIjoiNzE1IiwiQ29sb3IiOnsiJGlkIjoiNzE2IiwiQSI6MjU1LCJSIjoxNCwiRyI6NDAsIkIiOjY1fX0sIklzVmlzaWJsZSI6dHJ1ZSwiV2lkdGgiOjAuMCwiSGVpZ2h0IjowLjAsIkJvcmRlclN0eWxlIjp7IiRpZCI6IjcxNyIsIkxpbmVDb2xvciI6bnVsbCwiTGluZVdlaWdodCI6MC4wLCJMaW5lVHlwZSI6MCwiUGFyZW50U3R5bGUiOm51bGx9LCJQYXJlbnRTdHlsZSI6bnVsbH0sIkRhdGVGb3JtYXQiOnsiJGlkIjoiNzE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xOSIsIkZvcm1hdCI6MCwiSXNWaXNpYmxlIjpmYWxzZSwiTGFzdEtub3duVmlzaWJpbGl0eVN0YXRlIjpmYWxzZX0sIklzVmlzaWJsZSI6ZmFsc2UsIlBhcmVudFN0eWxlIjpudWxsfSwiRGVmYXVsdFN3aW1sYW5lTWlsZXN0b25lU3R5bGUiOnsiJGlkIjoiNzIwIiwiVGl0bGVQb3NpdGlvbiI6IkxlZnQiLCJEYXRlUG9zaXRpb24iOiJSaWdodCIsIlNoYXBlVHlwZSI6MSwiU2hhcGVTaXplIjowLCJTcGFjaW5nIjo1LCJTaGFwZVN0eWxlIjp7IiRpZCI6IjcyMSIsIk1hcmdpbiI6eyIkaWQiOiI3MjIiLCJUb3AiOjAuMCwiTGVmdCI6MC4wLCJSaWdodCI6MC4wLCJCb3R0b20iOjAuMH0sIlBhZGRpbmciOnsiJGlkIjoiNzIzIiwiVG9wIjowLjAsIkxlZnQiOjAuMCwiUmlnaHQiOjAuMCwiQm90dG9tIjowLjB9LCJCYWNrZ3JvdW5kIjp7IiRpZCI6IjcyNCIsIkNvbG9yIjp7IiRpZCI6IjcyNSIsIkEiOjI1NSwiUiI6MjMzLCJHIjoxMTMsIkIiOjUwfX0sIklzVmlzaWJsZSI6dHJ1ZSwiV2lkdGgiOjEyLjAsIkhlaWdodCI6MTQuMCwiQm9yZGVyU3R5bGUiOnsiJGlkIjoiNzI2IiwiTGluZUNvbG9yIjp7IiRpZCI6IjcyNyIsIiR0eXBlIjoiTkxSRS5Db21tb24uRG9tLlNvbGlkQ29sb3JCcnVzaCwgTkxSRS5Db21tb24iLCJDb2xvciI6eyIkaWQiOiI3MjgiLCJBIjoyNTUsIlIiOjIzNCwiRyI6MjIsIkIiOjMwfX0sIkxpbmVXZWlnaHQiOjAuMCwiTGluZVR5cGUiOjAsIlBhcmVudFN0eWxlIjpudWxsfSwiUGFyZW50U3R5bGUiOm51bGx9LCJUaXRsZVN0eWxlIjp7IiRpZCI6IjcyOSIsIkZvbnRTZXR0aW5ncyI6eyIkaWQiOiI3MzAiLCJGb250U2l6ZSI6MTEsIkZvbnROYW1lIjoiQ2FsaWJyaSIsIklzQm9sZCI6ZmFsc2UsIklzSXRhbGljIjpmYWxzZSwiSXNVbmRlcmxpbmVkIjpmYWxzZSwiUGFyZW50U3R5bGUiOm51bGx9LCJBdXRvU2l6ZSI6MCwiRm9yZWdyb3VuZCI6eyIkaWQiOiI3MzEiLCJDb2xvciI6eyIkaWQiOiI3MzI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NzMzIiwiVG9wIjowLjAsIkxlZnQiOjAuMCwiUmlnaHQiOjAuMCwiQm90dG9tIjowLjB9LCJQYWRkaW5nIjp7IiRpZCI6IjczNCIsIlRvcCI6MC4wLCJMZWZ0IjowLjAsIlJpZ2h0IjowLjAsIkJvdHRvbSI6MC4wfSwiQmFja2dyb3VuZCI6eyIkaWQiOiI3MzUiLCJDb2xvciI6eyIkaWQiOiI3MzYiLCJBIjoyNTUsIlIiOjAsIkciOjAsIkIiOjB9fSwiSXNWaXNpYmxlIjp0cnVlLCJXaWR0aCI6MC4wLCJIZWlnaHQiOjAuMCwiQm9yZGVyU3R5bGUiOnsiJGlkIjoiNzM3IiwiTGluZUNvbG9yIjpudWxsLCJMaW5lV2VpZ2h0IjowLjAsIkxpbmVUeXBlIjowLCJQYXJlbnRTdHlsZSI6bnVsbH0sIlBhcmVudFN0eWxlIjpudWxsfSwiRGF0ZVN0eWxlIjp7IiRpZCI6IjczOCIsIkZvbnRTZXR0aW5ncyI6eyIkaWQiOiI3MzkiLCJGb250U2l6ZSI6MTAsIkZvbnROYW1lIjoiQ2FsaWJyaSIsIklzQm9sZCI6ZmFsc2UsIklzSXRhbGljIjpmYWxzZSwiSXNVbmRlcmxpbmVkIjpmYWxzZSwiUGFyZW50U3R5bGUiOm51bGx9LCJBdXRvU2l6ZSI6MCwiRm9yZWdyb3VuZCI6eyIkaWQiOiI3NDAiLCJDb2xvciI6eyIkaWQiOiI3NDEiLCJBIjoyNTUsIlIiOjE0LCJHIjo0MCwiQiI6NjV9fSwiTWF4V2lkdGgiOjIwMC4wLCJNYXhIZWlnaHQiOiJJbmZpbml0eSIsIlNtYXJ0Rm9yZWdyb3VuZElzQWN0aXZlIjpmYWxzZSwiSG9yaXpvbnRhbEFsaWdubWVudCI6MCwiVmVydGljYWxBbGlnbm1lbnQiOjEsIlNtYXJ0Rm9yZWdyb3VuZCI6bnVsbCwiQmFja2dyb3VuZEZpbGxUeXBlIjowLCJNYXJnaW4iOnsiJGlkIjoiNzQyIiwiVG9wIjowLjAsIkxlZnQiOjAuMCwiUmlnaHQiOjAuMCwiQm90dG9tIjowLjB9LCJQYWRkaW5nIjp7IiRpZCI6Ijc0MyIsIlRvcCI6MC4wLCJMZWZ0IjowLjAsIlJpZ2h0IjowLjAsIkJvdHRvbSI6MC4wfSwiQmFja2dyb3VuZCI6eyIkaWQiOiI3NDQiLCJDb2xvciI6eyIkaWQiOiI3NDUiLCJBIjoyNTUsIlIiOjE0LCJHIjo0MCwiQiI6NjV9fSwiSXNWaXNpYmxlIjp0cnVlLCJXaWR0aCI6MC4wLCJIZWlnaHQiOjAuMCwiQm9yZGVyU3R5bGUiOnsiJGlkIjoiNzQ2IiwiTGluZUNvbG9yIjpudWxsLCJMaW5lV2VpZ2h0IjowLjAsIkxpbmVUeXBlIjowLCJQYXJlbnRTdHlsZSI6bnVsbH0sIlBhcmVudFN0eWxlIjpudWxsfSwiRGF0ZUZvcm1hdCI6eyIkaWQiOiI3ND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zQ4IiwiRm9ybWF0IjowLCJJc1Zpc2libGUiOmZhbHNlLCJMYXN0S25vd25WaXNpYmlsaXR5U3RhdGUiOmZhbHNlfSwiSXNWaXNpYmxlIjp0cnVlLCJQYXJlbnRTdHlsZSI6bnVsbH0sIkRlZmF1bHRTd2ltbGFuZUFjdGl2aXR5U3R5bGUiOnsiJGlkIjoiNzQ5IiwiSGVhZGVyU3R5bGUiOnsiJGlkIjoiNzUwIiwiVGV4dFN0eWxlIjp7IiRpZCI6Ijc1MSIsIkZvbnRTZXR0aW5ncyI6eyIkaWQiOiI3NTIiLCJGb250U2l6ZSI6MTEsIkZvbnROYW1lIjoiQ2FsaWJyaSIsIklzQm9sZCI6ZmFsc2UsIklzSXRhbGljIjpmYWxzZSwiSXNVbmRlcmxpbmVkIjpmYWxzZSwiUGFyZW50U3R5bGUiOm51bGx9LCJBdXRvU2l6ZSI6MiwiRm9yZWdyb3VuZCI6eyIkaWQiOiI3NTMiLCJDb2xvciI6eyIkaWQiOiI3NTQ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3NTUiLCJUb3AiOjAuMCwiTGVmdCI6MC4wLCJSaWdodCI6MC4wLCJCb3R0b20iOjAuMH0sIlBhZGRpbmciOnsiJGlkIjoiNzU2IiwiVG9wIjowLjAsIkxlZnQiOjAuMCwiUmlnaHQiOjAuMCwiQm90dG9tIjowLjB9LCJCYWNrZ3JvdW5kIjp7IiRpZCI6Ijc1NyIsIkNvbG9yIjp7IiRpZCI6Ijc1OCIsIkEiOjI1NSwiUiI6MCwiRyI6MCwiQiI6MH19LCJJc1Zpc2libGUiOnRydWUsIldpZHRoIjowLjAsIkhlaWdodCI6MC4wLCJCb3JkZXJTdHlsZSI6bnVsbCwiUGFyZW50U3R5bGUiOm51bGx9LCJSZWN0YW5nbGVTdHlsZSI6eyIkaWQiOiI3NTkiLCJNYXJnaW4iOnsiJGlkIjoiNzYwIiwiVG9wIjowLjAsIkxlZnQiOjAuMCwiUmlnaHQiOjAuMCwiQm90dG9tIjowLjB9LCJQYWRkaW5nIjp7IiRpZCI6Ijc2MSIsIlRvcCI6MC4wLCJMZWZ0IjowLjAsIlJpZ2h0IjowLjAsIkJvdHRvbSI6MC4wfSwiQmFja2dyb3VuZCI6eyIkaWQiOiI3NjIiLCJDb2xvciI6eyIkaWQiOiI3NjMiLCJBIjo2MywiUiI6MjMzLCJHIjoxMTMsIkIiOjUwfX0sIklzVmlzaWJsZSI6dHJ1ZSwiV2lkdGgiOjAuMCwiSGVpZ2h0IjowLjAsIkJvcmRlclN0eWxlIjp7IiRpZCI6Ijc2NCIsIkxpbmVDb2xvciI6eyIkaWQiOiI3NjUiLCIkdHlwZSI6Ik5MUkUuQ29tbW9uLkRvbS5Tb2xpZENvbG9yQnJ1c2gsIE5MUkUuQ29tbW9uIiwiQ29sb3IiOnsiJGlkIjoiNzY2IiwiQSI6MjU1LCJSIjoyNTUsIkciOjI1NSwiQiI6MjU1fX0sIkxpbmVXZWlnaHQiOjAuMCwiTGluZVR5cGUiOjAsIlBhcmVudFN0eWxlIjpudWxsfSwiUGFyZW50U3R5bGUiOm51bGx9LCJNYXJnaW4iOnsiJGlkIjoiNzY3IiwiVG9wIjowLjAsIkxlZnQiOjAuMCwiUmlnaHQiOjAuMCwiQm90dG9tIjowLjB9LCJQYWRkaW5nIjp7IiRpZCI6Ijc2OCIsIlRvcCI6MC4wLCJMZWZ0IjowLjAsIlJpZ2h0IjowLjAsIkJvdHRvbSI6MC4wfSwiQmFja2dyb3VuZCI6bnVsbCwiSXNWaXNpYmxlIjp0cnVlLCJXaWR0aCI6MC4wLCJIZWlnaHQiOjAuMCwiQm9yZGVyU3R5bGUiOm51bGwsIlBhcmVudFN0eWxlIjpudWxsfSwiQmFja2dyb3VuZFN0eWxlIjp7IiRpZCI6Ijc2OSIsIk1hcmdpbiI6eyIkaWQiOiI3NzAiLCJUb3AiOjAuMCwiTGVmdCI6MC4wLCJSaWdodCI6MC4wLCJCb3R0b20iOjAuMH0sIlBhZGRpbmciOnsiJGlkIjoiNzcxIiwiVG9wIjowLjAsIkxlZnQiOjAuMCwiUmlnaHQiOjAuMCwiQm90dG9tIjowLjB9LCJCYWNrZ3JvdW5kIjp7IiRpZCI6Ijc3MiIsIkNvbG9yIjp7IiRpZCI6Ijc3MyIsIkEiOjUxLCJSIjoyMDAsIkciOjIwMCwiQiI6MjAwfX0sIklzVmlzaWJsZSI6dHJ1ZSwiV2lkdGgiOjAuMCwiSGVpZ2h0IjowLjAsIkJvcmRlclN0eWxlIjp7IiRpZCI6Ijc3NCIsIkxpbmVDb2xvciI6eyIkaWQiOiI3NzUiLCIkdHlwZSI6Ik5MUkUuQ29tbW9uLkRvbS5Tb2xpZENvbG9yQnJ1c2gsIE5MUkUuQ29tbW9uIiwiQ29sb3IiOnsiJGlkIjoiNzc2IiwiQSI6MjU1LCJSIjoyMzQsIkciOjIyLCJCIjozMH19LCJMaW5lV2VpZ2h0IjowLjAsIkxpbmVUeXBlIjowLCJQYXJlbnRTdHlsZSI6bnVsbH0sIlBhcmVudFN0eWxlIjpudWxsfSwiTWFyZ2luIjp7IiRpZCI6Ijc3NyIsIlRvcCI6MC4wLCJMZWZ0IjowLjAsIlJpZ2h0IjowLjAsIkJvdHRvbSI6MC4wfSwiUGFkZGluZyI6eyIkaWQiOiI3NzgiLCJUb3AiOjAuMCwiTGVmdCI6MC4wLCJSaWdodCI6MC4wLCJCb3R0b20iOjAuMH0sIklzVmlzaWJsZSI6dHJ1ZSwiV2lkdGgiOjAuMCwiSGVpZ2h0IjowLjAsIkJvcmRlclN0eWxlIjp7IiRpZCI6Ijc3OSIsIkxpbmVDb2xvciI6bnVsbCwiTGluZVdlaWdodCI6MC4wLCJMaW5lVHlwZSI6MCwiUGFyZW50U3R5bGUiOm51bGx9LCJQYXJlbnRTdHlsZSI6bnVsbH0sIk1hcmdpbiI6eyIkaWQiOiI3ODAiLCJUb3AiOjAuMCwiTGVmdCI6MC4wLCJSaWdodCI6MC4wLCJCb3R0b20iOjAuMH0sIlBhZGRpbmciOnsiJGlkIjoiNzgxIiwiVG9wIjowLjAsIkxlZnQiOjAuMCwiUmlnaHQiOjAuMCwiQm90dG9tIjowLjB9LCJJc1Zpc2libGUiOnRydWUsIldpZHRoIjowLjAsIkhlaWdodCI6MC4wLCJCb3JkZXJTdHlsZSI6eyIkaWQiOiI3ODIiLCJMaW5lQ29sb3IiOm51bGwsIkxpbmVXZWlnaHQiOjAuMCwiTGluZVR5cGUiOjAsIlBhcmVudFN0eWxlIjpudWxsfSwiUGFyZW50U3R5bGUiOm51bGx9fV0sIkhhc0Jhc2VsaW5lcyI6ZmFsc2UsIkN1bHR1cmVJbmZvTmFtZSI6ImVuLVVTIiwiU3R5bGVOYW1lIjpudWxsLCJWZXJzaW9uIjp7IiRpZCI6Ijc4MyIsIlZlcnNpb24iOiI1LjQuMCIsIk9yaWdpbmFsQXNzZW1ibHlWZXJzaW9uIjpudWxsLCJFZGl0aW9uIjpudWxsLCJMYXN0U2F2ZWRFZGl0aW9uIjowLCJJc1BsdXNFZGl0aW9uIjpmYWxzZSwiSXNQcm9FZGl0aW9uIjpmYWxzZX0sIkVmZmVjdCI6MCwiU3R5bGUiOnsiJGlkIjoiNzg0IiwiRGVmYXVsdERlcGVuZGVuY3lTdHlsZSI6eyIkaWQiOiI3ODUiLCJMaW5lU3R5bGUiOnsiJGlkIjoiNzg2IiwiTGluZUNvbG9yIjp7IiRpZCI6Ijc4NyIsIiR0eXBlIjoiTkxSRS5Db21tb24uRG9tLlNvbGlkQ29sb3JCcnVzaCwgTkxSRS5Db21tb24iLCJDb2xvciI6eyIkaWQiOiI3ODgiLCJBIjoyNTUsIlIiOjAsIkciOjAsIkIiOjB9fSwiTGluZVdlaWdodCI6MS4wLCJMaW5lVHlwZSI6MCwiUGFyZW50U3R5bGUiOm51bGx9LCJFbmRBcnJvd2hlYWRMaW5lU3R5bGUiOnsiJGlkIjoiNzg5IiwiS2luZCI6MSwiV2lkdGgiOjEsIkxlbmd0aCI6MCwiUGFyZW50U3R5bGUiOm51bGx9LCJCcmluZ1RvRnJvbnQiOmZhbHNlLCJFbGJvd1JhZGl1cyI6My4wLCJNYXJnaW4iOnsiJGlkIjoiNzkwIiwiVG9wIjowLjAsIkxlZnQiOjAuMCwiUmlnaHQiOjAuMCwiQm90dG9tIjowLjB9LCJQYWRkaW5nIjp7IiRpZCI6Ijc5MSIsIlRvcCI6MC4wLCJMZWZ0IjowLjAsIlJpZ2h0IjowLjAsIkJvdHRvbSI6MC4wfSwiQmFja2dyb3VuZCI6bnVsbCwiSXNWaXNpYmxlIjp0cnVlLCJXaWR0aCI6MC4wLCJIZWlnaHQiOjAuMCwiQm9yZGVyU3R5bGUiOm51bGwsIlBhcmVudFN0eWxlIjpudWxsfSwiQ3JpdGljYWxQYXRoU3R5bGUiOnsiJGlkIjoiNzkyIiwiQ3JpdGljYWxQYXRoU3R5bGVPcHRpb25zIjozMCwiTGluZVN0eWxlIjp7IiRpZCI6Ijc5MyIsIkxpbmVDb2xvciI6eyIkaWQiOiI3OTQiLCIkdHlwZSI6Ik5MUkUuQ29tbW9uLkRvbS5Tb2xpZENvbG9yQnJ1c2gsIE5MUkUuQ29tbW9uIiwiQ29sb3IiOnsiJGlkIjoiNzk1IiwiQSI6MjU1LCJSIjoyMjIsIkciOjUwLCJCIjo1MH19LCJMaW5lV2VpZ2h0IjoxLjAsIkxpbmVUeXBlIjowLCJQYXJlbnRTdHlsZSI6bnVsbH0sIlRpdGxlRm9yZWdyb3VuZCI6eyIkaWQiOiI3OTYiLCJDb2xvciI6eyIkaWQiOiI3OTciLCJBIjoyNTUsIlIiOjE3NiwiRyI6MTksIkIiOjI1fX0sIlNoYXBlc0JhY2tncm91bmQiOnsiJGlkIjoiNzk4IiwiQ29sb3IiOnsiJGlkIjoiNzk5IiwiQSI6MjU1LCJSIjoyNTMsIkciOjIwMywiQiI6MjA4fX0sIlNoYXBlc0JvcmRlclN0eWxlIjp7IiRpZCI6IjgwMCIsIkxpbmVDb2xvciI6eyIkaWQiOiI4MDEiLCIkdHlwZSI6Ik5MUkUuQ29tbW9uLkRvbS5Tb2xpZENvbG9yQnJ1c2gsIE5MUkUuQ29tbW9uIiwiQ29sb3IiOnsiJGlkIjoiODAyIiwiQSI6MjU1LCJSIjoyMzQsIkciOjIyLCJCIjozMH19LCJMaW5lV2VpZ2h0IjoyLjAsIkxpbmVUeXBlIjowLCJQYXJlbnRTdHlsZSI6bnVsbH0sIk1hcmdpbiI6eyIkaWQiOiI4MDMiLCJUb3AiOjAuMCwiTGVmdCI6MC4wLCJSaWdodCI6MC4wLCJCb3R0b20iOjAuMH0sIlBhZGRpbmciOnsiJGlkIjoiODA0IiwiVG9wIjowLjAsIkxlZnQiOjAuMCwiUmlnaHQiOjAuMCwiQm90dG9tIjowLjB9LCJCYWNrZ3JvdW5kIjpudWxsLCJJc1Zpc2libGUiOmZhbHNlLCJXaWR0aCI6MC4wLCJIZWlnaHQiOjAuMCwiQm9yZGVyU3R5bGUiOnsiJGlkIjoiODA1IiwiTGluZUNvbG9yIjpudWxsLCJMaW5lV2VpZ2h0IjowLjAsIkxpbmVUeXBlIjowLCJQYXJlbnRTdHlsZSI6bnVsbH0sIlBhcmVudFN0eWxlIjpudWxsfSwiUGFuZWxzU3BhY2luZ0RlZmluaXRpb24iOnsiJGlkIjoiODA2IiwiU3BhY2luZ0Fib3ZlVGltZWJhbmQiOjMsIlNwYWNpbmdCZWxvd1RpbWViYW5kIjozLCJTcGFjaW5nQWJvdmVCZXR3ZWVuU3dpbWxhbmVzQW5kVGFza3MiOjUsIlNwYWNpbmdCZWxvd0JldHdlZW5Td2ltbGFuZXNBbmRUYXNrcyI6NX0sIlRpbWViYW5kU3R5bGUiOnsiJGlkIjoiODA3IiwiU2NhbGVNYXJraW5nIjowLCJTaGFwZSI6MCwiU2hhcGVTdHlsZSI6eyIkaWQiOiI4MDgiLCJNYXJnaW4iOnsiJGlkIjoiODA5IiwiVG9wIjowLjAsIkxlZnQiOjEwLjAsIlJpZ2h0IjoxMC4wLCJCb3R0b20iOjAuMH0sIlBhZGRpbmciOnsiJGlkIjoiODEwIiwiVG9wIjowLjAsIkxlZnQiOjAuMCwiUmlnaHQiOjAuMCwiQm90dG9tIjowLjB9LCJCYWNrZ3JvdW5kIjp7IiRpZCI6IjgxMSIsIkNvbG9yIjp7IiRpZCI6IjgxMiIsIkEiOjI1NSwiUiI6MTQsIkciOjQwLCJCIjo2NX19LCJJc1Zpc2libGUiOnRydWUsIldpZHRoIjowLjAsIkhlaWdodCI6MjAuMCwiQm9yZGVyU3R5bGUiOnsiJGlkIjoiODEzIiwiTGluZUNvbG9yIjp7IiRpZCI6IjgxNCIsIiR0eXBlIjoiTkxSRS5Db21tb24uRG9tLlNvbGlkQ29sb3JCcnVzaCwgTkxSRS5Db21tb24iLCJDb2xvciI6eyIkaWQiOiI4MTUiLCJBIjoyNTUsIlIiOjI1NSwiRyI6MCwiQiI6MH19LCJMaW5lV2VpZ2h0IjowLjAsIkxpbmVUeXBlIjowLCJQYXJlbnRTdHlsZSI6bnVsbH0sIlBhcmVudFN0eWxlIjpudWxsfSwiTWlkZGxlVGllclNoYXBlU3R5bGUiOnsiJGlkIjoiODE2IiwiTWFyZ2luIjp7IiRpZCI6IjgxNyIsIlRvcCI6MC4wLCJMZWZ0IjoxMC4wLCJSaWdodCI6MTAuMCwiQm90dG9tIjowLjB9LCJQYWRkaW5nIjp7IiRpZCI6IjgxOCIsIlRvcCI6MC4wLCJMZWZ0IjowLjAsIlJpZ2h0IjowLjAsIkJvdHRvbSI6MC4wfSwiQmFja2dyb3VuZCI6eyIkaWQiOiI4MTkiLCJDb2xvciI6eyIkaWQiOiI4MjAiLCJBIjoyNTUsIlIiOjE0LCJHIjo0MCwiQiI6NjV9fSwiSXNWaXNpYmxlIjp0cnVlLCJXaWR0aCI6MC4wLCJIZWlnaHQiOjIwLjAsIkJvcmRlclN0eWxlIjp7IiRpZCI6IjgyMSIsIkxpbmVDb2xvciI6eyIkcmVmIjoiODE0In0sIkxpbmVXZWlnaHQiOjAuMCwiTGluZVR5cGUiOjAsIlBhcmVudFN0eWxlIjpudWxsfSwiUGFyZW50U3R5bGUiOm51bGx9LCJCb3R0b21UaWVyU2hhcGVTdHlsZSI6eyIkaWQiOiI4MjIiLCJNYXJnaW4iOnsiJGlkIjoiODIzIiwiVG9wIjowLjAsIkxlZnQiOjEwLjAsIlJpZ2h0IjoxMC4wLCJCb3R0b20iOjAuMH0sIlBhZGRpbmciOnsiJGlkIjoiODI0IiwiVG9wIjowLjAsIkxlZnQiOjAuMCwiUmlnaHQiOjAuMCwiQm90dG9tIjowLjB9LCJCYWNrZ3JvdW5kIjp7IiRpZCI6IjgyNSIsIkNvbG9yIjp7IiRpZCI6IjgyNiIsIkEiOjI1NSwiUiI6MTQsIkciOjQwLCJCIjo2NX19LCJJc1Zpc2libGUiOnRydWUsIldpZHRoIjowLjAsIkhlaWdodCI6MjAuMCwiQm9yZGVyU3R5bGUiOnsiJGlkIjoiODI3IiwiTGluZUNvbG9yIjp7IiRyZWYiOiI4MTQifSwiTGluZVdlaWdodCI6MC4wLCJMaW5lVHlwZSI6MCwiUGFyZW50U3R5bGUiOm51bGx9LCJQYXJlbnRTdHlsZSI6bnVsbH0sIlJpZ2h0RW5kQ2Fwc1N0eWxlIjp7IiRpZCI6IjgyOCIsIkZvbnRTZXR0aW5ncyI6eyIkaWQiOiI4MjkiLCJGb250U2l6ZSI6MTgsIkZvbnROYW1lIjoiQ2FsaWJyaSIsIklzQm9sZCI6dHJ1ZSwiSXNJdGFsaWMiOmZhbHNlLCJJc1VuZGVybGluZWQiOmZhbHNlLCJQYXJlbnRTdHlsZSI6bnVsbH0sIkF1dG9TaXplIjowLCJGb3JlZ3JvdW5kIjp7IiRpZCI6IjgzMCIsIkNvbG9yIjp7IiRpZCI6IjgzMSIsIkEiOjI1NSwiUiI6MjMzLCJHIjoxMTMsIkIiOjUwfX0sIk1heFdpZHRoIjoyMDAuMCwiTWF4SGVpZ2h0IjoiSW5maW5pdHkiLCJTbWFydEZvcmVncm91bmRJc0FjdGl2ZSI6ZmFsc2UsIkhvcml6b250YWxBbGlnbm1lbnQiOjAsIlZlcnRpY2FsQWxpZ25tZW50IjoxLCJTbWFydEZvcmVncm91bmQiOm51bGwsIkJhY2tncm91bmRGaWxsVHlwZSI6MCwiTWFyZ2luIjp7IiRpZCI6IjgzMiIsIlRvcCI6MC4wLCJMZWZ0IjowLjAsIlJpZ2h0IjoyMC4wLCJCb3R0b20iOjAuMH0sIlBhZGRpbmciOnsiJGlkIjoiODMzIiwiVG9wIjowLjAsIkxlZnQiOjAuMCwiUmlnaHQiOjAuMCwiQm90dG9tIjowLjB9LCJCYWNrZ3JvdW5kIjp7IiRpZCI6IjgzNCIsIkNvbG9yIjp7IiRpZCI6IjgzNSIsIkEiOjI1NSwiUiI6MjMzLCJHIjoxMTMsIkIiOjUwfX0sIklzVmlzaWJsZSI6ZmFsc2UsIldpZHRoIjowLjAsIkhlaWdodCI6MC4wLCJCb3JkZXJTdHlsZSI6eyIkaWQiOiI4MzYiLCJMaW5lQ29sb3IiOm51bGwsIkxpbmVXZWlnaHQiOjAuMCwiTGluZVR5cGUiOjAsIlBhcmVudFN0eWxlIjpudWxsfSwiUGFyZW50U3R5bGUiOm51bGx9LCJMZWZ0RW5kQ2Fwc1N0eWxlIjp7IiRpZCI6IjgzNyIsIkZvbnRTZXR0aW5ncyI6eyIkaWQiOiI4MzgiLCJGb250U2l6ZSI6MTgsIkZvbnROYW1lIjoiQ2FsaWJyaSIsIklzQm9sZCI6dHJ1ZSwiSXNJdGFsaWMiOmZhbHNlLCJJc1VuZGVybGluZWQiOmZhbHNlLCJQYXJlbnRTdHlsZSI6bnVsbH0sIkF1dG9TaXplIjowLCJGb3JlZ3JvdW5kIjp7IiRpZCI6IjgzOSIsIkNvbG9yIjp7IiRpZCI6Ijg0MCIsIkEiOjI1NSwiUiI6MjM3LCJHIjoxMjUsIkIiOjQ5fX0sIk1heFdpZHRoIjoyMDAuMCwiTWF4SGVpZ2h0IjoiSW5maW5pdHkiLCJTbWFydEZvcmVncm91bmRJc0FjdGl2ZSI6ZmFsc2UsIkhvcml6b250YWxBbGlnbm1lbnQiOjAsIlZlcnRpY2FsQWxpZ25tZW50IjoxLCJTbWFydEZvcmVncm91bmQiOm51bGwsIkJhY2tncm91bmRGaWxsVHlwZSI6MCwiTWFyZ2luIjp7IiRpZCI6Ijg0MSIsIlRvcCI6MC4wLCJMZWZ0IjozOS41MDY2NjY2NjY2NjY2NjEsIlJpZ2h0IjowLjAsIkJvdHRvbSI6MC4wfSwiUGFkZGluZyI6eyIkaWQiOiI4NDIiLCJUb3AiOjAuMCwiTGVmdCI6MC4wLCJSaWdodCI6MC4wLCJCb3R0b20iOjAuMH0sIkJhY2tncm91bmQiOnsiJGlkIjoiODQzIiwiQ29sb3IiOnsiJGlkIjoiODQ0IiwiQSI6MjU1LCJSIjoyMzcsIkciOjEyNSwiQiI6NDl9fSwiSXNWaXNpYmxlIjpmYWxzZSwiV2lkdGgiOjAuMCwiSGVpZ2h0IjowLjAsIkJvcmRlclN0eWxlIjp7IiRpZCI6Ijg0NSIsIkxpbmVDb2xvciI6bnVsbCwiTGluZVdlaWdodCI6MC4wLCJMaW5lVHlwZSI6MCwiUGFyZW50U3R5bGUiOm51bGx9LCJQYXJlbnRTdHlsZSI6bnVsbH0sIlRvZGF5VGV4dFN0eWxlIjp7IiRpZCI6Ijg0NiIsIkZvbnRTZXR0aW5ncyI6eyIkaWQiOiI4NDciLCJGb250U2l6ZSI6MTIsIkZvbnROYW1lIjoiQ2FsaWJyaSIsIklzQm9sZCI6ZmFsc2UsIklzSXRhbGljIjpmYWxzZSwiSXNVbmRlcmxpbmVkIjpmYWxzZSwiUGFyZW50U3R5bGUiOm51bGx9LCJBdXRvU2l6ZSI6MCwiRm9yZWdyb3VuZCI6eyIkaWQiOiI4NDgiLCJDb2xvciI6eyIkaWQiOiI4NDk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ODUwIiwiVG9wIjowLjAsIkxlZnQiOjAuMCwiUmlnaHQiOjAuMCwiQm90dG9tIjowLjB9LCJQYWRkaW5nIjp7IiRpZCI6Ijg1MSIsIlRvcCI6MC4wLCJMZWZ0IjowLjAsIlJpZ2h0IjowLjAsIkJvdHRvbSI6MC4wfSwiQmFja2dyb3VuZCI6eyIkaWQiOiI4NTIiLCJDb2xvciI6eyIkaWQiOiI4NTMiLCJBIjoyNTUsIlIiOjAsIkciOjAsIkIiOjB9fSwiSXNWaXNpYmxlIjpmYWxzZSwiV2lkdGgiOjAuMCwiSGVpZ2h0IjowLjAsIkJvcmRlclN0eWxlIjp7IiRpZCI6Ijg1NCIsIkxpbmVDb2xvciI6bnVsbCwiTGluZVdlaWdodCI6MC4wLCJMaW5lVHlwZSI6MCwiUGFyZW50U3R5bGUiOm51bGx9LCJQYXJlbnRTdHlsZSI6bnVsbH0sIlRvZGF5TWFya2VyU3R5bGUiOnsiJGlkIjoiODU1IiwiTWFyZ2luIjp7IiRpZCI6Ijg1NiIsIlRvcCI6MC4wLCJMZWZ0IjowLjAsIlJpZ2h0IjowLjAsIkJvdHRvbSI6MC4wfSwiUGFkZGluZyI6eyIkaWQiOiI4NTciLCJUb3AiOjAuMCwiTGVmdCI6MC4wLCJSaWdodCI6MC4wLCJCb3R0b20iOjAuMH0sIkJhY2tncm91bmQiOnsiJGlkIjoiODU4IiwiQ29sb3IiOnsiJGlkIjoiODU5IiwiQSI6MjU1LCJSIjoyNTUsIkciOjAsIkIiOjB9fSwiSXNWaXNpYmxlIjp0cnVlLCJXaWR0aCI6MC4wLCJIZWlnaHQiOjAuMCwiQm9yZGVyU3R5bGUiOm51bGwsIlBhcmVudFN0eWxlIjpudWxsfSwiU2NhbGVTdHlsZSI6eyIkaWQiOiI4NjAiLCJTaGFwZSI6MywiU2hvd1NlZ21lbnRTZXBhcmF0b3JzIjp0cnVlLCJTZWdtZW50U2VwYXJhdG9yT3BhY2l0eSI6MzAsIkhhc0JlZW5WaXNpYmxlQmVmb3JlIjpmYWxzZSwiRm9udFNldHRpbmdzIjp7IiRpZCI6Ijg2MSIsIkZvbnRTaXplIjoxMiwiRm9udE5hbWUiOiJDYWxpYnJpIiwiSXNCb2xkIjpmYWxzZSwiSXNJdGFsaWMiOmZhbHNlLCJJc1VuZGVybGluZWQiOmZhbHNlLCJQYXJlbnRTdHlsZSI6bnVsbH0sIkF1dG9TaXplIjowLCJGb3JlZ3JvdW5kIjp7IiRpZCI6Ijg2MiIsIkNvbG9yIjp7IiRpZCI6Ijg2MyIsIkEiOjI1NSwiUiI6MjMyLCJHIjoyMzIsIkIiOjIzMn19LCJNYXhXaWR0aCI6MjAwLjAsIk1heEhlaWdodCI6IkluZmluaXR5IiwiU21hcnRGb3JlZ3JvdW5kSXNBY3RpdmUiOmZhbHNlLCJIb3Jpem9udGFsQWxpZ25tZW50IjowLCJWZXJ0aWNhbEFsaWdubWVudCI6MSwiU21hcnRGb3JlZ3JvdW5kIjpudWxsLCJCYWNrZ3JvdW5kRmlsbFR5cGUiOjAsIk1hcmdpbiI6eyIkaWQiOiI4NjQiLCJUb3AiOjAuMCwiTGVmdCI6NC4wLCJSaWdodCI6NC4wLCJCb3R0b20iOjAuMH0sIlBhZGRpbmciOnsiJGlkIjoiODY1IiwiVG9wIjowLjAsIkxlZnQiOjAuMCwiUmlnaHQiOjAuMCwiQm90dG9tIjowLjB9LCJCYWNrZ3JvdW5kIjp7IiRpZCI6Ijg2NiIsIkNvbG9yIjp7IiRpZCI6Ijg2NyIsIkEiOjI1NSwiUiI6MTQsIkciOjQwLCJCIjo2NX19LCJJc1Zpc2libGUiOnRydWUsIldpZHRoIjowLjAsIkhlaWdodCI6MC4wLCJCb3JkZXJTdHlsZSI6eyIkaWQiOiI4NjgiLCJMaW5lQ29sb3IiOm51bGwsIkxpbmVXZWlnaHQiOjAuMCwiTGluZVR5cGUiOjAsIlBhcmVudFN0eWxlIjpudWxsfSwiUGFyZW50U3R5bGUiOm51bGx9LCJTaW5nbGVTY2FsZVNoYXBlU3R5bGUiOnsiJGlkIjoiODY5IiwiU2hhcGUiOjAsIkhlaWdodCI6MC4wfSwiTWlkZGxlVGllclNjYWxlU3R5bGUiOnsiJGlkIjoiODcwIiwiU2hhcGUiOjMsIlNob3dTZWdtZW50U2VwYXJhdG9ycyI6dHJ1ZSwiU2VnbWVudFNlcGFyYXRvck9wYWNpdHkiOjMwLCJIYXNCZWVuVmlzaWJsZUJlZm9yZSI6ZmFsc2UsIkZvbnRTZXR0aW5ncyI6eyIkaWQiOiI4NzEiLCJGb250U2l6ZSI6MTIsIkZvbnROYW1lIjoiQ2FsaWJyaSIsIklzQm9sZCI6ZmFsc2UsIklzSXRhbGljIjpmYWxzZSwiSXNVbmRlcmxpbmVkIjpmYWxzZSwiUGFyZW50U3R5bGUiOm51bGx9LCJBdXRvU2l6ZSI6MCwiRm9yZWdyb3VuZCI6eyIkaWQiOiI4NzIiLCJDb2xvciI6eyIkaWQiOiI4NzMiLCJBIjoyNTUsIlIiOjIzMiwiRyI6MjMyLCJCIjoyMzJ9fSwiTWF4V2lkdGgiOjIwMC4wLCJNYXhIZWlnaHQiOiJJbmZpbml0eSIsIlNtYXJ0Rm9yZWdyb3VuZElzQWN0aXZlIjpmYWxzZSwiSG9yaXpvbnRhbEFsaWdubWVudCI6MCwiVmVydGljYWxBbGlnbm1lbnQiOjEsIlNtYXJ0Rm9yZWdyb3VuZCI6bnVsbCwiQmFja2dyb3VuZEZpbGxUeXBlIjowLCJNYXJnaW4iOnsiJGlkIjoiODc0IiwiVG9wIjowLjAsIkxlZnQiOjQuMCwiUmlnaHQiOjQuMCwiQm90dG9tIjowLjB9LCJQYWRkaW5nIjp7IiRpZCI6Ijg3NSIsIlRvcCI6MC4wLCJMZWZ0IjowLjAsIlJpZ2h0IjowLjAsIkJvdHRvbSI6MC4wfSwiQmFja2dyb3VuZCI6eyIkaWQiOiI4NzYiLCJDb2xvciI6eyIkaWQiOiI4NzciLCJBIjoyNTUsIlIiOjE0LCJHIjo0MCwiQiI6NjV9fSwiSXNWaXNpYmxlIjpmYWxzZSwiV2lkdGgiOjAuMCwiSGVpZ2h0IjowLjAsIkJvcmRlclN0eWxlIjp7IiRpZCI6Ijg3OCIsIkxpbmVDb2xvciI6bnVsbCwiTGluZVdlaWdodCI6MC4wLCJMaW5lVHlwZSI6MCwiUGFyZW50U3R5bGUiOm51bGx9LCJQYXJlbnRTdHlsZSI6bnVsbH0sIkJvdHRvbVRpZXJTY2FsZVN0eWxlIjp7IiRpZCI6Ijg3OSIsIlNoYXBlIjozLCJTaG93U2VnbWVudFNlcGFyYXRvcnMiOnRydWUsIlNlZ21lbnRTZXBhcmF0b3JPcGFjaXR5IjozMCwiSGFzQmVlblZpc2libGVCZWZvcmUiOmZhbHNlLCJGb250U2V0dGluZ3MiOnsiJGlkIjoiODgwIiwiRm9udFNpemUiOjEyLCJGb250TmFtZSI6IkNhbGlicmkiLCJJc0JvbGQiOmZhbHNlLCJJc0l0YWxpYyI6ZmFsc2UsIklzVW5kZXJsaW5lZCI6ZmFsc2UsIlBhcmVudFN0eWxlIjpudWxsfSwiQXV0b1NpemUiOjAsIkZvcmVncm91bmQiOnsiJGlkIjoiODgxIiwiQ29sb3IiOnsiJGlkIjoiODgyIiwiQSI6MjU1LCJSIjoyMzIsIkciOjIzMiwiQiI6MjMyfX0sIk1heFdpZHRoIjoyMDAuMCwiTWF4SGVpZ2h0IjoiSW5maW5pdHkiLCJTbWFydEZvcmVncm91bmRJc0FjdGl2ZSI6ZmFsc2UsIkhvcml6b250YWxBbGlnbm1lbnQiOjAsIlZlcnRpY2FsQWxpZ25tZW50IjoxLCJTbWFydEZvcmVncm91bmQiOm51bGwsIkJhY2tncm91bmRGaWxsVHlwZSI6MCwiTWFyZ2luIjp7IiRpZCI6Ijg4MyIsIlRvcCI6MC4wLCJMZWZ0Ijo0LjAsIlJpZ2h0Ijo0LjAsIkJvdHRvbSI6MC4wfSwiUGFkZGluZyI6eyIkaWQiOiI4ODQiLCJUb3AiOjAuMCwiTGVmdCI6MC4wLCJSaWdodCI6MC4wLCJCb3R0b20iOjAuMH0sIkJhY2tncm91bmQiOnsiJGlkIjoiODg1IiwiQ29sb3IiOnsiJGlkIjoiODg2IiwiQSI6MjU1LCJSIjoxNCwiRyI6NDAsIkIiOjY1fX0sIklzVmlzaWJsZSI6ZmFsc2UsIldpZHRoIjowLjAsIkhlaWdodCI6MC4wLCJCb3JkZXJTdHlsZSI6eyIkaWQiOiI4ODciLCJMaW5lQ29sb3IiOm51bGwsIkxpbmVXZWlnaHQiOjAuMCwiTGluZVR5cGUiOjAsIlBhcmVudFN0eWxlIjpudWxsfSwiUGFyZW50U3R5bGUiOm51bGx9LCJFbGFwc2VkVGltZUJhY2tncm91bmQiOnsiJGlkIjoiODg4IiwiQ29sb3IiOnsiJGlkIjoiODg5IiwiQSI6MTkxLCJSIjoyNTUsIkciOjAsIkIiOjB9fSwiQXBwZW5kWWVhck9uWWVhckNoYW5nZSI6ZmFsc2UsIkVsYXBzZWRUaW1lRm9ybWF0IjowLCJUb2RheU1hcmtlclBvc2l0aW9uIjowLCJRdWlja1Bvc2l0aW9uIjowLCJBYnNvbHV0ZVBvc2l0aW9uIjoxMzUuMCwiTWFyZ2luIjp7IiRpZCI6Ijg5MCIsIlRvcCI6MC4wLCJMZWZ0IjoxMC4wLCJSaWdodCI6MTAuMCwiQm90dG9tIjowLjB9LCJQYWRkaW5nIjp7IiRpZCI6Ijg5MSIsIlRvcCI6MC4wLCJMZWZ0IjowLjAsIlJpZ2h0IjowLjAsIkJvdHRvbSI6MC4wfSwiQmFja2dyb3VuZCI6eyIkaWQiOiI4OTIiLCJDb2xvciI6eyIkaWQiOiI4OTMiLCJBIjoyNTUsIlIiOjQ3LCJHIjo1NCwiQiI6MTUzfX0sIklzVmlzaWJsZSI6ZmFsc2UsIldpZHRoIjowLjAsIkhlaWdodCI6MC4wLCJCb3JkZXJTdHlsZSI6bnVsbCwiUGFyZW50U3R5bGUiOm51bGx9LCJEZWZhdWx0TWlsZXN0b25lU3R5bGUiOnsiJGlkIjoiODk0IiwiU2hhcGUiOjIsIkNvbm5lY3Rvck1hcmdpbiI6eyIkaWQiOiI4OTUiLCJUb3AiOjAuMCwiTGVmdCI6Mi4wLCJSaWdodCI6Mi4wLCJCb3R0b20iOjAuMH0sIkNvbm5lY3RvclN0eWxlIjp7IiRpZCI6Ijg5NiIsIkxpbmVDb2xvciI6eyIkaWQiOiI4OTciLCIkdHlwZSI6Ik5MUkUuQ29tbW9uLkRvbS5Tb2xpZENvbG9yQnJ1c2gsIE5MUkUuQ29tbW9uIiwiQ29sb3IiOnsiJGlkIjoiODk4IiwiQSI6MTI3LCJSIjoyMzMsIkciOjExMywiQiI6NTB9fSwiTGluZVdlaWdodCI6MS4wLCJMaW5lVHlwZSI6MCwiUGFyZW50U3R5bGUiOm51bGx9LCJJc0JlbG93VGltZWJhbmQiOmZhbHNlLCJQb3NpdGlvbk9uVGFzayI6MCwiSGlkZURhdGUiOmZhbHNlLCJTaGFwZVNpemUiOjEsIlNwYWNpbmciOjAuMCwiUGFkZGluZyI6eyIkaWQiOiI4OTkiLCJUb3AiOjUuMCwiTGVmdCI6My4wLCJSaWdodCI6MC4wLCJCb3R0b20iOjIuMH0sIlNoYXBlU3R5bGUiOnsiJGlkIjoiOTAwIiwiTWFyZ2luIjp7IiRpZCI6IjkwMSIsIlRvcCI6MC4wLCJMZWZ0IjowLjAsIlJpZ2h0IjowLjAsIkJvdHRvbSI6MC4wfSwiUGFkZGluZyI6eyIkaWQiOiI5MDIiLCJUb3AiOjAuMCwiTGVmdCI6MC4wLCJSaWdodCI6MC4wLCJCb3R0b20iOjAuMH0sIkJhY2tncm91bmQiOnsiJGlkIjoiOTAzIiwiQ29sb3IiOnsiJGlkIjoiOTA0IiwiQSI6MjU1LCJSIjoyMzMsIkciOjExMywiQiI6NTB9fSwiSXNWaXNpYmxlIjp0cnVlLCJXaWR0aCI6MTguMCwiSGVpZ2h0IjoyMC4wLCJCb3JkZXJTdHlsZSI6eyIkaWQiOiI5MDUiLCJMaW5lQ29sb3IiOnsiJGlkIjoiOTA2IiwiJHR5cGUiOiJOTFJFLkNvbW1vbi5Eb20uU29saWRDb2xvckJydXNoLCBOTFJFLkNvbW1vbiIsIkNvbG9yIjp7IiRpZCI6IjkwNyIsIkEiOjI1NSwiUiI6MjM0LCJHIjoyMiwiQiI6MzB9fSwiTGluZVdlaWdodCI6MC4wLCJMaW5lVHlwZSI6MCwiUGFyZW50U3R5bGUiOm51bGx9LCJQYXJlbnRTdHlsZSI6bnVsbH0sIlRpdGxlU3R5bGUiOnsiJGlkIjoiOTA4IiwiRm9udFNldHRpbmdzIjp7IiRpZCI6IjkwOSIsIkZvbnRTaXplIjoxMSwiRm9udE5hbWUiOiJDYWxpYnJpIiwiSXNCb2xkIjp0cnVlLCJJc0l0YWxpYyI6ZmFsc2UsIklzVW5kZXJsaW5lZCI6ZmFsc2UsIlBhcmVudFN0eWxlIjpudWxsfSwiQXV0b1NpemUiOjAsIkZvcmVncm91bmQiOnsiJGlkIjoiOTEwIiwiQ29sb3IiOnsiJGlkIjoiOTEx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kxMiIsIlRvcCI6MC4wLCJMZWZ0IjowLjAsIlJpZ2h0IjowLjAsIkJvdHRvbSI6MC4wfSwiUGFkZGluZyI6eyIkaWQiOiI5MTMiLCJUb3AiOjAuMCwiTGVmdCI6MC4wLCJSaWdodCI6MC4wLCJCb3R0b20iOjAuMH0sIkJhY2tncm91bmQiOnsiJGlkIjoiOTE0IiwiQ29sb3IiOnsiJGlkIjoiOTE1IiwiQSI6MjU1LCJSIjowLCJHIjowLCJCIjowfX0sIklzVmlzaWJsZSI6dHJ1ZSwiV2lkdGgiOjAuMCwiSGVpZ2h0IjowLjAsIkJvcmRlclN0eWxlIjp7IiRpZCI6IjkxNiIsIkxpbmVDb2xvciI6bnVsbCwiTGluZVdlaWdodCI6MC4wLCJMaW5lVHlwZSI6MCwiUGFyZW50U3R5bGUiOm51bGx9LCJQYXJlbnRTdHlsZSI6bnVsbH0sIkRhdGVTdHlsZSI6eyIkaWQiOiI5MTciLCJGb250U2V0dGluZ3MiOnsiJGlkIjoiOTE4IiwiRm9udFNpemUiOjEwLCJGb250TmFtZSI6IkNhbGlicmkiLCJJc0JvbGQiOmZhbHNlLCJJc0l0YWxpYyI6ZmFsc2UsIklzVW5kZXJsaW5lZCI6ZmFsc2UsIlBhcmVudFN0eWxlIjpudWxsfSwiQXV0b1NpemUiOjAsIkZvcmVncm91bmQiOnsiJGlkIjoiOTE5IiwiQ29sb3IiOnsiJGlkIjoiOTIwIiwiQSI6MjU1LCJSIjoxNCwiRyI6NDAsIkIiOjY1fX0sIk1heFdpZHRoIjoyMDAuMCwiTWF4SGVpZ2h0IjoiSW5maW5pdHkiLCJTbWFydEZvcmVncm91bmRJc0FjdGl2ZSI6ZmFsc2UsIkhvcml6b250YWxBbGlnbm1lbnQiOjAsIlZlcnRpY2FsQWxpZ25tZW50IjoxLCJTbWFydEZvcmVncm91bmQiOm51bGwsIkJhY2tncm91bmRGaWxsVHlwZSI6MCwiTWFyZ2luIjp7IiRpZCI6IjkyMSIsIlRvcCI6MC4wLCJMZWZ0IjowLjAsIlJpZ2h0IjowLjAsIkJvdHRvbSI6MC4wfSwiUGFkZGluZyI6eyIkaWQiOiI5MjIiLCJUb3AiOjAuMCwiTGVmdCI6MC4wLCJSaWdodCI6MC4wLCJCb3R0b20iOjAuMH0sIkJhY2tncm91bmQiOnsiJGlkIjoiOTIzIiwiQ29sb3IiOnsiJGlkIjoiOTI0IiwiQSI6MjU1LCJSIjoxNCwiRyI6NDAsIkIiOjY1fX0sIklzVmlzaWJsZSI6dHJ1ZSwiV2lkdGgiOjAuMCwiSGVpZ2h0IjowLjAsIkJvcmRlclN0eWxlIjp7IiRpZCI6IjkyNSIsIkxpbmVDb2xvciI6bnVsbCwiTGluZVdlaWdodCI6MC4wLCJMaW5lVHlwZSI6MCwiUGFyZW50U3R5bGUiOm51bGx9LCJQYXJlbnRTdHlsZSI6bnVsbH0sIkRhdGVGb3JtYXQiOnsiJGlkIjoiOTI2IiwiRm9ybWF0U3RyaW5nIjoiTU1NIGQs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yNyIsIkZvcm1hdCI6MCwiSXNWaXNpYmxlIjpmYWxzZSwiTGFzdEtub3duVmlzaWJpbGl0eVN0YXRlIjpmYWxzZX0sIklzVmlzaWJsZSI6dHJ1ZSwiUGFyZW50U3R5bGUiOm51bGx9LCJEZWZhdWx0TW90U3R5bGUiOnsiJGlkIjoiOTI4IiwiU2hhcGUiOjIsIkNvbm5lY3Rvck1hcmdpbiI6eyIkaWQiOiI5MjkiLCJUb3AiOjAuMCwiTGVmdCI6Mi4wLCJSaWdodCI6Mi4wLCJCb3R0b20iOjAuMH0sIkNvbm5lY3RvclN0eWxlIjp7IiRpZCI6IjkzMCIsIkxpbmVDb2xvciI6eyIkaWQiOiI5MzEiLCIkdHlwZSI6Ik5MUkUuQ29tbW9uLkRvbS5Tb2xpZENvbG9yQnJ1c2gsIE5MUkUuQ29tbW9uIiwiQ29sb3IiOnsiJGlkIjoiOTMyIiwiQSI6MTI3LCJSIjoyMzMsIkciOjExMywiQiI6NTB9fSwiTGluZVdlaWdodCI6MS4wLCJMaW5lVHlwZSI6MCwiUGFyZW50U3R5bGUiOm51bGx9LCJJc0JlbG93VGltZWJhbmQiOmZhbHNlLCJQb3NpdGlvbk9uVGFzayI6MSwiSGlkZURhdGUiOmZhbHNlLCJTaGFwZVNpemUiOjEsIlNwYWNpbmciOjAuMCwiUGFkZGluZyI6eyIkaWQiOiI5MzMiLCJUb3AiOjUuMCwiTGVmdCI6My4wLCJSaWdodCI6MC4wLCJCb3R0b20iOjIuMH0sIlNoYXBlU3R5bGUiOnsiJGlkIjoiOTM0IiwiTWFyZ2luIjp7IiRpZCI6IjkzNSIsIlRvcCI6MC4wLCJMZWZ0IjowLjAsIlJpZ2h0IjowLjAsIkJvdHRvbSI6MC4wfSwiUGFkZGluZyI6eyIkaWQiOiI5MzYiLCJUb3AiOjAuMCwiTGVmdCI6MC4wLCJSaWdodCI6MC4wLCJCb3R0b20iOjAuMH0sIkJhY2tncm91bmQiOnsiJGlkIjoiOTM3IiwiQ29sb3IiOnsiJGlkIjoiOTM4IiwiQSI6MjU1LCJSIjoyMzMsIkciOjExMywiQiI6NTB9fSwiSXNWaXNpYmxlIjp0cnVlLCJXaWR0aCI6MTMuMCwiSGVpZ2h0IjoxMy4wLCJCb3JkZXJTdHlsZSI6eyIkaWQiOiI5MzkiLCJMaW5lQ29sb3IiOnsiJGlkIjoiOTQwIiwiJHR5cGUiOiJOTFJFLkNvbW1vbi5Eb20uU29saWRDb2xvckJydXNoLCBOTFJFLkNvbW1vbiIsIkNvbG9yIjp7IiRpZCI6Ijk0MSIsIkEiOjI1NSwiUiI6MjM0LCJHIjoyMiwiQiI6MzB9fSwiTGluZVdlaWdodCI6MC4wLCJMaW5lVHlwZSI6MCwiUGFyZW50U3R5bGUiOm51bGx9LCJQYXJlbnRTdHlsZSI6bnVsbH0sIlRpdGxlU3R5bGUiOnsiJGlkIjoiOTQyIiwiRm9udFNldHRpbmdzIjp7IiRpZCI6Ijk0MyIsIkZvbnRTaXplIjoxMSwiRm9udE5hbWUiOiJDYWxpYnJpIiwiSXNCb2xkIjp0cnVlLCJJc0l0YWxpYyI6ZmFsc2UsIklzVW5kZXJsaW5lZCI6ZmFsc2UsIlBhcmVudFN0eWxlIjpudWxsfSwiQXV0b1NpemUiOjAsIkZvcmVncm91bmQiOnsiJGlkIjoiOTQ0IiwiQ29sb3IiOnsiJGlkIjoiOTQ1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k0NiIsIlRvcCI6MC4wLCJMZWZ0IjowLjAsIlJpZ2h0IjowLjAsIkJvdHRvbSI6MC4wfSwiUGFkZGluZyI6eyIkaWQiOiI5NDciLCJUb3AiOjAuMCwiTGVmdCI6MC4wLCJSaWdodCI6MC4wLCJCb3R0b20iOjAuMH0sIkJhY2tncm91bmQiOnsiJGlkIjoiOTQ4IiwiQ29sb3IiOnsiJGlkIjoiOTQ5IiwiQSI6MjU1LCJSIjowLCJHIjowLCJCIjowfX0sIklzVmlzaWJsZSI6dHJ1ZSwiV2lkdGgiOjAuMCwiSGVpZ2h0IjowLjAsIkJvcmRlclN0eWxlIjp7IiRpZCI6Ijk1MCIsIkxpbmVDb2xvciI6bnVsbCwiTGluZVdlaWdodCI6MC4wLCJMaW5lVHlwZSI6MCwiUGFyZW50U3R5bGUiOm51bGx9LCJQYXJlbnRTdHlsZSI6bnVsbH0sIkRhdGVTdHlsZSI6eyIkaWQiOiI5NTEiLCJGb250U2V0dGluZ3MiOnsiJGlkIjoiOTUyIiwiRm9udFNpemUiOjEwLCJGb250TmFtZSI6IkNhbGlicmkiLCJJc0JvbGQiOmZhbHNlLCJJc0l0YWxpYyI6ZmFsc2UsIklzVW5kZXJsaW5lZCI6ZmFsc2UsIlBhcmVudFN0eWxlIjpudWxsfSwiQXV0b1NpemUiOjAsIkZvcmVncm91bmQiOnsiJGlkIjoiOTUzIiwiQ29sb3IiOnsiJGlkIjoiOTU0IiwiQSI6MjU1LCJSIjoxNCwiRyI6NDAsIkIiOjY1fX0sIk1heFdpZHRoIjoyMDAuMCwiTWF4SGVpZ2h0IjoiSW5maW5pdHkiLCJTbWFydEZvcmVncm91bmRJc0FjdGl2ZSI6ZmFsc2UsIkhvcml6b250YWxBbGlnbm1lbnQiOjAsIlZlcnRpY2FsQWxpZ25tZW50IjoxLCJTbWFydEZvcmVncm91bmQiOm51bGwsIkJhY2tncm91bmRGaWxsVHlwZSI6MCwiTWFyZ2luIjp7IiRpZCI6Ijk1NSIsIlRvcCI6MC4wLCJMZWZ0IjowLjAsIlJpZ2h0IjowLjAsIkJvdHRvbSI6MC4wfSwiUGFkZGluZyI6eyIkaWQiOiI5NTYiLCJUb3AiOjAuMCwiTGVmdCI6MC4wLCJSaWdodCI6MC4wLCJCb3R0b20iOjAuMH0sIkJhY2tncm91bmQiOnsiJGlkIjoiOTU3IiwiQ29sb3IiOnsiJGlkIjoiOTU4IiwiQSI6MjU1LCJSIjoxNCwiRyI6NDAsIkIiOjY1fX0sIklzVmlzaWJsZSI6dHJ1ZSwiV2lkdGgiOjAuMCwiSGVpZ2h0IjowLjAsIkJvcmRlclN0eWxlIjp7IiRpZCI6Ijk1OSIsIkxpbmVDb2xvciI6bnVsbCwiTGluZVdlaWdodCI6MC4wLCJMaW5lVHlwZSI6MCwiUGFyZW50U3R5bGUiOm51bGx9LCJQYXJlbnRTdHlsZSI6bnVsbH0sIkRhdGVGb3JtYXQiOnsiJGlkIjoiOTYwIiwiRm9ybWF0U3RyaW5nIjoiTU1NIGQs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2MSIsIkZvcm1hdCI6MCwiSXNWaXNpYmxlIjpmYWxzZSwiTGFzdEtub3duVmlzaWJpbGl0eVN0YXRlIjpmYWxzZX0sIklzVmlzaWJsZSI6dHJ1ZSwiUGFyZW50U3R5bGUiOm51bGx9LCJEZWZhdWx0VGFza1N0eWxlIjp7IiRpZCI6Ijk2MiIsIlNoYXBlIjozLCJTaGFwZVRoaWNrbmVzcyI6MCwiRHVyYXRpb25Gb3JtYXQiOjAsIkluY2x1ZGVOb25Xb3JraW5nRGF5c0luRHVyYXRpb24iOmZhbHNlLCJQZXJjZW50YWdlQ29tcGxldGVTdHlsZSI6eyIkaWQiOiI5NjMiLCJGb250U2V0dGluZ3MiOnsiJGlkIjoiOTY0IiwiRm9udFNpemUiOjEwLCJGb250TmFtZSI6IkNhbGlicmkiLCJJc0JvbGQiOmZhbHNlLCJJc0l0YWxpYyI6ZmFsc2UsIklzVW5kZXJsaW5lZCI6ZmFsc2UsIlBhcmVudFN0eWxlIjpudWxsfSwiQXV0b1NpemUiOjAsIkZvcmVncm91bmQiOnsiJGlkIjoiOTY1IiwiQ29sb3IiOnsiJGlkIjoiOTY2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k2NyIsIlRvcCI6MC4wLCJMZWZ0IjowLjAsIlJpZ2h0IjowLjAsIkJvdHRvbSI6MC4wfSwiUGFkZGluZyI6eyIkaWQiOiI5NjgiLCJUb3AiOjAuMCwiTGVmdCI6MC4wLCJSaWdodCI6MC4wLCJCb3R0b20iOjAuMH0sIkJhY2tncm91bmQiOnsiJGlkIjoiOTY5IiwiQ29sb3IiOnsiJGlkIjoiOTcwIiwiQSI6ODksIlIiOjAsIkciOjAsIkIiOjB9fSwiSXNWaXNpYmxlIjp0cnVlLCJXaWR0aCI6MC4wLCJIZWlnaHQiOjAuMCwiQm9yZGVyU3R5bGUiOnsiJGlkIjoiOTcxIiwiTGluZUNvbG9yIjpudWxsLCJMaW5lV2VpZ2h0IjowLjAsIkxpbmVUeXBlIjowLCJQYXJlbnRTdHlsZSI6bnVsbH0sIlBhcmVudFN0eWxlIjpudWxsfSwiRHVyYXRpb25TdHlsZSI6eyIkaWQiOiI5NzIiLCJGb250U2V0dGluZ3MiOnsiJGlkIjoiOTczIiwiRm9udFNpemUiOjEwLCJGb250TmFtZSI6IkNhbGlicmkiLCJJc0JvbGQiOmZhbHNlLCJJc0l0YWxpYyI6ZmFsc2UsIklzVW5kZXJsaW5lZCI6ZmFsc2UsIlBhcmVudFN0eWxlIjpudWxsfSwiQXV0b1NpemUiOjAsIkZvcmVncm91bmQiOnsiJGlkIjoiOTc0IiwiQ29sb3IiOnsiJGlkIjoiOTc1IiwiQSI6MjU1LCJSIjoyMzcsIkciOjEyNSwiQiI6NDl9fSwiTWF4V2lkdGgiOjIwMC4wLCJNYXhIZWlnaHQiOiJJbmZpbml0eSIsIlNtYXJ0Rm9yZWdyb3VuZElzQWN0aXZlIjpmYWxzZSwiSG9yaXpvbnRhbEFsaWdubWVudCI6MCwiVmVydGljYWxBbGlnbm1lbnQiOjEsIlNtYXJ0Rm9yZWdyb3VuZCI6bnVsbCwiQmFja2dyb3VuZEZpbGxUeXBlIjowLCJNYXJnaW4iOnsiJGlkIjoiOTc2IiwiVG9wIjowLjAsIkxlZnQiOjAuMCwiUmlnaHQiOjAuMCwiQm90dG9tIjowLjB9LCJQYWRkaW5nIjp7IiRpZCI6Ijk3NyIsIlRvcCI6MC4wLCJMZWZ0IjowLjAsIlJpZ2h0IjowLjAsIkJvdHRvbSI6MC4wfSwiQmFja2dyb3VuZCI6eyIkaWQiOiI5NzgiLCJDb2xvciI6eyIkaWQiOiI5NzkiLCJBIjoyNTUsIlIiOjIzNywiRyI6MTI1LCJCIjo0OX19LCJJc1Zpc2libGUiOnRydWUsIldpZHRoIjowLjAsIkhlaWdodCI6MC4wLCJCb3JkZXJTdHlsZSI6eyIkaWQiOiI5ODAiLCJMaW5lQ29sb3IiOm51bGwsIkxpbmVXZWlnaHQiOjAuMCwiTGluZVR5cGUiOjAsIlBhcmVudFN0eWxlIjpudWxsfSwiUGFyZW50U3R5bGUiOm51bGx9LCJIb3Jpem9udGFsQ29ubmVjdG9yU3R5bGUiOnsiJGlkIjoiOTgxIiwiTGluZUNvbG9yIjp7IiRpZCI6Ijk4MiIsIiR0eXBlIjoiTkxSRS5Db21tb24uRG9tLlNvbGlkQ29sb3JCcnVzaCwgTkxSRS5Db21tb24iLCJDb2xvciI6eyIkaWQiOiI5ODMiLCJBIjo1MSwiUiI6MjEsIkciOjk2LCJCIjoxMzB9fSwiTGluZVdlaWdodCI6MS4wLCJMaW5lVHlwZSI6MCwiUGFyZW50U3R5bGUiOm51bGx9LCJWZXJ0aWNhbENvbm5lY3RvclN0eWxlIjp7IiRpZCI6Ijk4NCIsIkxpbmVDb2xvciI6eyIkaWQiOiI5ODUiLCIkdHlwZSI6Ik5MUkUuQ29tbW9uLkRvbS5Tb2xpZENvbG9yQnJ1c2gsIE5MUkUuQ29tbW9uIiwiQ29sb3IiOnsiJGlkIjoiOTg2IiwiQSI6NTEsIlIiOjIxLCJHIjo5NiwiQiI6MTMwfX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MsIklzQmVsb3dUaW1lYmFuZCI6ZmFsc2UsIlBlcmNlbnRhZ2VDb21wbGV0ZVNoYXBlT3BhY2l0eSI6MzUsIkJhc2VsaW5lU3R5bGUiOnsiJGlkIjoiOTg3IiwiU2hhcGVTdHlsZSI6eyIkaWQiOiI5ODgiLCJNYXJnaW4iOnsiJGlkIjoiOTg5IiwiVG9wIjowLjAsIkxlZnQiOjAuMCwiUmlnaHQiOjAuMCwiQm90dG9tIjowLjB9LCJQYWRkaW5nIjp7IiRpZCI6Ijk5MCIsIlRvcCI6MC4wLCJMZWZ0IjowLjAsIlJpZ2h0IjowLjAsIkJvdHRvbSI6MC4wfSwiQmFja2dyb3VuZCI6eyIkaWQiOiI5OTEiLCJDb2xvciI6eyIkaWQiOiI5OTIiLCJBIjoxNTMsIlIiOjAsIkciOjAsIkIiOjB9fSwiSXNWaXNpYmxlIjp0cnVlLCJXaWR0aCI6MC4wLCJIZWlnaHQiOjAuMCwiQm9yZGVyU3R5bGUiOnsiJGlkIjoiOTkzIiwiTGluZUNvbG9yIjp7IiRpZCI6Ijk5NCIsIiR0eXBlIjoiTkxSRS5Db21tb24uRG9tLlNvbGlkQ29sb3JCcnVzaCwgTkxSRS5Db21tb24iLCJDb2xvciI6eyIkaWQiOiI5OTUiLCJBIjoyNTUsIlIiOjI1NSwiRyI6MCwiQiI6MH19LCJMaW5lV2VpZ2h0IjowLjAsIkxpbmVUeXBlIjowLCJQYXJlbnRTdHlsZSI6bnVsbH0sIlBhcmVudFN0eWxlIjpudWxsfSwiTWFyZ2luIjp7IiRpZCI6Ijk5NiIsIlRvcCI6MC4wLCJMZWZ0IjowLjAsIlJpZ2h0IjowLjAsIkJvdHRvbSI6MC4wfSwiUGFkZGluZyI6eyIkaWQiOiI5OTciLCJUb3AiOjAuMCwiTGVmdCI6MC4wLCJSaWdodCI6MC4wLCJCb3R0b20iOjAuMH0sIkJhY2tncm91bmQiOm51bGwsIklzVmlzaWJsZSI6dHJ1ZSwiV2lkdGgiOjAuMCwiSGVpZ2h0IjowLjAsIkJvcmRlclN0eWxlIjpudWxsLCJQYXJlbnRTdHlsZSI6bnVsbH0sIlNoYXBlU3R5bGUiOnsiJGlkIjoiOTk4IiwiTWFyZ2luIjp7IiRpZCI6Ijk5OSIsIlRvcCI6MC4wLCJMZWZ0Ijo0LjAsIlJpZ2h0Ijo0LjAsIkJvdHRvbSI6MC4wfSwiUGFkZGluZyI6eyIkaWQiOiIxMDAwIiwiVG9wIjowLjAsIkxlZnQiOjAuMCwiUmlnaHQiOjAuMCwiQm90dG9tIjowLjB9LCJCYWNrZ3JvdW5kIjp7IiRpZCI6IjEwMDEiLCJDb2xvciI6eyIkaWQiOiIxMDAyIiwiQSI6MjU1LCJSIjoyMSwiRyI6OTYsIkIiOjEzMH19LCJJc1Zpc2libGUiOnRydWUsIldpZHRoIjowLjAsIkhlaWdodCI6MTAuMCwiQm9yZGVyU3R5bGUiOnsiJGlkIjoiMTAwMyIsIkxpbmVDb2xvciI6eyIkaWQiOiIxMDA0IiwiJHR5cGUiOiJOTFJFLkNvbW1vbi5Eb20uU29saWRDb2xvckJydXNoLCBOTFJFLkNvbW1vbiIsIkNvbG9yIjp7IiRpZCI6IjEwMDUiLCJBIjoyNTUsIlIiOjIzNCwiRyI6MjIsIkIiOjMwfX0sIkxpbmVXZWlnaHQiOjAuMCwiTGluZVR5cGUiOjAsIlBhcmVudFN0eWxlIjpudWxsfSwiUGFyZW50U3R5bGUiOm51bGx9LCJUaXRsZVN0eWxlIjp7IiRpZCI6IjEwMDYiLCJGb250U2V0dGluZ3MiOnsiJGlkIjoiMTAwNyIsIkZvbnRTaXplIjoxMSwiRm9udE5hbWUiOiJDYWxpYnJpIiwiSXNCb2xkIjpmYWxzZSwiSXNJdGFsaWMiOmZhbHNlLCJJc1VuZGVybGluZWQiOmZhbHNlLCJQYXJlbnRTdHlsZSI6bnVsbH0sIkF1dG9TaXplIjowLCJGb3JlZ3JvdW5kIjp7IiRpZCI6IjEwMDgiLCJDb2xvciI6eyIkaWQiOiIxMDA5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EwMTAiLCJUb3AiOjAuMCwiTGVmdCI6MC4wLCJSaWdodCI6MC4wLCJCb3R0b20iOjAuMH0sIlBhZGRpbmciOnsiJGlkIjoiMTAxMSIsIlRvcCI6MC4wLCJMZWZ0IjowLjAsIlJpZ2h0IjowLjAsIkJvdHRvbSI6MC4wfSwiQmFja2dyb3VuZCI6eyIkaWQiOiIxMDEyIiwiQ29sb3IiOnsiJGlkIjoiMTAxMyIsIkEiOjI1NSwiUiI6MCwiRyI6MCwiQiI6MH19LCJJc1Zpc2libGUiOnRydWUsIldpZHRoIjowLjAsIkhlaWdodCI6MC4wLCJCb3JkZXJTdHlsZSI6eyIkaWQiOiIxMDE0IiwiTGluZUNvbG9yIjpudWxsLCJMaW5lV2VpZ2h0IjowLjAsIkxpbmVUeXBlIjowLCJQYXJlbnRTdHlsZSI6bnVsbH0sIlBhcmVudFN0eWxlIjpudWxsfSwiRGF0ZVN0eWxlIjp7IiRpZCI6IjEwMTUiLCJGb250U2V0dGluZ3MiOnsiJGlkIjoiMTAxNiIsIkZvbnRTaXplIjoxMCwiRm9udE5hbWUiOiJDYWxpYnJpIiwiSXNCb2xkIjpmYWxzZSwiSXNJdGFsaWMiOmZhbHNlLCJJc1VuZGVybGluZWQiOmZhbHNlLCJQYXJlbnRTdHlsZSI6bnVsbH0sIkF1dG9TaXplIjowLCJGb3JlZ3JvdW5kIjp7IiRpZCI6IjEwMTciLCJDb2xvciI6eyIkaWQiOiIxMDE4IiwiQSI6MjU1LCJSIjoxNCwiRyI6NDAsIkIiOjY1fX0sIk1heFdpZHRoIjoyMDAuMCwiTWF4SGVpZ2h0IjoiSW5maW5pdHkiLCJTbWFydEZvcmVncm91bmRJc0FjdGl2ZSI6ZmFsc2UsIkhvcml6b250YWxBbGlnbm1lbnQiOjAsIlZlcnRpY2FsQWxpZ25tZW50IjoxLCJTbWFydEZvcmVncm91bmQiOm51bGwsIkJhY2tncm91bmRGaWxsVHlwZSI6MCwiTWFyZ2luIjp7IiRpZCI6IjEwMTkiLCJUb3AiOjAuMCwiTGVmdCI6MC4wLCJSaWdodCI6MC4wLCJCb3R0b20iOjAuMH0sIlBhZGRpbmciOnsiJGlkIjoiMTAyMCIsIlRvcCI6MC4wLCJMZWZ0IjowLjAsIlJpZ2h0IjowLjAsIkJvdHRvbSI6MC4wfSwiQmFja2dyb3VuZCI6eyIkaWQiOiIxMDIxIiwiQ29sb3IiOnsiJGlkIjoiMTAyMiIsIkEiOjI1NSwiUiI6MTQsIkciOjQwLCJCIjo2NX19LCJJc1Zpc2libGUiOnRydWUsIldpZHRoIjowLjAsIkhlaWdodCI6MC4wLCJCb3JkZXJTdHlsZSI6eyIkaWQiOiIxMDIzIiwiTGluZUNvbG9yIjpudWxsLCJMaW5lV2VpZ2h0IjowLjAsIkxpbmVUeXBlIjowLCJQYXJlbnRTdHlsZSI6bnVsbH0sIlBhcmVudFN0eWxlIjpudWxsfSwiRGF0ZUZvcm1hdCI6eyIkaWQiOiIxMDI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wMjUiLCJGb3JtYXQiOjAsIklzVmlzaWJsZSI6ZmFsc2UsIkxhc3RLbm93blZpc2liaWxpdHlTdGF0ZSI6ZmFsc2V9LCJJc1Zpc2libGUiOnRydWUsIlBhcmVudFN0eWxlIjpudWxsLCJfZXhwbGljaXRseVNldCI6eyIkaWQiOiIxMD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pbGVzdG9uZVN0eWxlIjpudWxsLCJHcmlkbGluZVBhbmVsU3R5bGUiOnsiJGlkIjoiMTAyNyIsIkdyaWRsaW5lU3R5bGUiOnsiJGlkIjoiMTAyOCIsIkxpbmVDb2xvciI6eyIkaWQiOiIxMDI5IiwiJHR5cGUiOiJOTFJFLkNvbW1vbi5Eb20uU29saWRDb2xvckJydXNoLCBOTFJFLkNvbW1vbiIsIkNvbG9yIjp7IiRpZCI6IjEwMzAiLCJBIjozOCwiUiI6OTEsIkciOjE1NSwiQiI6MjEzfX0sIkxpbmVXZWlnaHQiOjEuMCwiTGluZVR5cGUiOjAsIlBhcmVudFN0eWxlIjpudWxsfSwiTWFyZ2luIjp7IiRpZCI6IjEwMzEiLCJUb3AiOjAuMCwiTGVmdCI6MC4wLCJSaWdodCI6MC4wLCJCb3R0b20iOjAuMH0sIlBhZGRpbmciOnsiJGlkIjoiMTAzMiIsIlRvcCI6MC4wLCJMZWZ0IjowLjAsIlJpZ2h0IjowLjAsIkJvdHRvbSI6MC4wfSwiQmFja2dyb3VuZCI6bnVsbCwiSXNWaXNpYmxlIjp0cnVlLCJXaWR0aCI6MC4wLCJIZWlnaHQiOjAuMCwiQm9yZGVyU3R5bGUiOnsiJGlkIjoiMTAzMyIsIkxpbmVDb2xvciI6bnVsbCwiTGluZVdlaWdodCI6MC4wLCJMaW5lVHlwZSI6MCwiUGFyZW50U3R5bGUiOm51bGx9LCJQYXJlbnRTdHlsZSI6bnVsbH0sIkFjdGl2aXR5TGluZVBhbmVsU3R5bGUiOnsiJGlkIjoiMTAzNCIsIkFjdGl2aXR5TGluZVN0eWxlIjp7IiRpZCI6IjEwMzUiLCJMaW5lQ29sb3IiOnsiJGlkIjoiMTAzNiIsIiR0eXBlIjoiTkxSRS5Db21tb24uRG9tLlNvbGlkQ29sb3JCcnVzaCwgTkxSRS5Db21tb24iLCJDb2xvciI6eyIkaWQiOiIxMDM3IiwiQSI6MzgsIlIiOjY4LCJHIjoxMTQsIkIiOjE5Nn19LCJMaW5lV2VpZ2h0IjoxLjAsIkxpbmVUeXBlIjowLCJQYXJlbnRTdHlsZSI6bnVsbH0sIk1hcmdpbiI6eyIkaWQiOiIxMDM4IiwiVG9wIjowLjAsIkxlZnQiOjAuMCwiUmlnaHQiOjAuMCwiQm90dG9tIjowLjB9LCJQYWRkaW5nIjp7IiRpZCI6IjEwMzkiLCJUb3AiOjAuMCwiTGVmdCI6MC4wLCJSaWdodCI6MC4wLCJCb3R0b20iOjAuMH0sIkJhY2tncm91bmQiOm51bGwsIklzVmlzaWJsZSI6dHJ1ZSwiV2lkdGgiOjAuMCwiSGVpZ2h0IjowLjAsIkJvcmRlclN0eWxlIjp7IiRpZCI6IjEwNDAiLCJMaW5lQ29sb3IiOm51bGwsIkxpbmVXZWlnaHQiOjAuMCwiTGluZVR5cGUiOjAsIlBhcmVudFN0eWxlIjpudWxsfSwiUGFyZW50U3R5bGUiOm51bGx9LCJfc2VsZWN0ZWRUaGVtZVByZXNldENvbG9ycyI6eyIkaWQiOiIxMDQxIiwiVGV4dExpZ2h0Ijp7IiRpZCI6IjEwNDIiLCJBIjoyNTUsIlIiOjI1NSwiRyI6MjU1LCJCIjoyNTV9LCJUZXh0RGFyayI6eyIkaWQiOiIxMDQzIiwiQSI6MjU1LCJSIjowLCJHIjowLCJCIjowfSwiQWNjZW50MSI6eyIkaWQiOiIxMDQ0IiwiQSI6MjU1LCJSIjoyMzIsIkciOjIzMiwiQiI6MjMyfSwiQWNjZW50MiI6eyIkaWQiOiIxMDQ1IiwiQSI6MjU1LCJSIjoxNCwiRyI6NDAsIkIiOjY1fSwiQWNjZW50MyI6eyIkaWQiOiIxMDQ2IiwiQSI6MjU1LCJSIjoyMSwiRyI6OTYsIkIiOjEzMH0sIkFjY2VudDQiOnsiJGlkIjoiMTA0NyIsIkEiOjI1NSwiUiI6MjMzLCJHIjoxMTMsIkIiOjUwfSwiQWNjZW50NSI6eyIkaWQiOiIxMDQ4IiwiQSI6MjU1LCJSIjoyNSwiRyI6MTA3LCJCIjozNn0sIkFjY2VudDYiOnsiJGlkIjoiMTA0OSIsIkEiOjI1NSwiUiI6MTUsIkciOjE1OCwiQiI6MjEzfSwiQWNjZW50NyI6eyIkaWQiOiIxMDUwIiwiQSI6MjU1LCJSIjoxNjAsIkciOjQzLCJCIjoxNDd9LCJBY2NlbnQ4Ijp7IiRpZCI6IjEwNTEiLCJBIjoyNTUsIlIiOjc4LCJHIjoxNjcsIkIiOjQ2fX0sIlNob3dFbGFwc2VkVGltZUdyYWRpZW50U3R5bGUiOmZhbHNlLCJUaW1lYmFuZFJlc2VydmVkTGVmdEFyZWFTdHlsZSI6eyIkaWQiOiIxMDUyIiwiQWN0aXZpdHlIZWFkZXJXaWR0aCI6MC4wLCJJc1NldCI6ZmFsc2V9LCJEZWZhdWx0U3dpbWxhbmVTdHlsZSI6bnVsbCwiRGVmYXVsdFN3aW1sYW5lVjJTdHlsZSI6eyIkaWQiOiIxMDUzIiwiU3R5bGVJZCI6IjMzMmNmYjEzLWI0MDEtNGVjMy1iNjU1LTczOTY4ZDA0ZDc0OSIsIkhlYWRlclN0eWxlIjp7IiRpZCI6IjEwNTQiLCJUZXh0SXNWZXJ0aWNhbCI6ZmFsc2UsIlRleHRTdHlsZSI6eyIkaWQiOiIxMDU1IiwiRm9udFNldHRpbmdzIjp7IiRpZCI6IjEwNTYiLCJGb250U2l6ZSI6MTEsIkZvbnROYW1lIjoiQ2FsaWJyaSIsIklzQm9sZCI6ZmFsc2UsIklzSXRhbGljIjpmYWxzZSwiSXNVbmRlcmxpbmVkIjpmYWxzZSwiUGFyZW50U3R5bGUiOm51bGx9LCJBdXRvU2l6ZSI6MiwiRm9yZWdyb3VuZCI6eyIkaWQiOiIxMDU3IiwiQ29sb3IiOnsiJGlkIjoiMTA1O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EwNTkiLCJUb3AiOjAuMCwiTGVmdCI6MC4wLCJSaWdodCI6MC4wLCJCb3R0b20iOjAuMH0sIlBhZGRpbmciOnsiJGlkIjoiMTA2MCIsIlRvcCI6MC4wLCJMZWZ0IjowLjAsIlJpZ2h0IjowLjAsIkJvdHRvbSI6MC4wfSwiQmFja2dyb3VuZCI6eyIkaWQiOiIxMDYxIiwiQ29sb3IiOnsiJGlkIjoiMTA2MiIsIkEiOjI1NSwiUiI6MjU1LCJHIjoyNTUsIkIiOjI1NX19LCJJc1Zpc2libGUiOnRydWUsIldpZHRoIjowLjAsIkhlaWdodCI6MC4wLCJCb3JkZXJTdHlsZSI6bnVsbCwiUGFyZW50U3R5bGUiOm51bGx9LCJSZWN0YW5nbGVTdHlsZSI6eyIkaWQiOiIxMDYzIiwiTWFyZ2luIjp7IiRpZCI6IjEwNjQiLCJUb3AiOjAuMCwiTGVmdCI6MC4wLCJSaWdodCI6MC4wLCJCb3R0b20iOjAuMH0sIlBhZGRpbmciOnsiJGlkIjoiMTA2NSIsIlRvcCI6MC4wLCJMZWZ0IjowLjAsIlJpZ2h0IjowLjAsIkJvdHRvbSI6MC4wfSwiQmFja2dyb3VuZCI6eyIkaWQiOiIxMDY2IiwiQ29sb3IiOnsiJGlkIjoiMTA2NyIsIkEiOjI1NSwiUiI6MjEsIkciOjk2LCJCIjoxMzB9fSwiSXNWaXNpYmxlIjp0cnVlLCJXaWR0aCI6MC4wLCJIZWlnaHQiOjAuMCwiQm9yZGVyU3R5bGUiOnsiJGlkIjoiMTA2OCIsIkxpbmVDb2xvciI6eyIkaWQiOiIxMDY5IiwiJHR5cGUiOiJOTFJFLkNvbW1vbi5Eb20uU29saWRDb2xvckJydXNoLCBOTFJFLkNvbW1vbiIsIkNvbG9yIjp7IiRpZCI6IjEwNzAiLCJBIjoyNTUsIlIiOjI1NSwiRyI6MjU1LCJCIjoyNTV9fSwiTGluZVdlaWdodCI6MC4wLCJMaW5lVHlwZSI6MCwiUGFyZW50U3R5bGUiOm51bGx9LCJQYXJlbnRTdHlsZSI6bnVsbH0sIk1hcmdpbiI6eyIkaWQiOiIxMDcxIiwiVG9wIjowLjAsIkxlZnQiOjAuMCwiUmlnaHQiOjAuMCwiQm90dG9tIjowLjB9LCJQYWRkaW5nIjp7IiRpZCI6IjEwNzIiLCJUb3AiOjAuMCwiTGVmdCI6MC4wLCJSaWdodCI6MC4wLCJCb3R0b20iOjAuMH0sIkJhY2tncm91bmQiOm51bGwsIklzVmlzaWJsZSI6dHJ1ZSwiV2lkdGgiOjAuMCwiSGVpZ2h0IjowLjAsIkJvcmRlclN0eWxlIjpudWxsLCJQYXJlbnRTdHlsZSI6bnVsbH0sIkJhY2tncm91bmRTdHlsZSI6eyIkaWQiOiIxMDczIiwiTWFyZ2luIjp7IiRpZCI6IjEwNzQiLCJUb3AiOjAuMCwiTGVmdCI6MC4wLCJSaWdodCI6MC4wLCJCb3R0b20iOjAuMH0sIlBhZGRpbmciOnsiJGlkIjoiMTA3NSIsIlRvcCI6MC4wLCJMZWZ0IjowLjAsIlJpZ2h0IjowLjAsIkJvdHRvbSI6MC4wfSwiQmFja2dyb3VuZCI6eyIkaWQiOiIxMDc2IiwiQ29sb3IiOnsiJGlkIjoiMTA3NyIsIkEiOjUxLCJSIjoyMDAsIkciOjIwMCwiQiI6MjAwfX0sIklzVmlzaWJsZSI6dHJ1ZSwiV2lkdGgiOjAuMCwiSGVpZ2h0IjowLjAsIkJvcmRlclN0eWxlIjp7IiRpZCI6IjEwNzgiLCJMaW5lQ29sb3IiOnsiJGlkIjoiMTA3OSIsIiR0eXBlIjoiTkxSRS5Db21tb24uRG9tLlNvbGlkQ29sb3JCcnVzaCwgTkxSRS5Db21tb24iLCJDb2xvciI6eyIkaWQiOiIxMDgwIiwiQSI6MjU1LCJSIjoyMzQsIkciOjIyLCJCIjozMH19LCJMaW5lV2VpZ2h0IjowLjAsIkxpbmVUeXBlIjowLCJQYXJlbnRTdHlsZSI6bnVsbH0sIlBhcmVudFN0eWxlIjpudWxsfSwiSXNBYm92ZVRpbWViYW5kIjpmYWxzZSwiU3BhY2luZyI6MywiRGVmYXVsdFN3aW1sYW5lVGFza1N0eWxlIjp7IiRpZCI6IjEwODEiLCIkdHlwZSI6Ik5MUkUuQ29tbW9uLkRvbS5TdHlsZXMuRXhwbGljaXRTZXRhYmxlVGFza1N0eWxlLCBOTFJFLkNvbW1vbiIsIlNoYXBlIjoxLCJTaGFwZVRoaWNrbmVzcyI6MCwiRHVyYXRpb25Gb3JtYXQiOjAsIkluY2x1ZGVOb25Xb3JraW5nRGF5c0luRHVyYXRpb24iOmZhbHNlLCJQZXJjZW50YWdlQ29tcGxldGVTdHlsZSI6eyIkaWQiOiIxMDgyIiwiRm9udFNldHRpbmdzIjp7IiRpZCI6IjEwODMiLCJGb250U2l6ZSI6MTAsIkZvbnROYW1lIjoiQ2FsaWJyaSIsIklzQm9sZCI6ZmFsc2UsIklzSXRhbGljIjpmYWxzZSwiSXNVbmRlcmxpbmVkIjpmYWxzZSwiUGFyZW50U3R5bGUiOm51bGx9LCJBdXRvU2l6ZSI6MCwiRm9yZWdyb3VuZCI6eyIkaWQiOiIxMDg0IiwiQ29sb3IiOnsiJGlkIjoiMTA4NS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xMDg2IiwiVG9wIjowLjAsIkxlZnQiOjAuMCwiUmlnaHQiOjAuMCwiQm90dG9tIjowLjB9LCJQYWRkaW5nIjp7IiRpZCI6IjEwODciLCJUb3AiOjAuMCwiTGVmdCI6MC4wLCJSaWdodCI6MC4wLCJCb3R0b20iOjAuMH0sIkJhY2tncm91bmQiOnsiJGlkIjoiMTA4OCIsIkNvbG9yIjp7IiRpZCI6IjEwODkiLCJBIjo4OSwiUiI6MCwiRyI6MCwiQiI6MH19LCJJc1Zpc2libGUiOnRydWUsIldpZHRoIjowLjAsIkhlaWdodCI6MC4wLCJCb3JkZXJTdHlsZSI6eyIkaWQiOiIxMDkwIiwiTGluZUNvbG9yIjpudWxsLCJMaW5lV2VpZ2h0IjowLjAsIkxpbmVUeXBlIjowLCJQYXJlbnRTdHlsZSI6bnVsbH0sIlBhcmVudFN0eWxlIjpudWxsfSwiRHVyYXRpb25TdHlsZSI6eyIkaWQiOiIxMDkxIiwiRm9udFNldHRpbmdzIjp7IiRpZCI6IjEwOTIiLCJGb250U2l6ZSI6MTAsIkZvbnROYW1lIjoiQ2FsaWJyaSIsIklzQm9sZCI6ZmFsc2UsIklzSXRhbGljIjpmYWxzZSwiSXNVbmRlcmxpbmVkIjpmYWxzZSwiUGFyZW50U3R5bGUiOm51bGx9LCJBdXRvU2l6ZSI6MCwiRm9yZWdyb3VuZCI6eyIkaWQiOiIxMDkzIiwiQ29sb3IiOnsiJGlkIjoiMTA5NCIsIkEiOjI1NSwiUiI6MjM3LCJHIjoxMjUsIkIiOjQ5fX0sIk1heFdpZHRoIjoyMDAuMCwiTWF4SGVpZ2h0IjoiSW5maW5pdHkiLCJTbWFydEZvcmVncm91bmRJc0FjdGl2ZSI6ZmFsc2UsIkhvcml6b250YWxBbGlnbm1lbnQiOjAsIlZlcnRpY2FsQWxpZ25tZW50IjoxLCJTbWFydEZvcmVncm91bmQiOm51bGwsIkJhY2tncm91bmRGaWxsVHlwZSI6MCwiTWFyZ2luIjp7IiRpZCI6IjEwOTUiLCJUb3AiOjAuMCwiTGVmdCI6MC4wLCJSaWdodCI6MC4wLCJCb3R0b20iOjAuMH0sIlBhZGRpbmciOnsiJGlkIjoiMTA5NiIsIlRvcCI6MC4wLCJMZWZ0IjowLjAsIlJpZ2h0IjowLjAsIkJvdHRvbSI6MC4wfSwiQmFja2dyb3VuZCI6eyIkaWQiOiIxMDk3IiwiQ29sb3IiOnsiJGlkIjoiMTA5OCIsIkEiOjI1NSwiUiI6MjM3LCJHIjoxMjUsIkIiOjQ5fX0sIklzVmlzaWJsZSI6dHJ1ZSwiV2lkdGgiOjAuMCwiSGVpZ2h0IjowLjAsIkJvcmRlclN0eWxlIjp7IiRpZCI6IjEwOTkiLCJMaW5lQ29sb3IiOm51bGwsIkxpbmVXZWlnaHQiOjAuMCwiTGluZVR5cGUiOjAsIlBhcmVudFN0eWxlIjpudWxsfSwiUGFyZW50U3R5bGUiOm51bGx9LCJIb3Jpem9udGFsQ29ubmVjdG9yU3R5bGUiOnsiJGlkIjoiMTEwMCIsIkxpbmVDb2xvciI6eyIkaWQiOiIxMTAxIiwiJHR5cGUiOiJOTFJFLkNvbW1vbi5Eb20uU29saWRDb2xvckJydXNoLCBOTFJFLkNvbW1vbiIsIkNvbG9yIjp7IiRpZCI6IjExMDIiLCJBIjoyNTUsIlIiOjAsIkciOjAsIkIiOjB9fSwiTGluZVdlaWdodCI6MC4wLCJMaW5lVHlwZSI6MCwiUGFyZW50U3R5bGUiOm51bGx9LCJWZXJ0aWNhbENvbm5lY3RvclN0eWxlIjp7IiRpZCI6IjExMDMiLCJMaW5lQ29sb3IiOnsiJGlkIjoiMTEwNCIsIiR0eXBlIjoiTkxSRS5Db21tb24uRG9tLlNvbGlkQ29sb3JCcnVzaCwgTkxSRS5Db21tb24iLCJDb2xvciI6eyIkaWQiOiIxMTA1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kJhc2VsaW5lU3R5bGUiOnsiJGlkIjoiMTEwNiIsIlNoYXBlU3R5bGUiOnsiJGlkIjoiMTEwNyIsIk1hcmdpbiI6eyIkaWQiOiIxMTA4IiwiVG9wIjowLjAsIkxlZnQiOjAuMCwiUmlnaHQiOjAuMCwiQm90dG9tIjowLjB9LCJQYWRkaW5nIjp7IiRpZCI6IjExMDkiLCJUb3AiOjAuMCwiTGVmdCI6MC4wLCJSaWdodCI6MC4wLCJCb3R0b20iOjAuMH0sIkJhY2tncm91bmQiOnsiJGlkIjoiMTExMCIsIkNvbG9yIjp7IiRpZCI6IjExMTEiLCJBIjoxNTMsIlIiOjAsIkciOjAsIkIiOjB9fSwiSXNWaXNpYmxlIjp0cnVlLCJXaWR0aCI6MC4wLCJIZWlnaHQiOjAuMCwiQm9yZGVyU3R5bGUiOnsiJGlkIjoiMTExMiIsIkxpbmVDb2xvciI6eyIkaWQiOiIxMTEzIiwiJHR5cGUiOiJOTFJFLkNvbW1vbi5Eb20uU29saWRDb2xvckJydXNoLCBOTFJFLkNvbW1vbiIsIkNvbG9yIjp7IiRpZCI6IjExMTQiLCJBIjoyNTUsIlIiOjI1NSwiRyI6MCwiQiI6MH19LCJMaW5lV2VpZ2h0IjowLjAsIkxpbmVUeXBlIjowLCJQYXJlbnRTdHlsZSI6bnVsbH0sIlBhcmVudFN0eWxlIjpudWxsfSwiTWFyZ2luIjp7IiRpZCI6IjExMTUiLCJUb3AiOjAuMCwiTGVmdCI6MC4wLCJSaWdodCI6MC4wLCJCb3R0b20iOjAuMH0sIlBhZGRpbmciOnsiJGlkIjoiMTExNiIsIlRvcCI6MC4wLCJMZWZ0IjowLjAsIlJpZ2h0IjowLjAsIkJvdHRvbSI6MC4wfSwiQmFja2dyb3VuZCI6bnVsbCwiSXNWaXNpYmxlIjp0cnVlLCJXaWR0aCI6MC4wLCJIZWlnaHQiOjAuMCwiQm9yZGVyU3R5bGUiOm51bGwsIlBhcmVudFN0eWxlIjpudWxsfSwiU2hhcGVTdHlsZSI6eyIkaWQiOiIxMTE3IiwiTWFyZ2luIjp7IiRpZCI6IjExMTgiLCJUb3AiOjAuMCwiTGVmdCI6NC4wLCJSaWdodCI6NC4wLCJCb3R0b20iOjAuMH0sIlBhZGRpbmciOnsiJGlkIjoiMTExOSIsIlRvcCI6MC4wLCJMZWZ0IjowLjAsIlJpZ2h0IjowLjAsIkJvdHRvbSI6MC4wfSwiQmFja2dyb3VuZCI6eyIkaWQiOiIxMTIwIiwiQ29sb3IiOnsiJGlkIjoiMTEyMSIsIkEiOjI1NSwiUiI6MjEsIkciOjk2LCJCIjoxMzB9fSwiSXNWaXNpYmxlIjp0cnVlLCJXaWR0aCI6MC4wLCJIZWlnaHQiOjEwLjAsIkJvcmRlclN0eWxlIjp7IiRpZCI6IjExMjIiLCJMaW5lQ29sb3IiOnsiJGlkIjoiMTEyMyIsIiR0eXBlIjoiTkxSRS5Db21tb24uRG9tLlNvbGlkQ29sb3JCcnVzaCwgTkxSRS5Db21tb24iLCJDb2xvciI6eyIkaWQiOiIxMTI0IiwiQSI6MjU1LCJSIjoyMzQsIkciOjIyLCJCIjozMH19LCJMaW5lV2VpZ2h0IjowLjAsIkxpbmVUeXBlIjowLCJQYXJlbnRTdHlsZSI6bnVsbH0sIlBhcmVudFN0eWxlIjpudWxsfSwiVGl0bGVTdHlsZSI6eyIkaWQiOiIxMTI1IiwiRm9udFNldHRpbmdzIjp7IiRpZCI6IjExMjYiLCJGb250U2l6ZSI6MTEsIkZvbnROYW1lIjoiQ2FsaWJyaSIsIklzQm9sZCI6ZmFsc2UsIklzSXRhbGljIjpmYWxzZSwiSXNVbmRlcmxpbmVkIjpmYWxzZSwiUGFyZW50U3R5bGUiOm51bGx9LCJBdXRvU2l6ZSI6MCwiRm9yZWdyb3VuZCI6eyIkaWQiOiIxMTI3IiwiQ29sb3IiOnsiJGlkIjoiMTEyO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MTI5IiwiVG9wIjowLjAsIkxlZnQiOjAuMCwiUmlnaHQiOjAuMCwiQm90dG9tIjowLjB9LCJQYWRkaW5nIjp7IiRpZCI6IjExMzAiLCJUb3AiOjAuMCwiTGVmdCI6MC4wLCJSaWdodCI6MC4wLCJCb3R0b20iOjAuMH0sIkJhY2tncm91bmQiOnsiJGlkIjoiMTEzMSIsIkNvbG9yIjp7IiRpZCI6IjExMzIiLCJBIjoyNTUsIlIiOjAsIkciOjAsIkIiOjB9fSwiSXNWaXNpYmxlIjp0cnVlLCJXaWR0aCI6MC4wLCJIZWlnaHQiOjAuMCwiQm9yZGVyU3R5bGUiOnsiJGlkIjoiMTEzMyIsIkxpbmVDb2xvciI6bnVsbCwiTGluZVdlaWdodCI6MC4wLCJMaW5lVHlwZSI6MCwiUGFyZW50U3R5bGUiOm51bGx9LCJQYXJlbnRTdHlsZSI6bnVsbH0sIkRhdGVTdHlsZSI6eyIkaWQiOiIxMTM0IiwiRm9udFNldHRpbmdzIjp7IiRpZCI6IjExMzUiLCJGb250U2l6ZSI6MTAsIkZvbnROYW1lIjoiQ2FsaWJyaSIsIklzQm9sZCI6ZmFsc2UsIklzSXRhbGljIjpmYWxzZSwiSXNVbmRlcmxpbmVkIjpmYWxzZSwiUGFyZW50U3R5bGUiOm51bGx9LCJBdXRvU2l6ZSI6MCwiRm9yZWdyb3VuZCI6eyIkaWQiOiIxMTM2IiwiQ29sb3IiOnsiJGlkIjoiMTEzNyIsIkEiOjI1NSwiUiI6MTQsIkciOjQwLCJCIjo2NX19LCJNYXhXaWR0aCI6MjAwLjAsIk1heEhlaWdodCI6IkluZmluaXR5IiwiU21hcnRGb3JlZ3JvdW5kSXNBY3RpdmUiOmZhbHNlLCJIb3Jpem9udGFsQWxpZ25tZW50IjoyLCJWZXJ0aWNhbEFsaWdubWVudCI6MSwiU21hcnRGb3JlZ3JvdW5kIjpudWxsLCJCYWNrZ3JvdW5kRmlsbFR5cGUiOjAsIk1hcmdpbiI6eyIkaWQiOiIxMTM4IiwiVG9wIjowLjAsIkxlZnQiOjAuMCwiUmlnaHQiOjAuMCwiQm90dG9tIjowLjB9LCJQYWRkaW5nIjp7IiRpZCI6IjExMzkiLCJUb3AiOjAuMCwiTGVmdCI6MC4wLCJSaWdodCI6MC4wLCJCb3R0b20iOjAuMH0sIkJhY2tncm91bmQiOnsiJGlkIjoiMTE0MCIsIkNvbG9yIjp7IiRpZCI6IjExNDEiLCJBIjoyNTUsIlIiOjE0LCJHIjo0MCwiQiI6NjV9fSwiSXNWaXNpYmxlIjp0cnVlLCJXaWR0aCI6MC4wLCJIZWlnaHQiOjAuMCwiQm9yZGVyU3R5bGUiOnsiJGlkIjoiMTE0MiIsIkxpbmVDb2xvciI6bnVsbCwiTGluZVdlaWdodCI6MC4wLCJMaW5lVHlwZSI6MCwiUGFyZW50U3R5bGUiOm51bGx9LCJQYXJlbnRTdHlsZSI6bnVsbH0sIkRhdGVGb3JtYXQiOnsiJGlkIjoiMTE0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Q0IiwiRm9ybWF0IjowLCJJc1Zpc2libGUiOmZhbHNlLCJMYXN0S25vd25WaXNpYmlsaXR5U3RhdGUiOmZhbHNlfSwiSXNWaXNpYmxlIjp0cnVlLCJQYXJlbnRTdHlsZSI6bnVsbCwiX2V4cGxpY2l0bHlTZXQiOnsiJGlkIjoiMTE0N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MTQ2IiwiU2hhcGUiOjEsIkNvbm5lY3Rvck1hcmdpbiI6eyIkaWQiOiIxMTQ3IiwiVG9wIjowLjAsIkxlZnQiOjIuMCwiUmlnaHQiOjIuMCwiQm90dG9tIjowLjB9LCJDb25uZWN0b3JTdHlsZSI6eyIkaWQiOiIxMTQ4IiwiTGluZUNvbG9yIjp7IiRpZCI6IjExNDkiLCIkdHlwZSI6Ik5MUkUuQ29tbW9uLkRvbS5Tb2xpZENvbG9yQnJ1c2gsIE5MUkUuQ29tbW9uIiwiQ29sb3IiOnsiJGlkIjoiMTE1MCIsIkEiOjEyNywiUiI6MTEsIkciOjQ4LCJCIjo2NX19LCJMaW5lV2VpZ2h0IjoxLjAsIkxpbmVUeXBlIjowLCJQYXJlbnRTdHlsZSI6bnVsbH0sIklzQmVsb3dUaW1lYmFuZCI6ZmFsc2UsIlBvc2l0aW9uT25UYXNrIjoxLCJIaWRlRGF0ZSI6ZmFsc2UsIlNoYXBlU2l6ZSI6MCwiU3BhY2luZyI6MC4wLCJQYWRkaW5nIjp7IiRpZCI6IjExNTEiLCJUb3AiOjUuMCwiTGVmdCI6My4wLCJSaWdodCI6MC4wLCJCb3R0b20iOjIuMH0sIlNoYXBlU3R5bGUiOnsiJGlkIjoiMTE1MiIsIk1hcmdpbiI6eyIkaWQiOiIxMTUzIiwiVG9wIjowLjAsIkxlZnQiOjAuMCwiUmlnaHQiOjAuMCwiQm90dG9tIjowLjB9LCJQYWRkaW5nIjp7IiRpZCI6IjExNTQiLCJUb3AiOjAuMCwiTGVmdCI6MC4wLCJSaWdodCI6MC4wLCJCb3R0b20iOjAuMH0sIkJhY2tncm91bmQiOnsiJGlkIjoiMTE1NSIsIkNvbG9yIjp7IiRpZCI6IjExNTYiLCJBIjoyNTUsIlIiOjExLCJHIjo0OCwiQiI6NjV9fSwiSXNWaXNpYmxlIjp0cnVlLCJXaWR0aCI6MTIuMCwiSGVpZ2h0IjoxNC4wLCJCb3JkZXJTdHlsZSI6eyIkaWQiOiIxMTU3IiwiTGluZUNvbG9yIjp7IiRpZCI6IjExNTgiLCIkdHlwZSI6Ik5MUkUuQ29tbW9uLkRvbS5Tb2xpZENvbG9yQnJ1c2gsIE5MUkUuQ29tbW9uIiwiQ29sb3IiOnsiJGlkIjoiMTE1OSIsIkEiOjI1NSwiUiI6MjU1LCJHIjowLCJCIjowfX0sIkxpbmVXZWlnaHQiOjAuMCwiTGluZVR5cGUiOjAsIlBhcmVudFN0eWxlIjpudWxsfSwiUGFyZW50U3R5bGUiOm51bGx9LCJUaXRsZVN0eWxlIjp7IiRpZCI6IjExNjAiLCJGb250U2V0dGluZ3MiOnsiJGlkIjoiMTE2MSIsIkZvbnRTaXplIjoxMSwiRm9udE5hbWUiOiJDYWxpYnJpIiwiSXNCb2xkIjpmYWxzZSwiSXNJdGFsaWMiOmZhbHNlLCJJc1VuZGVybGluZWQiOmZhbHNlLCJQYXJlbnRTdHlsZSI6bnVsbH0sIkF1dG9TaXplIjowLCJGb3JlZ3JvdW5kIjp7IiRpZCI6IjExNjIiLCJDb2xvciI6eyIkaWQiOiIxMTYzIiwiQSI6MjU1LCJSIjowLCJHIjowLCJCIjowfX0sIk1heFdpZHRoIjoyMDAuMCwiTWF4SGVpZ2h0IjoiSW5maW5pdHkiLCJTbWFydEZvcmVncm91bmRJc0FjdGl2ZSI6ZmFsc2UsIkhvcml6b250YWxBbGlnbm1lbnQiOjEsIlZlcnRpY2FsQWxpZ25tZW50IjoxLCJTbWFydEZvcmVncm91bmQiOm51bGwsIkJhY2tncm91bmRGaWxsVHlwZSI6MCwiTWFyZ2luIjp7IiRpZCI6IjExNjQiLCJUb3AiOjAuMCwiTGVmdCI6MC4wLCJSaWdodCI6MC4wLCJCb3R0b20iOjAuMH0sIlBhZGRpbmciOnsiJGlkIjoiMTE2NSIsIlRvcCI6MC4wLCJMZWZ0IjowLjAsIlJpZ2h0IjowLjAsIkJvdHRvbSI6MC4wfSwiQmFja2dyb3VuZCI6eyIkaWQiOiIxMTY2IiwiQ29sb3IiOnsiJGlkIjoiMTE2NyIsIkEiOjI1NSwiUiI6MCwiRyI6MCwiQiI6MH19LCJJc1Zpc2libGUiOnRydWUsIldpZHRoIjowLjAsIkhlaWdodCI6MC4wLCJCb3JkZXJTdHlsZSI6eyIkaWQiOiIxMTY4IiwiTGluZUNvbG9yIjpudWxsLCJMaW5lV2VpZ2h0IjowLjAsIkxpbmVUeXBlIjowLCJQYXJlbnRTdHlsZSI6bnVsbH0sIlBhcmVudFN0eWxlIjpudWxsfSwiRGF0ZVN0eWxlIjp7IiRpZCI6IjExNjkiLCJGb250U2V0dGluZ3MiOnsiJGlkIjoiMTE3MCIsIkZvbnRTaXplIjoxMCwiRm9udE5hbWUiOiJDYWxpYnJpIiwiSXNCb2xkIjpmYWxzZSwiSXNJdGFsaWMiOmZhbHNlLCJJc1VuZGVybGluZWQiOmZhbHNlLCJQYXJlbnRTdHlsZSI6bnVsbH0sIkF1dG9TaXplIjowLCJGb3JlZ3JvdW5kIjp7IiRpZCI6IjExNzEiLCJDb2xvciI6eyIkaWQiOiIxMTcyIiwiQSI6MjU1LCJSIjoxNCwiRyI6NDAsIkIiOjY1fX0sIk1heFdpZHRoIjoyMDAuMCwiTWF4SGVpZ2h0IjoiSW5maW5pdHkiLCJTbWFydEZvcmVncm91bmRJc0FjdGl2ZSI6ZmFsc2UsIkhvcml6b250YWxBbGlnbm1lbnQiOjEsIlZlcnRpY2FsQWxpZ25tZW50IjoxLCJTbWFydEZvcmVncm91bmQiOm51bGwsIkJhY2tncm91bmRGaWxsVHlwZSI6MCwiTWFyZ2luIjp7IiRpZCI6IjExNzMiLCJUb3AiOjAuMCwiTGVmdCI6MC4wLCJSaWdodCI6MC4wLCJCb3R0b20iOjAuMH0sIlBhZGRpbmciOnsiJGlkIjoiMTE3NCIsIlRvcCI6MC4wLCJMZWZ0IjowLjAsIlJpZ2h0IjowLjAsIkJvdHRvbSI6MC4wfSwiQmFja2dyb3VuZCI6eyIkaWQiOiIxMTc1IiwiQ29sb3IiOnsiJGlkIjoiMTE3NiIsIkEiOjI1NSwiUiI6MTQsIkciOjQwLCJCIjo2NX19LCJJc1Zpc2libGUiOnRydWUsIldpZHRoIjowLjAsIkhlaWdodCI6MC4wLCJCb3JkZXJTdHlsZSI6eyIkaWQiOiIxMTc3IiwiTGluZUNvbG9yIjpudWxsLCJMaW5lV2VpZ2h0IjowLjAsIkxpbmVUeXBlIjowLCJQYXJlbnRTdHlsZSI6bnVsbH0sIlBhcmVudFN0eWxlIjpudWxsfSwiRGF0ZUZvcm1hdCI6eyIkaWQiOiIxMTc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NzkiLCJGb3JtYXQiOjAsIklzVmlzaWJsZSI6ZmFsc2UsIkxhc3RLbm93blZpc2liaWxpdHlTdGF0ZSI6ZmFsc2V9LCJJc1Zpc2libGUiOnRydWUsIlBhcmVudFN0eWxlIjpudWxsfSwiRGVmYXVsdFN3aW1sYW5lTWlsZXN0b25lU3R5bGUiOnsiJGlkIjoiMTE4MCIsIlRpdGxlUG9zaXRpb24iOiJMZWZ0IiwiRGF0ZVBvc2l0aW9uIjoiUmlnaHQiLCJTaGFwZVR5cGUiOjEsIlNoYXBlU2l6ZSI6MCwiU3BhY2luZyI6NSwiU2hhcGVTdHlsZSI6eyIkaWQiOiIxMTgxIiwiTWFyZ2luIjp7IiRpZCI6IjExODIiLCJUb3AiOjAuMCwiTGVmdCI6MC4wLCJSaWdodCI6MC4wLCJCb3R0b20iOjAuMH0sIlBhZGRpbmciOnsiJGlkIjoiMTE4MyIsIlRvcCI6MC4wLCJMZWZ0IjowLjAsIlJpZ2h0IjowLjAsIkJvdHRvbSI6MC4wfSwiQmFja2dyb3VuZCI6eyIkaWQiOiIxMTg0IiwiQ29sb3IiOnsiJGlkIjoiMTE4NSIsIkEiOjI1NSwiUiI6MjEsIkciOjk2LCJCIjoxMzB9fSwiSXNWaXNpYmxlIjp0cnVlLCJXaWR0aCI6MTIuMCwiSGVpZ2h0IjoxNC4wLCJCb3JkZXJTdHlsZSI6eyIkaWQiOiIxMTg2IiwiTGluZUNvbG9yIjp7IiRpZCI6IjExODciLCIkdHlwZSI6Ik5MUkUuQ29tbW9uLkRvbS5Tb2xpZENvbG9yQnJ1c2gsIE5MUkUuQ29tbW9uIiwiQ29sb3IiOnsiJGlkIjoiMTE4OCIsIkEiOjI1NSwiUiI6MjM0LCJHIjoyMiwiQiI6MzB9fSwiTGluZVdlaWdodCI6MC4wLCJMaW5lVHlwZSI6MCwiUGFyZW50U3R5bGUiOm51bGx9LCJQYXJlbnRTdHlsZSI6bnVsbH0sIlRpdGxlU3R5bGUiOnsiJGlkIjoiMTE4OSIsIkZvbnRTZXR0aW5ncyI6eyIkaWQiOiIxMTkwIiwiRm9udFNpemUiOjExLCJGb250TmFtZSI6IkNhbGlicmkiLCJJc0JvbGQiOmZhbHNlLCJJc0l0YWxpYyI6ZmFsc2UsIklzVW5kZXJsaW5lZCI6ZmFsc2UsIlBhcmVudFN0eWxlIjpudWxsfSwiQXV0b1NpemUiOjAsIkZvcmVncm91bmQiOnsiJGlkIjoiMTE5MSIsIkNvbG9yIjp7IiRpZCI6IjExOTI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TE5MyIsIlRvcCI6MC4wLCJMZWZ0IjowLjAsIlJpZ2h0IjowLjAsIkJvdHRvbSI6MC4wfSwiUGFkZGluZyI6eyIkaWQiOiIxMTk0IiwiVG9wIjowLjAsIkxlZnQiOjAuMCwiUmlnaHQiOjAuMCwiQm90dG9tIjowLjB9LCJCYWNrZ3JvdW5kIjp7IiRpZCI6IjExOTUiLCJDb2xvciI6eyIkaWQiOiIxMTk2IiwiQSI6MjU1LCJSIjowLCJHIjowLCJCIjowfX0sIklzVmlzaWJsZSI6dHJ1ZSwiV2lkdGgiOjAuMCwiSGVpZ2h0IjowLjAsIkJvcmRlclN0eWxlIjp7IiRpZCI6IjExOTciLCJMaW5lQ29sb3IiOm51bGwsIkxpbmVXZWlnaHQiOjAuMCwiTGluZVR5cGUiOjAsIlBhcmVudFN0eWxlIjpudWxsfSwiUGFyZW50U3R5bGUiOm51bGx9LCJEYXRlU3R5bGUiOnsiJGlkIjoiMTE5OCIsIkZvbnRTZXR0aW5ncyI6eyIkaWQiOiIxMTk5IiwiRm9udFNpemUiOjEwLCJGb250TmFtZSI6IkNhbGlicmkiLCJJc0JvbGQiOmZhbHNlLCJJc0l0YWxpYyI6ZmFsc2UsIklzVW5kZXJsaW5lZCI6ZmFsc2UsIlBhcmVudFN0eWxlIjpudWxsfSwiQXV0b1NpemUiOjAsIkZvcmVncm91bmQiOnsiJGlkIjoiMTIwMCIsIkNvbG9yIjp7IiRpZCI6IjEyMDEiLCJBIjoyNTUsIlIiOjE0LCJHIjo0MCwiQiI6NjV9fSwiTWF4V2lkdGgiOjIwMC4wLCJNYXhIZWlnaHQiOiJJbmZpbml0eSIsIlNtYXJ0Rm9yZWdyb3VuZElzQWN0aXZlIjpmYWxzZSwiSG9yaXpvbnRhbEFsaWdubWVudCI6MCwiVmVydGljYWxBbGlnbm1lbnQiOjEsIlNtYXJ0Rm9yZWdyb3VuZCI6bnVsbCwiQmFja2dyb3VuZEZpbGxUeXBlIjowLCJNYXJnaW4iOnsiJGlkIjoiMTIwMiIsIlRvcCI6MC4wLCJMZWZ0IjowLjAsIlJpZ2h0IjowLjAsIkJvdHRvbSI6MC4wfSwiUGFkZGluZyI6eyIkaWQiOiIxMjAzIiwiVG9wIjowLjAsIkxlZnQiOjAuMCwiUmlnaHQiOjAuMCwiQm90dG9tIjowLjB9LCJCYWNrZ3JvdW5kIjp7IiRpZCI6IjEyMDQiLCJDb2xvciI6eyIkaWQiOiIxMjA1IiwiQSI6MjU1LCJSIjoxNCwiRyI6NDAsIkIiOjY1fX0sIklzVmlzaWJsZSI6dHJ1ZSwiV2lkdGgiOjAuMCwiSGVpZ2h0IjowLjAsIkJvcmRlclN0eWxlIjp7IiRpZCI6IjEyMDYiLCJMaW5lQ29sb3IiOm51bGwsIkxpbmVXZWlnaHQiOjAuMCwiTGluZVR5cGUiOjAsIlBhcmVudFN0eWxlIjpudWxsfSwiUGFyZW50U3R5bGUiOm51bGx9LCJEYXRlRm9ybWF0Ijp7IiRpZCI6IjEyMD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wOCIsIkZvcm1hdCI6MCwiSXNWaXNpYmxlIjpmYWxzZSwiTGFzdEtub3duVmlzaWJpbGl0eVN0YXRlIjpmYWxzZX0sIklzVmlzaWJsZSI6dHJ1ZSwiUGFyZW50U3R5bGUiOm51bGx9LCJEZWZhdWx0U3dpbWxhbmVBY3Rpdml0eVN0eWxlIjp7IiRpZCI6IjEyMDkiLCJIZWFkZXJTdHlsZSI6eyIkaWQiOiIxMjEwIiwiVGV4dFN0eWxlIjp7IiRpZCI6IjEyMTEiLCJGb250U2V0dGluZ3MiOnsiJGlkIjoiMTIxMiIsIkZvbnRTaXplIjoxMSwiRm9udE5hbWUiOiJDYWxpYnJpIiwiSXNCb2xkIjpmYWxzZSwiSXNJdGFsaWMiOmZhbHNlLCJJc1VuZGVybGluZWQiOmZhbHNlLCJQYXJlbnRTdHlsZSI6bnVsbH0sIkF1dG9TaXplIjoyLCJGb3JlZ3JvdW5kIjp7IiRpZCI6IjEyMTMiLCJDb2xvciI6eyIkaWQiOiIxMjE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IxNSIsIlRvcCI6MC4wLCJMZWZ0IjowLjAsIlJpZ2h0IjowLjAsIkJvdHRvbSI6MC4wfSwiUGFkZGluZyI6eyIkaWQiOiIxMjE2IiwiVG9wIjowLjAsIkxlZnQiOjAuMCwiUmlnaHQiOjAuMCwiQm90dG9tIjowLjB9LCJCYWNrZ3JvdW5kIjp7IiRpZCI6IjEyMTciLCJDb2xvciI6eyIkaWQiOiIxMjE4IiwiQSI6MjU1LCJSIjowLCJHIjowLCJCIjowfX0sIklzVmlzaWJsZSI6dHJ1ZSwiV2lkdGgiOjAuMCwiSGVpZ2h0IjowLjAsIkJvcmRlclN0eWxlIjpudWxsLCJQYXJlbnRTdHlsZSI6bnVsbH0sIlJlY3RhbmdsZVN0eWxlIjp7IiRpZCI6IjEyMTkiLCJNYXJnaW4iOnsiJGlkIjoiMTIyMCIsIlRvcCI6MC4wLCJMZWZ0IjowLjAsIlJpZ2h0IjowLjAsIkJvdHRvbSI6MC4wfSwiUGFkZGluZyI6eyIkaWQiOiIxMjIxIiwiVG9wIjowLjAsIkxlZnQiOjAuMCwiUmlnaHQiOjAuMCwiQm90dG9tIjowLjB9LCJCYWNrZ3JvdW5kIjp7IiRpZCI6IjEyMjIiLCJDb2xvciI6eyIkaWQiOiIxMjIzIiwiQSI6NjMsIlIiOjIxLCJHIjo5NiwiQiI6MTMwfX0sIklzVmlzaWJsZSI6dHJ1ZSwiV2lkdGgiOjAuMCwiSGVpZ2h0IjowLjAsIkJvcmRlclN0eWxlIjp7IiRpZCI6IjEyMjQiLCJMaW5lQ29sb3IiOnsiJGlkIjoiMTIyNSIsIiR0eXBlIjoiTkxSRS5Db21tb24uRG9tLlNvbGlkQ29sb3JCcnVzaCwgTkxSRS5Db21tb24iLCJDb2xvciI6eyIkaWQiOiIxMjI2IiwiQSI6MjU1LCJSIjoyNTUsIkciOjAsIkIiOjB9fSwiTGluZVdlaWdodCI6MC4wLCJMaW5lVHlwZSI6MCwiUGFyZW50U3R5bGUiOm51bGx9LCJQYXJlbnRTdHlsZSI6bnVsbH0sIk1hcmdpbiI6eyIkaWQiOiIxMjI3IiwiVG9wIjowLjAsIkxlZnQiOjAuMCwiUmlnaHQiOjAuMCwiQm90dG9tIjowLjB9LCJQYWRkaW5nIjp7IiRpZCI6IjEyMjgiLCJUb3AiOjAuMCwiTGVmdCI6MC4wLCJSaWdodCI6MC4wLCJCb3R0b20iOjAuMH0sIkJhY2tncm91bmQiOm51bGwsIklzVmlzaWJsZSI6dHJ1ZSwiV2lkdGgiOjAuMCwiSGVpZ2h0IjowLjAsIkJvcmRlclN0eWxlIjpudWxsLCJQYXJlbnRTdHlsZSI6bnVsbH0sIkJhY2tncm91bmRTdHlsZSI6eyIkaWQiOiIxMjI5IiwiTWFyZ2luIjp7IiRpZCI6IjEyMzAiLCJUb3AiOjAuMCwiTGVmdCI6MC4wLCJSaWdodCI6MC4wLCJCb3R0b20iOjAuMH0sIlBhZGRpbmciOnsiJGlkIjoiMTIzMSIsIlRvcCI6MC4wLCJMZWZ0IjowLjAsIlJpZ2h0IjowLjAsIkJvdHRvbSI6MC4wfSwiQmFja2dyb3VuZCI6eyIkaWQiOiIxMjMyIiwiQ29sb3IiOnsiJGlkIjoiMTIzMyIsIkEiOjUxLCJSIjoyMDAsIkciOjIwMCwiQiI6MjAwfX0sIklzVmlzaWJsZSI6dHJ1ZSwiV2lkdGgiOjAuMCwiSGVpZ2h0IjowLjAsIkJvcmRlclN0eWxlIjp7IiRpZCI6IjEyMzQiLCJMaW5lQ29sb3IiOnsiJGlkIjoiMTIzNSIsIiR0eXBlIjoiTkxSRS5Db21tb24uRG9tLlNvbGlkQ29sb3JCcnVzaCwgTkxSRS5Db21tb24iLCJDb2xvciI6eyIkaWQiOiIxMjM2IiwiQSI6MjU1LCJSIjoyMzQsIkciOjIyLCJCIjozMH19LCJMaW5lV2VpZ2h0IjowLjAsIkxpbmVUeXBlIjowLCJQYXJlbnRTdHlsZSI6bnVsbH0sIlBhcmVudFN0eWxlIjpudWxsfSwiTWFyZ2luIjp7IiRpZCI6IjEyMzciLCJUb3AiOjAuMCwiTGVmdCI6MC4wLCJSaWdodCI6MC4wLCJCb3R0b20iOjAuMH0sIlBhZGRpbmciOnsiJGlkIjoiMTIzOCIsIlRvcCI6MC4wLCJMZWZ0IjowLjAsIlJpZ2h0IjowLjAsIkJvdHRvbSI6MC4wfSwiSXNWaXNpYmxlIjp0cnVlLCJXaWR0aCI6MC4wLCJIZWlnaHQiOjAuMCwiQm9yZGVyU3R5bGUiOnsiJGlkIjoiMTIzOSIsIkxpbmVDb2xvciI6bnVsbCwiTGluZVdlaWdodCI6MC4wLCJMaW5lVHlwZSI6MCwiUGFyZW50U3R5bGUiOm51bGx9LCJQYXJlbnRTdHlsZSI6bnVsbH0sIk1hcmdpbiI6eyIkaWQiOiIxMjQwIiwiVG9wIjowLjAsIkxlZnQiOjAuMCwiUmlnaHQiOjAuMCwiQm90dG9tIjowLjB9LCJQYWRkaW5nIjp7IiRpZCI6IjEyNDEiLCJUb3AiOjAuMCwiTGVmdCI6MC4wLCJSaWdodCI6MC4wLCJCb3R0b20iOjAuMH0sIklzVmlzaWJsZSI6dHJ1ZSwiV2lkdGgiOjAuMCwiSGVpZ2h0IjowLjAsIkJvcmRlclN0eWxlIjp7IiRpZCI6IjEyNDIiLCJMaW5lQ29sb3IiOm51bGwsIkxpbmVXZWlnaHQiOjAuMCwiTGluZVR5cGUiOjAsIlBhcmVudFN0eWxlIjpudWxsfSwiUGFyZW50U3R5bGUiOm51bGx9LCJfYWRkaXRpb25hbFN3aW1sYW5lVjJTdHlsZXMiOlt7IiRpZCI6IjEyNDMiLCJTdHlsZUlkIjoiOTg1MTNlMTAtNTUxYy00ZjMwLWFjMTEtYTA2OTBlOTAzMTM0IiwiSGVhZGVyU3R5bGUiOnsiJGlkIjoiMTI0NCIsIlRleHRJc1ZlcnRpY2FsIjpmYWxzZSwiVGV4dFN0eWxlIjp7IiRpZCI6IjEyNDUiLCJGb250U2V0dGluZ3MiOnsiJGlkIjoiMTI0NiIsIkZvbnRTaXplIjoxMSwiRm9udE5hbWUiOiJDYWxpYnJpIiwiSXNCb2xkIjpmYWxzZSwiSXNJdGFsaWMiOmZhbHNlLCJJc1VuZGVybGluZWQiOmZhbHNlLCJQYXJlbnRTdHlsZSI6bnVsbH0sIkF1dG9TaXplIjoyLCJGb3JlZ3JvdW5kIjp7IiRpZCI6IjEyNDciLCJDb2xvciI6eyIkaWQiOiIxMjQ4IiwiQSI6MjU1LCJSIjoyNTUsIkciOjI1NSwiQiI6MjU1fX0sIk1heFdpZHRoIjoiSW5maW5pdHkiLCJNYXhIZWlnaHQiOiJJbmZpbml0eSIsIlNtYXJ0Rm9yZWdyb3VuZElzQWN0aXZlIjpmYWxzZSwiSG9yaXpvbnRhbEFsaWdubWVudCI6MSwiVmVydGljYWxBbGlnbm1lbnQiOjAsIlNtYXJ0Rm9yZWdyb3VuZCI6bnVsbCwiQmFja2dyb3VuZEZpbGxUeXBlIjowLCJNYXJnaW4iOnsiJGlkIjoiMTI0OSIsIlRvcCI6MC4wLCJMZWZ0IjowLjAsIlJpZ2h0IjowLjAsIkJvdHRvbSI6MC4wfSwiUGFkZGluZyI6eyIkaWQiOiIxMjUwIiwiVG9wIjowLjAsIkxlZnQiOjAuMCwiUmlnaHQiOjAuMCwiQm90dG9tIjowLjB9LCJCYWNrZ3JvdW5kIjp7IiRpZCI6IjEyNTEiLCJDb2xvciI6eyIkaWQiOiIxMjUyIiwiQSI6MjU1LCJSIjoyNTUsIkciOjI1NSwiQiI6MjU1fX0sIklzVmlzaWJsZSI6dHJ1ZSwiV2lkdGgiOjAuMCwiSGVpZ2h0IjowLjAsIkJvcmRlclN0eWxlIjpudWxsLCJQYXJlbnRTdHlsZSI6bnVsbH0sIlJlY3RhbmdsZVN0eWxlIjp7IiRpZCI6IjEyNTMiLCJNYXJnaW4iOnsiJGlkIjoiMTI1NCIsIlRvcCI6MC4wLCJMZWZ0IjowLjAsIlJpZ2h0IjowLjAsIkJvdHRvbSI6MC4wfSwiUGFkZGluZyI6eyIkaWQiOiIxMjU1IiwiVG9wIjowLjAsIkxlZnQiOjAuMCwiUmlnaHQiOjAuMCwiQm90dG9tIjowLjB9LCJCYWNrZ3JvdW5kIjp7IiRpZCI6IjEyNTYiLCJDb2xvciI6eyIkaWQiOiIxMjU3IiwiQSI6MjU1LCJSIjoyMzMsIkciOjExMywiQiI6NTB9fSwiSXNWaXNpYmxlIjp0cnVlLCJXaWR0aCI6MC4wLCJIZWlnaHQiOjAuMCwiQm9yZGVyU3R5bGUiOnsiJGlkIjoiMTI1OCIsIkxpbmVDb2xvciI6eyIkaWQiOiIxMjU5IiwiJHR5cGUiOiJOTFJFLkNvbW1vbi5Eb20uU29saWRDb2xvckJydXNoLCBOTFJFLkNvbW1vbiIsIkNvbG9yIjp7IiRpZCI6IjEyNjAiLCJBIjoyNTUsIlIiOjI1NSwiRyI6MjU1LCJCIjoyNTV9fSwiTGluZVdlaWdodCI6MC4wLCJMaW5lVHlwZSI6MCwiUGFyZW50U3R5bGUiOm51bGx9LCJQYXJlbnRTdHlsZSI6bnVsbH0sIk1hcmdpbiI6eyIkaWQiOiIxMjYxIiwiVG9wIjowLjAsIkxlZnQiOjAuMCwiUmlnaHQiOjAuMCwiQm90dG9tIjowLjB9LCJQYWRkaW5nIjp7IiRpZCI6IjEyNjIiLCJUb3AiOjAuMCwiTGVmdCI6MC4wLCJSaWdodCI6MC4wLCJCb3R0b20iOjAuMH0sIkJhY2tncm91bmQiOm51bGwsIklzVmlzaWJsZSI6dHJ1ZSwiV2lkdGgiOjAuMCwiSGVpZ2h0IjowLjAsIkJvcmRlclN0eWxlIjpudWxsLCJQYXJlbnRTdHlsZSI6bnVsbH0sIkJhY2tncm91bmRTdHlsZSI6eyIkaWQiOiIxMjYzIiwiTWFyZ2luIjp7IiRpZCI6IjEyNjQiLCJUb3AiOjAuMCwiTGVmdCI6MC4wLCJSaWdodCI6MC4wLCJCb3R0b20iOjAuMH0sIlBhZGRpbmciOnsiJGlkIjoiMTI2NSIsIlRvcCI6MC4wLCJMZWZ0IjowLjAsIlJpZ2h0IjowLjAsIkJvdHRvbSI6MC4wfSwiQmFja2dyb3VuZCI6eyIkaWQiOiIxMjY2IiwiQ29sb3IiOnsiJGlkIjoiMTI2NyIsIkEiOjUxLCJSIjoyMDAsIkciOjIwMCwiQiI6MjAwfX0sIklzVmlzaWJsZSI6dHJ1ZSwiV2lkdGgiOjAuMCwiSGVpZ2h0IjowLjAsIkJvcmRlclN0eWxlIjp7IiRpZCI6IjEyNjgiLCJMaW5lQ29sb3IiOnsiJGlkIjoiMTI2OSIsIiR0eXBlIjoiTkxSRS5Db21tb24uRG9tLlNvbGlkQ29sb3JCcnVzaCwgTkxSRS5Db21tb24iLCJDb2xvciI6eyIkaWQiOiIxMjcwIiwiQSI6MjU1LCJSIjoyMzQsIkciOjIyLCJCIjozMH19LCJMaW5lV2VpZ2h0IjowLjAsIkxpbmVUeXBlIjowLCJQYXJlbnRTdHlsZSI6bnVsbH0sIlBhcmVudFN0eWxlIjpudWxsfSwiSXNBYm92ZVRpbWViYW5kIjpmYWxzZSwiU3BhY2luZyI6MywiRGVmYXVsdFN3aW1sYW5lVGFza1N0eWxlIjp7IiRpZCI6IjEyNzEiLCIkdHlwZSI6Ik5MUkUuQ29tbW9uLkRvbS5TdHlsZXMuRXhwbGljaXRTZXRhYmxlVGFza1N0eWxlLCBOTFJFLkNvbW1vbiIsIlNoYXBlIjoxLCJTaGFwZVRoaWNrbmVzcyI6MCwiRHVyYXRpb25Gb3JtYXQiOjAsIkluY2x1ZGVOb25Xb3JraW5nRGF5c0luRHVyYXRpb24iOmZhbHNlLCJQZXJjZW50YWdlQ29tcGxldGVTdHlsZSI6eyIkaWQiOiIxMjcyIiwiRm9udFNldHRpbmdzIjp7IiRpZCI6IjEyNzMiLCJGb250U2l6ZSI6MTAsIkZvbnROYW1lIjoiQ2FsaWJyaSIsIklzQm9sZCI6ZmFsc2UsIklzSXRhbGljIjpmYWxzZSwiSXNVbmRlcmxpbmVkIjpmYWxzZSwiUGFyZW50U3R5bGUiOm51bGx9LCJBdXRvU2l6ZSI6MCwiRm9yZWdyb3VuZCI6eyIkaWQiOiIxMjc0IiwiQ29sb3IiOnsiJGlkIjoiMTI3NS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xMjc2IiwiVG9wIjowLjAsIkxlZnQiOjAuMCwiUmlnaHQiOjAuMCwiQm90dG9tIjowLjB9LCJQYWRkaW5nIjp7IiRpZCI6IjEyNzciLCJUb3AiOjAuMCwiTGVmdCI6MC4wLCJSaWdodCI6MC4wLCJCb3R0b20iOjAuMH0sIkJhY2tncm91bmQiOnsiJGlkIjoiMTI3OCIsIkNvbG9yIjp7IiRpZCI6IjEyNzkiLCJBIjo4OSwiUiI6MCwiRyI6MCwiQiI6MH19LCJJc1Zpc2libGUiOnRydWUsIldpZHRoIjowLjAsIkhlaWdodCI6MC4wLCJCb3JkZXJTdHlsZSI6eyIkaWQiOiIxMjgwIiwiTGluZUNvbG9yIjpudWxsLCJMaW5lV2VpZ2h0IjowLjAsIkxpbmVUeXBlIjowLCJQYXJlbnRTdHlsZSI6bnVsbH0sIlBhcmVudFN0eWxlIjpudWxsfSwiRHVyYXRpb25TdHlsZSI6eyIkaWQiOiIxMjgxIiwiRm9udFNldHRpbmdzIjp7IiRpZCI6IjEyODIiLCJGb250U2l6ZSI6MTAsIkZvbnROYW1lIjoiQ2FsaWJyaSIsIklzQm9sZCI6ZmFsc2UsIklzSXRhbGljIjpmYWxzZSwiSXNVbmRlcmxpbmVkIjpmYWxzZSwiUGFyZW50U3R5bGUiOm51bGx9LCJBdXRvU2l6ZSI6MCwiRm9yZWdyb3VuZCI6eyIkaWQiOiIxMjgzIiwiQ29sb3IiOnsiJGlkIjoiMTI4NCIsIkEiOjI1NSwiUiI6MjM3LCJHIjoxMjUsIkIiOjQ5fX0sIk1heFdpZHRoIjoyMDAuMCwiTWF4SGVpZ2h0IjoiSW5maW5pdHkiLCJTbWFydEZvcmVncm91bmRJc0FjdGl2ZSI6ZmFsc2UsIkhvcml6b250YWxBbGlnbm1lbnQiOjAsIlZlcnRpY2FsQWxpZ25tZW50IjoxLCJTbWFydEZvcmVncm91bmQiOm51bGwsIkJhY2tncm91bmRGaWxsVHlwZSI6MCwiTWFyZ2luIjp7IiRpZCI6IjEyODUiLCJUb3AiOjAuMCwiTGVmdCI6MC4wLCJSaWdodCI6MC4wLCJCb3R0b20iOjAuMH0sIlBhZGRpbmciOnsiJGlkIjoiMTI4NiIsIlRvcCI6MC4wLCJMZWZ0IjowLjAsIlJpZ2h0IjowLjAsIkJvdHRvbSI6MC4wfSwiQmFja2dyb3VuZCI6eyIkaWQiOiIxMjg3IiwiQ29sb3IiOnsiJGlkIjoiMTI4OCIsIkEiOjI1NSwiUiI6MjM3LCJHIjoxMjUsIkIiOjQ5fX0sIklzVmlzaWJsZSI6dHJ1ZSwiV2lkdGgiOjAuMCwiSGVpZ2h0IjowLjAsIkJvcmRlclN0eWxlIjp7IiRpZCI6IjEyODkiLCJMaW5lQ29sb3IiOm51bGwsIkxpbmVXZWlnaHQiOjAuMCwiTGluZVR5cGUiOjAsIlBhcmVudFN0eWxlIjpudWxsfSwiUGFyZW50U3R5bGUiOm51bGx9LCJIb3Jpem9udGFsQ29ubmVjdG9yU3R5bGUiOnsiJGlkIjoiMTI5MCIsIkxpbmVDb2xvciI6eyIkaWQiOiIxMjkxIiwiJHR5cGUiOiJOTFJFLkNvbW1vbi5Eb20uU29saWRDb2xvckJydXNoLCBOTFJFLkNvbW1vbiIsIkNvbG9yIjp7IiRpZCI6IjEyOTIiLCJBIjoyNTUsIlIiOjAsIkciOjAsIkIiOjB9fSwiTGluZVdlaWdodCI6MC4wLCJMaW5lVHlwZSI6MCwiUGFyZW50U3R5bGUiOm51bGx9LCJWZXJ0aWNhbENvbm5lY3RvclN0eWxlIjp7IiRpZCI6IjEyOTMiLCJMaW5lQ29sb3IiOnsiJGlkIjoiMTI5NCIsIiR0eXBlIjoiTkxSRS5Db21tb24uRG9tLlNvbGlkQ29sb3JCcnVzaCwgTkxSRS5Db21tb24iLCJDb2xvciI6eyIkaWQiOiIxMjk1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kJhc2VsaW5lU3R5bGUiOnsiJGlkIjoiMTI5NiIsIlNoYXBlU3R5bGUiOnsiJGlkIjoiMTI5NyIsIk1hcmdpbiI6eyIkaWQiOiIxMjk4IiwiVG9wIjowLjAsIkxlZnQiOjAuMCwiUmlnaHQiOjAuMCwiQm90dG9tIjowLjB9LCJQYWRkaW5nIjp7IiRpZCI6IjEyOTkiLCJUb3AiOjAuMCwiTGVmdCI6MC4wLCJSaWdodCI6MC4wLCJCb3R0b20iOjAuMH0sIkJhY2tncm91bmQiOnsiJGlkIjoiMTMwMCIsIkNvbG9yIjp7IiRpZCI6IjEzMDEiLCJBIjoxNTMsIlIiOjAsIkciOjAsIkIiOjB9fSwiSXNWaXNpYmxlIjp0cnVlLCJXaWR0aCI6MC4wLCJIZWlnaHQiOjAuMCwiQm9yZGVyU3R5bGUiOnsiJGlkIjoiMTMwMiIsIkxpbmVDb2xvciI6eyIkaWQiOiIxMzAzIiwiJHR5cGUiOiJOTFJFLkNvbW1vbi5Eb20uU29saWRDb2xvckJydXNoLCBOTFJFLkNvbW1vbiIsIkNvbG9yIjp7IiRpZCI6IjEzMDQiLCJBIjoyNTUsIlIiOjI1NSwiRyI6MCwiQiI6MH19LCJMaW5lV2VpZ2h0IjowLjAsIkxpbmVUeXBlIjowLCJQYXJlbnRTdHlsZSI6bnVsbH0sIlBhcmVudFN0eWxlIjpudWxsfSwiTWFyZ2luIjp7IiRpZCI6IjEzMDUiLCJUb3AiOjAuMCwiTGVmdCI6MC4wLCJSaWdodCI6MC4wLCJCb3R0b20iOjAuMH0sIlBhZGRpbmciOnsiJGlkIjoiMTMwNiIsIlRvcCI6MC4wLCJMZWZ0IjowLjAsIlJpZ2h0IjowLjAsIkJvdHRvbSI6MC4wfSwiQmFja2dyb3VuZCI6bnVsbCwiSXNWaXNpYmxlIjp0cnVlLCJXaWR0aCI6MC4wLCJIZWlnaHQiOjAuMCwiQm9yZGVyU3R5bGUiOm51bGwsIlBhcmVudFN0eWxlIjpudWxsfSwiU2hhcGVTdHlsZSI6eyIkaWQiOiIxMzA3IiwiTWFyZ2luIjp7IiRpZCI6IjEzMDgiLCJUb3AiOjAuMCwiTGVmdCI6NC4wLCJSaWdodCI6NC4wLCJCb3R0b20iOjAuMH0sIlBhZGRpbmciOnsiJGlkIjoiMTMwOSIsIlRvcCI6MC4wLCJMZWZ0IjowLjAsIlJpZ2h0IjowLjAsIkJvdHRvbSI6MC4wfSwiQmFja2dyb3VuZCI6eyIkaWQiOiIxMzEwIiwiQ29sb3IiOnsiJGlkIjoiMTMxMSIsIkEiOjI1NSwiUiI6MjMzLCJHIjoxMTMsIkIiOjUwfX0sIklzVmlzaWJsZSI6dHJ1ZSwiV2lkdGgiOjAuMCwiSGVpZ2h0IjoxMC4wLCJCb3JkZXJTdHlsZSI6eyIkaWQiOiIxMzEyIiwiTGluZUNvbG9yIjp7IiRpZCI6IjEzMTMiLCIkdHlwZSI6Ik5MUkUuQ29tbW9uLkRvbS5Tb2xpZENvbG9yQnJ1c2gsIE5MUkUuQ29tbW9uIiwiQ29sb3IiOnsiJGlkIjoiMTMxNCIsIkEiOjI1NSwiUiI6MjM0LCJHIjoyMiwiQiI6MzB9fSwiTGluZVdlaWdodCI6MC4wLCJMaW5lVHlwZSI6MCwiUGFyZW50U3R5bGUiOm51bGx9LCJQYXJlbnRTdHlsZSI6bnVsbH0sIlRpdGxlU3R5bGUiOnsiJGlkIjoiMTMxNSIsIkZvbnRTZXR0aW5ncyI6eyIkaWQiOiIxMzE2IiwiRm9udFNpemUiOjExLCJGb250TmFtZSI6IkNhbGlicmkiLCJJc0JvbGQiOmZhbHNlLCJJc0l0YWxpYyI6ZmFsc2UsIklzVW5kZXJsaW5lZCI6ZmFsc2UsIlBhcmVudFN0eWxlIjpudWxsfSwiQXV0b1NpemUiOjAsIkZvcmVncm91bmQiOnsiJGlkIjoiMTMxNyIsIkNvbG9yIjp7IiRpZCI6IjEzMTg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MxOSIsIlRvcCI6MC4wLCJMZWZ0IjowLjAsIlJpZ2h0IjowLjAsIkJvdHRvbSI6MC4wfSwiUGFkZGluZyI6eyIkaWQiOiIxMzIwIiwiVG9wIjowLjAsIkxlZnQiOjAuMCwiUmlnaHQiOjAuMCwiQm90dG9tIjowLjB9LCJCYWNrZ3JvdW5kIjp7IiRpZCI6IjEzMjEiLCJDb2xvciI6eyIkaWQiOiIxMzIyIiwiQSI6MjU1LCJSIjowLCJHIjowLCJCIjowfX0sIklzVmlzaWJsZSI6dHJ1ZSwiV2lkdGgiOjAuMCwiSGVpZ2h0IjowLjAsIkJvcmRlclN0eWxlIjp7IiRpZCI6IjEzMjMiLCJMaW5lQ29sb3IiOm51bGwsIkxpbmVXZWlnaHQiOjAuMCwiTGluZVR5cGUiOjAsIlBhcmVudFN0eWxlIjpudWxsfSwiUGFyZW50U3R5bGUiOm51bGx9LCJEYXRlU3R5bGUiOnsiJGlkIjoiMTMyNCIsIkZvbnRTZXR0aW5ncyI6eyIkaWQiOiIxMzI1IiwiRm9udFNpemUiOjEwLCJGb250TmFtZSI6IkNhbGlicmkiLCJJc0JvbGQiOmZhbHNlLCJJc0l0YWxpYyI6ZmFsc2UsIklzVW5kZXJsaW5lZCI6ZmFsc2UsIlBhcmVudFN0eWxlIjpudWxsfSwiQXV0b1NpemUiOjAsIkZvcmVncm91bmQiOnsiJGlkIjoiMTMyNiIsIkNvbG9yIjp7IiRpZCI6IjEzMjciLCJBIjoyNTUsIlIiOjE0LCJHIjo0MCwiQiI6NjV9fSwiTWF4V2lkdGgiOjIwMC4wLCJNYXhIZWlnaHQiOiJJbmZpbml0eSIsIlNtYXJ0Rm9yZWdyb3VuZElzQWN0aXZlIjpmYWxzZSwiSG9yaXpvbnRhbEFsaWdubWVudCI6MiwiVmVydGljYWxBbGlnbm1lbnQiOjEsIlNtYXJ0Rm9yZWdyb3VuZCI6bnVsbCwiQmFja2dyb3VuZEZpbGxUeXBlIjowLCJNYXJnaW4iOnsiJGlkIjoiMTMyOCIsIlRvcCI6MC4wLCJMZWZ0IjowLjAsIlJpZ2h0IjowLjAsIkJvdHRvbSI6MC4wfSwiUGFkZGluZyI6eyIkaWQiOiIxMzI5IiwiVG9wIjowLjAsIkxlZnQiOjAuMCwiUmlnaHQiOjAuMCwiQm90dG9tIjowLjB9LCJCYWNrZ3JvdW5kIjp7IiRpZCI6IjEzMzAiLCJDb2xvciI6eyIkaWQiOiIxMzMxIiwiQSI6MjU1LCJSIjoxNCwiRyI6NDAsIkIiOjY1fX0sIklzVmlzaWJsZSI6dHJ1ZSwiV2lkdGgiOjAuMCwiSGVpZ2h0IjowLjAsIkJvcmRlclN0eWxlIjp7IiRpZCI6IjEzMzIiLCJMaW5lQ29sb3IiOm51bGwsIkxpbmVXZWlnaHQiOjAuMCwiTGluZVR5cGUiOjAsIlBhcmVudFN0eWxlIjpudWxsfSwiUGFyZW50U3R5bGUiOm51bGx9LCJEYXRlRm9ybWF0Ijp7IiRpZCI6IjEzMz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zNCIsIkZvcm1hdCI6MCwiSXNWaXNpYmxlIjpmYWxzZSwiTGFzdEtub3duVmlzaWJpbGl0eVN0YXRlIjpmYWxzZX0sIklzVmlzaWJsZSI6dHJ1ZSwiUGFyZW50U3R5bGUiOm51bGwsIl9leHBsaWNpdGx5U2V0Ijp7IiRpZCI6IjEzMzU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MzNiIsIlNoYXBlIjoxLCJDb25uZWN0b3JNYXJnaW4iOnsiJGlkIjoiMTMzNyIsIlRvcCI6MC4wLCJMZWZ0IjoyLjAsIlJpZ2h0IjoyLjAsIkJvdHRvbSI6MC4wfSwiQ29ubmVjdG9yU3R5bGUiOnsiJGlkIjoiMTMzOCIsIkxpbmVDb2xvciI6eyIkaWQiOiIxMzM5IiwiJHR5cGUiOiJOTFJFLkNvbW1vbi5Eb20uU29saWRDb2xvckJydXNoLCBOTFJFLkNvbW1vbiIsIkNvbG9yIjp7IiRpZCI6IjEzNDAiLCJBIjoxMjcsIlIiOjEyOCwiRyI6NTMsIkIiOjE0fX0sIkxpbmVXZWlnaHQiOjEuMCwiTGluZVR5cGUiOjAsIlBhcmVudFN0eWxlIjpudWxsfSwiSXNCZWxvd1RpbWViYW5kIjpmYWxzZSwiUG9zaXRpb25PblRhc2siOjEsIkhpZGVEYXRlIjpmYWxzZSwiU2hhcGVTaXplIjowLCJTcGFjaW5nIjowLjAsIlBhZGRpbmciOnsiJGlkIjoiMTM0MSIsIlRvcCI6NS4wLCJMZWZ0IjozLjAsIlJpZ2h0IjowLjAsIkJvdHRvbSI6Mi4wfSwiU2hhcGVTdHlsZSI6eyIkaWQiOiIxMzQyIiwiTWFyZ2luIjp7IiRpZCI6IjEzNDMiLCJUb3AiOjAuMCwiTGVmdCI6MC4wLCJSaWdodCI6MC4wLCJCb3R0b20iOjAuMH0sIlBhZGRpbmciOnsiJGlkIjoiMTM0NCIsIlRvcCI6MC4wLCJMZWZ0IjowLjAsIlJpZ2h0IjowLjAsIkJvdHRvbSI6MC4wfSwiQmFja2dyb3VuZCI6eyIkaWQiOiIxMzQ1IiwiQ29sb3IiOnsiJGlkIjoiMTM0NiIsIkEiOjI1NSwiUiI6MTI4LCJHIjo1MywiQiI6MTR9fSwiSXNWaXNpYmxlIjp0cnVlLCJXaWR0aCI6MTIuMCwiSGVpZ2h0IjoxNC4wLCJCb3JkZXJTdHlsZSI6eyIkaWQiOiIxMzQ3IiwiTGluZUNvbG9yIjp7IiRpZCI6IjEzNDgiLCIkdHlwZSI6Ik5MUkUuQ29tbW9uLkRvbS5Tb2xpZENvbG9yQnJ1c2gsIE5MUkUuQ29tbW9uIiwiQ29sb3IiOnsiJGlkIjoiMTM0OSIsIkEiOjI1NSwiUiI6MjU1LCJHIjoyNTUsIkIiOjI1NX19LCJMaW5lV2VpZ2h0IjowLjAsIkxpbmVUeXBlIjowLCJQYXJlbnRTdHlsZSI6bnVsbH0sIlBhcmVudFN0eWxlIjpudWxsfSwiVGl0bGVTdHlsZSI6eyIkaWQiOiIxMzUwIiwiRm9udFNldHRpbmdzIjp7IiRpZCI6IjEzNTEiLCJGb250U2l6ZSI6MTEsIkZvbnROYW1lIjoiQ2FsaWJyaSIsIklzQm9sZCI6ZmFsc2UsIklzSXRhbGljIjpmYWxzZSwiSXNVbmRlcmxpbmVkIjpmYWxzZSwiUGFyZW50U3R5bGUiOm51bGx9LCJBdXRvU2l6ZSI6MCwiRm9yZWdyb3VuZCI6eyIkaWQiOiIxMzUyIiwiQ29sb3IiOnsiJGlkIjoiMTM1My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xMzU0IiwiVG9wIjowLjAsIkxlZnQiOjAuMCwiUmlnaHQiOjAuMCwiQm90dG9tIjowLjB9LCJQYWRkaW5nIjp7IiRpZCI6IjEzNTUiLCJUb3AiOjAuMCwiTGVmdCI6MC4wLCJSaWdodCI6MC4wLCJCb3R0b20iOjAuMH0sIkJhY2tncm91bmQiOnsiJGlkIjoiMTM1NiIsIkNvbG9yIjp7IiRpZCI6IjEzNTciLCJBIjoyNTUsIlIiOjAsIkciOjAsIkIiOjB9fSwiSXNWaXNpYmxlIjp0cnVlLCJXaWR0aCI6MC4wLCJIZWlnaHQiOjAuMCwiQm9yZGVyU3R5bGUiOnsiJGlkIjoiMTM1OCIsIkxpbmVDb2xvciI6bnVsbCwiTGluZVdlaWdodCI6MC4wLCJMaW5lVHlwZSI6MCwiUGFyZW50U3R5bGUiOm51bGx9LCJQYXJlbnRTdHlsZSI6bnVsbH0sIkRhdGVTdHlsZSI6eyIkaWQiOiIxMzU5IiwiRm9udFNldHRpbmdzIjp7IiRpZCI6IjEzNjAiLCJGb250U2l6ZSI6MTAsIkZvbnROYW1lIjoiQ2FsaWJyaSIsIklzQm9sZCI6ZmFsc2UsIklzSXRhbGljIjpmYWxzZSwiSXNVbmRlcmxpbmVkIjpmYWxzZSwiUGFyZW50U3R5bGUiOm51bGx9LCJBdXRvU2l6ZSI6MCwiRm9yZWdyb3VuZCI6eyIkaWQiOiIxMzYxIiwiQ29sb3IiOnsiJGlkIjoiMTM2MiIsIkEiOjI1NSwiUiI6MTQsIkciOjQwLCJCIjo2NX19LCJNYXhXaWR0aCI6MjAwLjAsIk1heEhlaWdodCI6IkluZmluaXR5IiwiU21hcnRGb3JlZ3JvdW5kSXNBY3RpdmUiOmZhbHNlLCJIb3Jpem9udGFsQWxpZ25tZW50IjoxLCJWZXJ0aWNhbEFsaWdubWVudCI6MSwiU21hcnRGb3JlZ3JvdW5kIjpudWxsLCJCYWNrZ3JvdW5kRmlsbFR5cGUiOjAsIk1hcmdpbiI6eyIkaWQiOiIxMzYzIiwiVG9wIjowLjAsIkxlZnQiOjAuMCwiUmlnaHQiOjAuMCwiQm90dG9tIjowLjB9LCJQYWRkaW5nIjp7IiRpZCI6IjEzNjQiLCJUb3AiOjAuMCwiTGVmdCI6MC4wLCJSaWdodCI6MC4wLCJCb3R0b20iOjAuMH0sIkJhY2tncm91bmQiOnsiJGlkIjoiMTM2NSIsIkNvbG9yIjp7IiRpZCI6IjEzNjYiLCJBIjoyNTUsIlIiOjE0LCJHIjo0MCwiQiI6NjV9fSwiSXNWaXNpYmxlIjp0cnVlLCJXaWR0aCI6MC4wLCJIZWlnaHQiOjAuMCwiQm9yZGVyU3R5bGUiOnsiJGlkIjoiMTM2NyIsIkxpbmVDb2xvciI6bnVsbCwiTGluZVdlaWdodCI6MC4wLCJMaW5lVHlwZSI6MCwiUGFyZW50U3R5bGUiOm51bGx9LCJQYXJlbnRTdHlsZSI6bnVsbH0sIkRhdGVGb3JtYXQiOnsiJGlkIjoiMTM2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zY5IiwiRm9ybWF0IjowLCJJc1Zpc2libGUiOmZhbHNlLCJMYXN0S25vd25WaXNpYmlsaXR5U3RhdGUiOmZhbHNlfSwiSXNWaXNpYmxlIjpmYWxzZSwiUGFyZW50U3R5bGUiOm51bGx9LCJEZWZhdWx0U3dpbWxhbmVNaWxlc3RvbmVTdHlsZSI6eyIkaWQiOiIxMzcwIiwiVGl0bGVQb3NpdGlvbiI6IkxlZnQiLCJEYXRlUG9zaXRpb24iOiJSaWdodCIsIlNoYXBlVHlwZSI6MSwiU2hhcGVTaXplIjowLCJTcGFjaW5nIjo1LCJTaGFwZVN0eWxlIjp7IiRpZCI6IjEzNzEiLCJNYXJnaW4iOnsiJGlkIjoiMTM3MiIsIlRvcCI6MC4wLCJMZWZ0IjowLjAsIlJpZ2h0IjowLjAsIkJvdHRvbSI6MC4wfSwiUGFkZGluZyI6eyIkaWQiOiIxMzczIiwiVG9wIjowLjAsIkxlZnQiOjAuMCwiUmlnaHQiOjAuMCwiQm90dG9tIjowLjB9LCJCYWNrZ3JvdW5kIjp7IiRpZCI6IjEzNzQiLCJDb2xvciI6eyIkaWQiOiIxMzc1IiwiQSI6MjU1LCJSIjoyMzMsIkciOjExMywiQiI6NTB9fSwiSXNWaXNpYmxlIjp0cnVlLCJXaWR0aCI6MTIuMCwiSGVpZ2h0IjoxNC4wLCJCb3JkZXJTdHlsZSI6eyIkaWQiOiIxMzc2IiwiTGluZUNvbG9yIjp7IiRpZCI6IjEzNzciLCIkdHlwZSI6Ik5MUkUuQ29tbW9uLkRvbS5Tb2xpZENvbG9yQnJ1c2gsIE5MUkUuQ29tbW9uIiwiQ29sb3IiOnsiJGlkIjoiMTM3OCIsIkEiOjI1NSwiUiI6MjM0LCJHIjoyMiwiQiI6MzB9fSwiTGluZVdlaWdodCI6MC4wLCJMaW5lVHlwZSI6MCwiUGFyZW50U3R5bGUiOm51bGx9LCJQYXJlbnRTdHlsZSI6bnVsbH0sIlRpdGxlU3R5bGUiOnsiJGlkIjoiMTM3OSIsIkZvbnRTZXR0aW5ncyI6eyIkaWQiOiIxMzgwIiwiRm9udFNpemUiOjExLCJGb250TmFtZSI6IkNhbGlicmkiLCJJc0JvbGQiOmZhbHNlLCJJc0l0YWxpYyI6ZmFsc2UsIklzVW5kZXJsaW5lZCI6ZmFsc2UsIlBhcmVudFN0eWxlIjpudWxsfSwiQXV0b1NpemUiOjAsIkZvcmVncm91bmQiOnsiJGlkIjoiMTM4MSIsIkNvbG9yIjp7IiRpZCI6IjEzODI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TM4MyIsIlRvcCI6MC4wLCJMZWZ0IjowLjAsIlJpZ2h0IjowLjAsIkJvdHRvbSI6MC4wfSwiUGFkZGluZyI6eyIkaWQiOiIxMzg0IiwiVG9wIjowLjAsIkxlZnQiOjAuMCwiUmlnaHQiOjAuMCwiQm90dG9tIjowLjB9LCJCYWNrZ3JvdW5kIjp7IiRpZCI6IjEzODUiLCJDb2xvciI6eyIkaWQiOiIxMzg2IiwiQSI6MjU1LCJSIjowLCJHIjowLCJCIjowfX0sIklzVmlzaWJsZSI6dHJ1ZSwiV2lkdGgiOjAuMCwiSGVpZ2h0IjowLjAsIkJvcmRlclN0eWxlIjp7IiRpZCI6IjEzODciLCJMaW5lQ29sb3IiOm51bGwsIkxpbmVXZWlnaHQiOjAuMCwiTGluZVR5cGUiOjAsIlBhcmVudFN0eWxlIjpudWxsfSwiUGFyZW50U3R5bGUiOm51bGx9LCJEYXRlU3R5bGUiOnsiJGlkIjoiMTM4OCIsIkZvbnRTZXR0aW5ncyI6eyIkaWQiOiIxMzg5IiwiRm9udFNpemUiOjEwLCJGb250TmFtZSI6IkNhbGlicmkiLCJJc0JvbGQiOmZhbHNlLCJJc0l0YWxpYyI6ZmFsc2UsIklzVW5kZXJsaW5lZCI6ZmFsc2UsIlBhcmVudFN0eWxlIjpudWxsfSwiQXV0b1NpemUiOjAsIkZvcmVncm91bmQiOnsiJGlkIjoiMTM5MCIsIkNvbG9yIjp7IiRpZCI6IjEzOTEiLCJBIjoyNTUsIlIiOjE0LCJHIjo0MCwiQiI6NjV9fSwiTWF4V2lkdGgiOjIwMC4wLCJNYXhIZWlnaHQiOiJJbmZpbml0eSIsIlNtYXJ0Rm9yZWdyb3VuZElzQWN0aXZlIjpmYWxzZSwiSG9yaXpvbnRhbEFsaWdubWVudCI6MCwiVmVydGljYWxBbGlnbm1lbnQiOjEsIlNtYXJ0Rm9yZWdyb3VuZCI6bnVsbCwiQmFja2dyb3VuZEZpbGxUeXBlIjowLCJNYXJnaW4iOnsiJGlkIjoiMTM5MiIsIlRvcCI6MC4wLCJMZWZ0IjowLjAsIlJpZ2h0IjowLjAsIkJvdHRvbSI6MC4wfSwiUGFkZGluZyI6eyIkaWQiOiIxMzkzIiwiVG9wIjowLjAsIkxlZnQiOjAuMCwiUmlnaHQiOjAuMCwiQm90dG9tIjowLjB9LCJCYWNrZ3JvdW5kIjp7IiRpZCI6IjEzOTQiLCJDb2xvciI6eyIkaWQiOiIxMzk1IiwiQSI6MjU1LCJSIjoxNCwiRyI6NDAsIkIiOjY1fX0sIklzVmlzaWJsZSI6dHJ1ZSwiV2lkdGgiOjAuMCwiSGVpZ2h0IjowLjAsIkJvcmRlclN0eWxlIjp7IiRpZCI6IjEzOTYiLCJMaW5lQ29sb3IiOm51bGwsIkxpbmVXZWlnaHQiOjAuMCwiTGluZVR5cGUiOjAsIlBhcmVudFN0eWxlIjpudWxsfSwiUGFyZW50U3R5bGUiOm51bGx9LCJEYXRlRm9ybWF0Ijp7IiRpZCI6IjEzO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5OCIsIkZvcm1hdCI6MCwiSXNWaXNpYmxlIjpmYWxzZSwiTGFzdEtub3duVmlzaWJpbGl0eVN0YXRlIjpmYWxzZX0sIklzVmlzaWJsZSI6dHJ1ZSwiUGFyZW50U3R5bGUiOm51bGx9LCJEZWZhdWx0U3dpbWxhbmVBY3Rpdml0eVN0eWxlIjp7IiRpZCI6IjEzOTkiLCJIZWFkZXJTdHlsZSI6eyIkaWQiOiIxNDAwIiwiVGV4dFN0eWxlIjp7IiRpZCI6IjE0MDEiLCJGb250U2V0dGluZ3MiOnsiJGlkIjoiMTQwMiIsIkZvbnRTaXplIjoxMSwiRm9udE5hbWUiOiJDYWxpYnJpIiwiSXNCb2xkIjpmYWxzZSwiSXNJdGFsaWMiOmZhbHNlLCJJc1VuZGVybGluZWQiOmZhbHNlLCJQYXJlbnRTdHlsZSI6bnVsbH0sIkF1dG9TaXplIjoyLCJGb3JlZ3JvdW5kIjp7IiRpZCI6IjE0MDMiLCJDb2xvciI6eyIkaWQiOiIxNDA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QwNSIsIlRvcCI6MC4wLCJMZWZ0IjowLjAsIlJpZ2h0IjowLjAsIkJvdHRvbSI6MC4wfSwiUGFkZGluZyI6eyIkaWQiOiIxNDA2IiwiVG9wIjowLjAsIkxlZnQiOjAuMCwiUmlnaHQiOjAuMCwiQm90dG9tIjowLjB9LCJCYWNrZ3JvdW5kIjp7IiRpZCI6IjE0MDciLCJDb2xvciI6eyIkaWQiOiIxNDA4IiwiQSI6MjU1LCJSIjowLCJHIjowLCJCIjowfX0sIklzVmlzaWJsZSI6dHJ1ZSwiV2lkdGgiOjAuMCwiSGVpZ2h0IjowLjAsIkJvcmRlclN0eWxlIjpudWxsLCJQYXJlbnRTdHlsZSI6bnVsbH0sIlJlY3RhbmdsZVN0eWxlIjp7IiRpZCI6IjE0MDkiLCJNYXJnaW4iOnsiJGlkIjoiMTQxMCIsIlRvcCI6MC4wLCJMZWZ0IjowLjAsIlJpZ2h0IjowLjAsIkJvdHRvbSI6MC4wfSwiUGFkZGluZyI6eyIkaWQiOiIxNDExIiwiVG9wIjowLjAsIkxlZnQiOjAuMCwiUmlnaHQiOjAuMCwiQm90dG9tIjowLjB9LCJCYWNrZ3JvdW5kIjp7IiRpZCI6IjE0MTIiLCJDb2xvciI6eyIkaWQiOiIxNDEzIiwiQSI6NjMsIlIiOjIzMywiRyI6MTEzLCJCIjo1MH19LCJJc1Zpc2libGUiOnRydWUsIldpZHRoIjowLjAsIkhlaWdodCI6MC4wLCJCb3JkZXJTdHlsZSI6eyIkaWQiOiIxNDE0IiwiTGluZUNvbG9yIjp7IiRpZCI6IjE0MTUiLCIkdHlwZSI6Ik5MUkUuQ29tbW9uLkRvbS5Tb2xpZENvbG9yQnJ1c2gsIE5MUkUuQ29tbW9uIiwiQ29sb3IiOnsiJGlkIjoiMTQxNiIsIkEiOjI1NSwiUiI6MjU1LCJHIjoyNTUsIkIiOjI1NX19LCJMaW5lV2VpZ2h0IjowLjAsIkxpbmVUeXBlIjowLCJQYXJlbnRTdHlsZSI6bnVsbH0sIlBhcmVudFN0eWxlIjpudWxsfSwiTWFyZ2luIjp7IiRpZCI6IjE0MTciLCJUb3AiOjAuMCwiTGVmdCI6MC4wLCJSaWdodCI6MC4wLCJCb3R0b20iOjAuMH0sIlBhZGRpbmciOnsiJGlkIjoiMTQxOCIsIlRvcCI6MC4wLCJMZWZ0IjowLjAsIlJpZ2h0IjowLjAsIkJvdHRvbSI6MC4wfSwiQmFja2dyb3VuZCI6bnVsbCwiSXNWaXNpYmxlIjp0cnVlLCJXaWR0aCI6MC4wLCJIZWlnaHQiOjAuMCwiQm9yZGVyU3R5bGUiOm51bGwsIlBhcmVudFN0eWxlIjpudWxsfSwiQmFja2dyb3VuZFN0eWxlIjp7IiRpZCI6IjE0MTkiLCJNYXJnaW4iOnsiJGlkIjoiMTQyMCIsIlRvcCI6MC4wLCJMZWZ0IjowLjAsIlJpZ2h0IjowLjAsIkJvdHRvbSI6MC4wfSwiUGFkZGluZyI6eyIkaWQiOiIxNDIxIiwiVG9wIjowLjAsIkxlZnQiOjAuMCwiUmlnaHQiOjAuMCwiQm90dG9tIjowLjB9LCJCYWNrZ3JvdW5kIjp7IiRpZCI6IjE0MjIiLCJDb2xvciI6eyIkaWQiOiIxNDIzIiwiQSI6NTEsIlIiOjIwMCwiRyI6MjAwLCJCIjoyMDB9fSwiSXNWaXNpYmxlIjp0cnVlLCJXaWR0aCI6MC4wLCJIZWlnaHQiOjAuMCwiQm9yZGVyU3R5bGUiOnsiJGlkIjoiMTQyNCIsIkxpbmVDb2xvciI6eyIkaWQiOiIxNDI1IiwiJHR5cGUiOiJOTFJFLkNvbW1vbi5Eb20uU29saWRDb2xvckJydXNoLCBOTFJFLkNvbW1vbiIsIkNvbG9yIjp7IiRpZCI6IjE0MjYiLCJBIjoyNTUsIlIiOjIzNCwiRyI6MjIsIkIiOjMwfX0sIkxpbmVXZWlnaHQiOjAuMCwiTGluZVR5cGUiOjAsIlBhcmVudFN0eWxlIjpudWxsfSwiUGFyZW50U3R5bGUiOm51bGx9LCJNYXJnaW4iOnsiJGlkIjoiMTQyNyIsIlRvcCI6MC4wLCJMZWZ0IjowLjAsIlJpZ2h0IjowLjAsIkJvdHRvbSI6MC4wfSwiUGFkZGluZyI6eyIkaWQiOiIxNDI4IiwiVG9wIjowLjAsIkxlZnQiOjAuMCwiUmlnaHQiOjAuMCwiQm90dG9tIjowLjB9LCJJc1Zpc2libGUiOnRydWUsIldpZHRoIjowLjAsIkhlaWdodCI6MC4wLCJCb3JkZXJTdHlsZSI6eyIkaWQiOiIxNDI5IiwiTGluZUNvbG9yIjpudWxsLCJMaW5lV2VpZ2h0IjowLjAsIkxpbmVUeXBlIjowLCJQYXJlbnRTdHlsZSI6bnVsbH0sIlBhcmVudFN0eWxlIjpudWxsfSwiTWFyZ2luIjp7IiRpZCI6IjE0MzAiLCJUb3AiOjAuMCwiTGVmdCI6MC4wLCJSaWdodCI6MC4wLCJCb3R0b20iOjAuMH0sIlBhZGRpbmciOnsiJGlkIjoiMTQzMSIsIlRvcCI6MC4wLCJMZWZ0IjowLjAsIlJpZ2h0IjowLjAsIkJvdHRvbSI6MC4wfSwiSXNWaXNpYmxlIjp0cnVlLCJXaWR0aCI6MC4wLCJIZWlnaHQiOjAuMCwiQm9yZGVyU3R5bGUiOnsiJGlkIjoiMTQzMiIsIkxpbmVDb2xvciI6bnVsbCwiTGluZVdlaWdodCI6MC4wLCJMaW5lVHlwZSI6MCwiUGFyZW50U3R5bGUiOm51bGx9LCJQYXJlbnRTdHlsZSI6bnVsbH0seyIkaWQiOiIxNDMzIiwiU3R5bGVJZCI6ImIyNGY4MDQ1LWY2OWItNGE0My04MjlmLWE1NjUwM2ZkY2Q2OSIsIkhlYWRlclN0eWxlIjp7IiRpZCI6IjE0MzQiLCJUZXh0SXNWZXJ0aWNhbCI6ZmFsc2UsIlRleHRTdHlsZSI6eyIkaWQiOiIxNDM1IiwiRm9udFNldHRpbmdzIjp7IiRpZCI6IjE0MzYiLCJGb250U2l6ZSI6MTEsIkZvbnROYW1lIjoiQ2FsaWJyaSIsIklzQm9sZCI6ZmFsc2UsIklzSXRhbGljIjpmYWxzZSwiSXNVbmRlcmxpbmVkIjpmYWxzZSwiUGFyZW50U3R5bGUiOm51bGx9LCJBdXRvU2l6ZSI6MiwiRm9yZWdyb3VuZCI6eyIkaWQiOiIxNDM3IiwiQ29sb3IiOnsiJGlkIjoiMTQzOCIsIkEiOjI1NSwiUiI6MjU1LCJHIjoyNTUsIkIiOjI1NX19LCJNYXhXaWR0aCI6IkluZmluaXR5IiwiTWF4SGVpZ2h0IjoiSW5maW5pdHkiLCJTbWFydEZvcmVncm91bmRJc0FjdGl2ZSI6ZmFsc2UsIkhvcml6b250YWxBbGlnbm1lbnQiOjEsIlZlcnRpY2FsQWxpZ25tZW50IjowLCJTbWFydEZvcmVncm91bmQiOm51bGwsIkJhY2tncm91bmRGaWxsVHlwZSI6MCwiTWFyZ2luIjp7IiRpZCI6IjE0MzkiLCJUb3AiOjAuMCwiTGVmdCI6MC4wLCJSaWdodCI6MC4wLCJCb3R0b20iOjAuMH0sIlBhZGRpbmciOnsiJGlkIjoiMTQ0MCIsIlRvcCI6MC4wLCJMZWZ0IjowLjAsIlJpZ2h0IjowLjAsIkJvdHRvbSI6MC4wfSwiQmFja2dyb3VuZCI6eyIkaWQiOiIxNDQxIiwiQ29sb3IiOnsiJGlkIjoiMTQ0MiIsIkEiOjI1NSwiUiI6MjU1LCJHIjoyNTUsIkIiOjI1NX19LCJJc1Zpc2libGUiOnRydWUsIldpZHRoIjowLjAsIkhlaWdodCI6MC4wLCJCb3JkZXJTdHlsZSI6bnVsbCwiUGFyZW50U3R5bGUiOm51bGx9LCJSZWN0YW5nbGVTdHlsZSI6eyIkaWQiOiIxNDQzIiwiTWFyZ2luIjp7IiRpZCI6IjE0NDQiLCJUb3AiOjAuMCwiTGVmdCI6MC4wLCJSaWdodCI6MC4wLCJCb3R0b20iOjAuMH0sIlBhZGRpbmciOnsiJGlkIjoiMTQ0NSIsIlRvcCI6MC4wLCJMZWZ0IjowLjAsIlJpZ2h0IjowLjAsIkJvdHRvbSI6MC4wfSwiQmFja2dyb3VuZCI6eyIkaWQiOiIxNDQ2IiwiQ29sb3IiOnsiJGlkIjoiMTQ0NyIsIkEiOjI1NSwiUiI6MjUsIkciOjEwNywiQiI6MzZ9fSwiSXNWaXNpYmxlIjp0cnVlLCJXaWR0aCI6MC4wLCJIZWlnaHQiOjAuMCwiQm9yZGVyU3R5bGUiOnsiJGlkIjoiMTQ0OCIsIkxpbmVDb2xvciI6eyIkaWQiOiIxNDQ5IiwiJHR5cGUiOiJOTFJFLkNvbW1vbi5Eb20uU29saWRDb2xvckJydXNoLCBOTFJFLkNvbW1vbiIsIkNvbG9yIjp7IiRpZCI6IjE0NTAiLCJBIjoyNTUsIlIiOjI1NSwiRyI6MjU1LCJCIjoyNTV9fSwiTGluZVdlaWdodCI6MC4wLCJMaW5lVHlwZSI6MCwiUGFyZW50U3R5bGUiOm51bGx9LCJQYXJlbnRTdHlsZSI6bnVsbH0sIk1hcmdpbiI6eyIkaWQiOiIxNDUxIiwiVG9wIjowLjAsIkxlZnQiOjAuMCwiUmlnaHQiOjAuMCwiQm90dG9tIjowLjB9LCJQYWRkaW5nIjp7IiRpZCI6IjE0NTIiLCJUb3AiOjAuMCwiTGVmdCI6MC4wLCJSaWdodCI6MC4wLCJCb3R0b20iOjAuMH0sIkJhY2tncm91bmQiOm51bGwsIklzVmlzaWJsZSI6dHJ1ZSwiV2lkdGgiOjAuMCwiSGVpZ2h0IjowLjAsIkJvcmRlclN0eWxlIjpudWxsLCJQYXJlbnRTdHlsZSI6bnVsbH0sIkJhY2tncm91bmRTdHlsZSI6eyIkaWQiOiIxNDUzIiwiTWFyZ2luIjp7IiRpZCI6IjE0NTQiLCJUb3AiOjAuMCwiTGVmdCI6MC4wLCJSaWdodCI6MC4wLCJCb3R0b20iOjAuMH0sIlBhZGRpbmciOnsiJGlkIjoiMTQ1NSIsIlRvcCI6MC4wLCJMZWZ0IjowLjAsIlJpZ2h0IjowLjAsIkJvdHRvbSI6MC4wfSwiQmFja2dyb3VuZCI6eyIkaWQiOiIxNDU2IiwiQ29sb3IiOnsiJGlkIjoiMTQ1NyIsIkEiOjUxLCJSIjoyMDAsIkciOjIwMCwiQiI6MjAwfX0sIklzVmlzaWJsZSI6dHJ1ZSwiV2lkdGgiOjAuMCwiSGVpZ2h0IjowLjAsIkJvcmRlclN0eWxlIjp7IiRpZCI6IjE0NTgiLCJMaW5lQ29sb3IiOnsiJGlkIjoiMTQ1OSIsIiR0eXBlIjoiTkxSRS5Db21tb24uRG9tLlNvbGlkQ29sb3JCcnVzaCwgTkxSRS5Db21tb24iLCJDb2xvciI6eyIkaWQiOiIxNDYwIiwiQSI6MjU1LCJSIjoyMzQsIkciOjIyLCJCIjozMH19LCJMaW5lV2VpZ2h0IjowLjAsIkxpbmVUeXBlIjowLCJQYXJlbnRTdHlsZSI6bnVsbH0sIlBhcmVudFN0eWxlIjpudWxsfSwiSXNBYm92ZVRpbWViYW5kIjpmYWxzZSwiU3BhY2luZyI6MywiRGVmYXVsdFN3aW1sYW5lVGFza1N0eWxlIjp7IiRpZCI6IjE0NjEiLCIkdHlwZSI6Ik5MUkUuQ29tbW9uLkRvbS5TdHlsZXMuRXhwbGljaXRTZXRhYmxlVGFza1N0eWxlLCBOTFJFLkNvbW1vbiIsIlNoYXBlIjoxLCJTaGFwZVRoaWNrbmVzcyI6MCwiRHVyYXRpb25Gb3JtYXQiOjAsIkluY2x1ZGVOb25Xb3JraW5nRGF5c0luRHVyYXRpb24iOmZhbHNlLCJQZXJjZW50YWdlQ29tcGxldGVTdHlsZSI6eyIkaWQiOiIxNDYyIiwiRm9udFNldHRpbmdzIjp7IiRpZCI6IjE0NjMiLCJGb250U2l6ZSI6MTAsIkZvbnROYW1lIjoiQ2FsaWJyaSIsIklzQm9sZCI6ZmFsc2UsIklzSXRhbGljIjpmYWxzZSwiSXNVbmRlcmxpbmVkIjpmYWxzZSwiUGFyZW50U3R5bGUiOm51bGx9LCJBdXRvU2l6ZSI6MCwiRm9yZWdyb3VuZCI6eyIkaWQiOiIxNDY0IiwiQ29sb3IiOnsiJGlkIjoiMTQ2NS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xNDY2IiwiVG9wIjowLjAsIkxlZnQiOjAuMCwiUmlnaHQiOjAuMCwiQm90dG9tIjowLjB9LCJQYWRkaW5nIjp7IiRpZCI6IjE0NjciLCJUb3AiOjAuMCwiTGVmdCI6MC4wLCJSaWdodCI6MC4wLCJCb3R0b20iOjAuMH0sIkJhY2tncm91bmQiOnsiJGlkIjoiMTQ2OCIsIkNvbG9yIjp7IiRpZCI6IjE0NjkiLCJBIjo4OSwiUiI6MCwiRyI6MCwiQiI6MH19LCJJc1Zpc2libGUiOnRydWUsIldpZHRoIjowLjAsIkhlaWdodCI6MC4wLCJCb3JkZXJTdHlsZSI6eyIkaWQiOiIxNDcwIiwiTGluZUNvbG9yIjpudWxsLCJMaW5lV2VpZ2h0IjowLjAsIkxpbmVUeXBlIjowLCJQYXJlbnRTdHlsZSI6bnVsbH0sIlBhcmVudFN0eWxlIjpudWxsfSwiRHVyYXRpb25TdHlsZSI6eyIkaWQiOiIxNDcxIiwiRm9udFNldHRpbmdzIjp7IiRpZCI6IjE0NzIiLCJGb250U2l6ZSI6MTAsIkZvbnROYW1lIjoiQ2FsaWJyaSIsIklzQm9sZCI6ZmFsc2UsIklzSXRhbGljIjpmYWxzZSwiSXNVbmRlcmxpbmVkIjpmYWxzZSwiUGFyZW50U3R5bGUiOm51bGx9LCJBdXRvU2l6ZSI6MCwiRm9yZWdyb3VuZCI6eyIkaWQiOiIxNDczIiwiQ29sb3IiOnsiJGlkIjoiMTQ3NCIsIkEiOjI1NSwiUiI6MjM3LCJHIjoxMjUsIkIiOjQ5fX0sIk1heFdpZHRoIjoyMDAuMCwiTWF4SGVpZ2h0IjoiSW5maW5pdHkiLCJTbWFydEZvcmVncm91bmRJc0FjdGl2ZSI6ZmFsc2UsIkhvcml6b250YWxBbGlnbm1lbnQiOjAsIlZlcnRpY2FsQWxpZ25tZW50IjoxLCJTbWFydEZvcmVncm91bmQiOm51bGwsIkJhY2tncm91bmRGaWxsVHlwZSI6MCwiTWFyZ2luIjp7IiRpZCI6IjE0NzUiLCJUb3AiOjAuMCwiTGVmdCI6MC4wLCJSaWdodCI6MC4wLCJCb3R0b20iOjAuMH0sIlBhZGRpbmciOnsiJGlkIjoiMTQ3NiIsIlRvcCI6MC4wLCJMZWZ0IjowLjAsIlJpZ2h0IjowLjAsIkJvdHRvbSI6MC4wfSwiQmFja2dyb3VuZCI6eyIkaWQiOiIxNDc3IiwiQ29sb3IiOnsiJGlkIjoiMTQ3OCIsIkEiOjI1NSwiUiI6MjM3LCJHIjoxMjUsIkIiOjQ5fX0sIklzVmlzaWJsZSI6dHJ1ZSwiV2lkdGgiOjAuMCwiSGVpZ2h0IjowLjAsIkJvcmRlclN0eWxlIjp7IiRpZCI6IjE0NzkiLCJMaW5lQ29sb3IiOm51bGwsIkxpbmVXZWlnaHQiOjAuMCwiTGluZVR5cGUiOjAsIlBhcmVudFN0eWxlIjpudWxsfSwiUGFyZW50U3R5bGUiOm51bGx9LCJIb3Jpem9udGFsQ29ubmVjdG9yU3R5bGUiOnsiJGlkIjoiMTQ4MCIsIkxpbmVDb2xvciI6eyIkaWQiOiIxNDgxIiwiJHR5cGUiOiJOTFJFLkNvbW1vbi5Eb20uU29saWRDb2xvckJydXNoLCBOTFJFLkNvbW1vbiIsIkNvbG9yIjp7IiRpZCI6IjE0ODIiLCJBIjoyNTUsIlIiOjAsIkciOjAsIkIiOjB9fSwiTGluZVdlaWdodCI6MC4wLCJMaW5lVHlwZSI6MCwiUGFyZW50U3R5bGUiOm51bGx9LCJWZXJ0aWNhbENvbm5lY3RvclN0eWxlIjp7IiRpZCI6IjE0ODMiLCJMaW5lQ29sb3IiOnsiJGlkIjoiMTQ4NCIsIiR0eXBlIjoiTkxSRS5Db21tb24uRG9tLlNvbGlkQ29sb3JCcnVzaCwgTkxSRS5Db21tb24iLCJDb2xvciI6eyIkaWQiOiIxNDg1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kJhc2VsaW5lU3R5bGUiOnsiJGlkIjoiMTQ4NiIsIlNoYXBlU3R5bGUiOnsiJGlkIjoiMTQ4NyIsIk1hcmdpbiI6eyIkaWQiOiIxNDg4IiwiVG9wIjowLjAsIkxlZnQiOjAuMCwiUmlnaHQiOjAuMCwiQm90dG9tIjowLjB9LCJQYWRkaW5nIjp7IiRpZCI6IjE0ODkiLCJUb3AiOjAuMCwiTGVmdCI6MC4wLCJSaWdodCI6MC4wLCJCb3R0b20iOjAuMH0sIkJhY2tncm91bmQiOnsiJGlkIjoiMTQ5MCIsIkNvbG9yIjp7IiRpZCI6IjE0OTEiLCJBIjoxNTMsIlIiOjAsIkciOjAsIkIiOjB9fSwiSXNWaXNpYmxlIjp0cnVlLCJXaWR0aCI6MC4wLCJIZWlnaHQiOjAuMCwiQm9yZGVyU3R5bGUiOnsiJGlkIjoiMTQ5MiIsIkxpbmVDb2xvciI6eyIkaWQiOiIxNDkzIiwiJHR5cGUiOiJOTFJFLkNvbW1vbi5Eb20uU29saWRDb2xvckJydXNoLCBOTFJFLkNvbW1vbiIsIkNvbG9yIjp7IiRpZCI6IjE0OTQiLCJBIjoyNTUsIlIiOjI1NSwiRyI6MCwiQiI6MH19LCJMaW5lV2VpZ2h0IjowLjAsIkxpbmVUeXBlIjowLCJQYXJlbnRTdHlsZSI6bnVsbH0sIlBhcmVudFN0eWxlIjpudWxsfSwiTWFyZ2luIjp7IiRpZCI6IjE0OTUiLCJUb3AiOjAuMCwiTGVmdCI6MC4wLCJSaWdodCI6MC4wLCJCb3R0b20iOjAuMH0sIlBhZGRpbmciOnsiJGlkIjoiMTQ5NiIsIlRvcCI6MC4wLCJMZWZ0IjowLjAsIlJpZ2h0IjowLjAsIkJvdHRvbSI6MC4wfSwiQmFja2dyb3VuZCI6bnVsbCwiSXNWaXNpYmxlIjp0cnVlLCJXaWR0aCI6MC4wLCJIZWlnaHQiOjAuMCwiQm9yZGVyU3R5bGUiOm51bGwsIlBhcmVudFN0eWxlIjpudWxsfSwiU2hhcGVTdHlsZSI6eyIkaWQiOiIxNDk3IiwiTWFyZ2luIjp7IiRpZCI6IjE0OTgiLCJUb3AiOjAuMCwiTGVmdCI6NC4wLCJSaWdodCI6NC4wLCJCb3R0b20iOjAuMH0sIlBhZGRpbmciOnsiJGlkIjoiMTQ5OSIsIlRvcCI6MC4wLCJMZWZ0IjowLjAsIlJpZ2h0IjowLjAsIkJvdHRvbSI6MC4wfSwiQmFja2dyb3VuZCI6eyIkaWQiOiIxNTAwIiwiQ29sb3IiOnsiJGlkIjoiMTUwMSIsIkEiOjI1NSwiUiI6MjUsIkciOjEwNywiQiI6MzZ9fSwiSXNWaXNpYmxlIjp0cnVlLCJXaWR0aCI6MC4wLCJIZWlnaHQiOjEwLjAsIkJvcmRlclN0eWxlIjp7IiRpZCI6IjE1MDIiLCJMaW5lQ29sb3IiOnsiJGlkIjoiMTUwMyIsIiR0eXBlIjoiTkxSRS5Db21tb24uRG9tLlNvbGlkQ29sb3JCcnVzaCwgTkxSRS5Db21tb24iLCJDb2xvciI6eyIkaWQiOiIxNTA0IiwiQSI6MjU1LCJSIjoyMzQsIkciOjIyLCJCIjozMH19LCJMaW5lV2VpZ2h0IjowLjAsIkxpbmVUeXBlIjowLCJQYXJlbnRTdHlsZSI6bnVsbH0sIlBhcmVudFN0eWxlIjpudWxsfSwiVGl0bGVTdHlsZSI6eyIkaWQiOiIxNTA1IiwiRm9udFNldHRpbmdzIjp7IiRpZCI6IjE1MDYiLCJGb250U2l6ZSI6MTEsIkZvbnROYW1lIjoiQ2FsaWJyaSIsIklzQm9sZCI6ZmFsc2UsIklzSXRhbGljIjpmYWxzZSwiSXNVbmRlcmxpbmVkIjpmYWxzZSwiUGFyZW50U3R5bGUiOm51bGx9LCJBdXRvU2l6ZSI6MCwiRm9yZWdyb3VuZCI6eyIkaWQiOiIxNTA3IiwiQ29sb3IiOnsiJGlkIjoiMTUwO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NTA5IiwiVG9wIjowLjAsIkxlZnQiOjAuMCwiUmlnaHQiOjAuMCwiQm90dG9tIjowLjB9LCJQYWRkaW5nIjp7IiRpZCI6IjE1MTAiLCJUb3AiOjAuMCwiTGVmdCI6MC4wLCJSaWdodCI6MC4wLCJCb3R0b20iOjAuMH0sIkJhY2tncm91bmQiOnsiJGlkIjoiMTUxMSIsIkNvbG9yIjp7IiRpZCI6IjE1MTIiLCJBIjoyNTUsIlIiOjAsIkciOjAsIkIiOjB9fSwiSXNWaXNpYmxlIjp0cnVlLCJXaWR0aCI6MC4wLCJIZWlnaHQiOjAuMCwiQm9yZGVyU3R5bGUiOnsiJGlkIjoiMTUxMyIsIkxpbmVDb2xvciI6bnVsbCwiTGluZVdlaWdodCI6MC4wLCJMaW5lVHlwZSI6MCwiUGFyZW50U3R5bGUiOm51bGx9LCJQYXJlbnRTdHlsZSI6bnVsbH0sIkRhdGVTdHlsZSI6eyIkaWQiOiIxNTE0IiwiRm9udFNldHRpbmdzIjp7IiRpZCI6IjE1MTUiLCJGb250U2l6ZSI6MTAsIkZvbnROYW1lIjoiQ2FsaWJyaSIsIklzQm9sZCI6ZmFsc2UsIklzSXRhbGljIjpmYWxzZSwiSXNVbmRlcmxpbmVkIjpmYWxzZSwiUGFyZW50U3R5bGUiOm51bGx9LCJBdXRvU2l6ZSI6MCwiRm9yZWdyb3VuZCI6eyIkaWQiOiIxNTE2IiwiQ29sb3IiOnsiJGlkIjoiMTUxNyIsIkEiOjI1NSwiUiI6MTQsIkciOjQwLCJCIjo2NX19LCJNYXhXaWR0aCI6MjAwLjAsIk1heEhlaWdodCI6IkluZmluaXR5IiwiU21hcnRGb3JlZ3JvdW5kSXNBY3RpdmUiOmZhbHNlLCJIb3Jpem9udGFsQWxpZ25tZW50IjoyLCJWZXJ0aWNhbEFsaWdubWVudCI6MSwiU21hcnRGb3JlZ3JvdW5kIjpudWxsLCJCYWNrZ3JvdW5kRmlsbFR5cGUiOjAsIk1hcmdpbiI6eyIkaWQiOiIxNTE4IiwiVG9wIjowLjAsIkxlZnQiOjAuMCwiUmlnaHQiOjAuMCwiQm90dG9tIjowLjB9LCJQYWRkaW5nIjp7IiRpZCI6IjE1MTkiLCJUb3AiOjAuMCwiTGVmdCI6MC4wLCJSaWdodCI6MC4wLCJCb3R0b20iOjAuMH0sIkJhY2tncm91bmQiOnsiJGlkIjoiMTUyMCIsIkNvbG9yIjp7IiRpZCI6IjE1MjEiLCJBIjoyNTUsIlIiOjE0LCJHIjo0MCwiQiI6NjV9fSwiSXNWaXNpYmxlIjp0cnVlLCJXaWR0aCI6MC4wLCJIZWlnaHQiOjAuMCwiQm9yZGVyU3R5bGUiOnsiJGlkIjoiMTUyMiIsIkxpbmVDb2xvciI6bnVsbCwiTGluZVdlaWdodCI6MC4wLCJMaW5lVHlwZSI6MCwiUGFyZW50U3R5bGUiOm51bGx9LCJQYXJlbnRTdHlsZSI6bnVsbH0sIkRhdGVGb3JtYXQiOnsiJGlkIjoiMTUy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TI0IiwiRm9ybWF0IjowLCJJc1Zpc2libGUiOmZhbHNlLCJMYXN0S25vd25WaXNpYmlsaXR5U3RhdGUiOmZhbHNlfSwiSXNWaXNpYmxlIjp0cnVlLCJQYXJlbnRTdHlsZSI6bnVsbCwiX2V4cGxpY2l0bHlTZXQiOnsiJGlkIjoiMTUyN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NTI2IiwiU2hhcGUiOjEsIkNvbm5lY3Rvck1hcmdpbiI6eyIkaWQiOiIxNTI3IiwiVG9wIjowLjAsIkxlZnQiOjIuMCwiUmlnaHQiOjIuMCwiQm90dG9tIjowLjB9LCJDb25uZWN0b3JTdHlsZSI6eyIkaWQiOiIxNTI4IiwiTGluZUNvbG9yIjp7IiRpZCI6IjE1MjkiLCIkdHlwZSI6Ik5MUkUuQ29tbW9uLkRvbS5Tb2xpZENvbG9yQnJ1c2gsIE5MUkUuQ29tbW9uIiwiQ29sb3IiOnsiJGlkIjoiMTUzMCIsIkEiOjEyNywiUiI6MTMsIkciOjUzLCJCIjoxOH19LCJMaW5lV2VpZ2h0IjoxLjAsIkxpbmVUeXBlIjowLCJQYXJlbnRTdHlsZSI6bnVsbH0sIklzQmVsb3dUaW1lYmFuZCI6ZmFsc2UsIlBvc2l0aW9uT25UYXNrIjoxLCJIaWRlRGF0ZSI6ZmFsc2UsIlNoYXBlU2l6ZSI6MCwiU3BhY2luZyI6MC4wLCJQYWRkaW5nIjp7IiRpZCI6IjE1MzEiLCJUb3AiOjUuMCwiTGVmdCI6My4wLCJSaWdodCI6MC4wLCJCb3R0b20iOjIuMH0sIlNoYXBlU3R5bGUiOnsiJGlkIjoiMTUzMiIsIk1hcmdpbiI6eyIkaWQiOiIxNTMzIiwiVG9wIjowLjAsIkxlZnQiOjAuMCwiUmlnaHQiOjAuMCwiQm90dG9tIjowLjB9LCJQYWRkaW5nIjp7IiRpZCI6IjE1MzQiLCJUb3AiOjAuMCwiTGVmdCI6MC4wLCJSaWdodCI6MC4wLCJCb3R0b20iOjAuMH0sIkJhY2tncm91bmQiOnsiJGlkIjoiMTUzNSIsIkNvbG9yIjp7IiRpZCI6IjE1MzYiLCJBIjoyNTUsIlIiOjEzLCJHIjo1MywiQiI6MTh9fSwiSXNWaXNpYmxlIjp0cnVlLCJXaWR0aCI6MTIuMCwiSGVpZ2h0IjoxNC4wLCJCb3JkZXJTdHlsZSI6eyIkaWQiOiIxNTM3IiwiTGluZUNvbG9yIjp7IiRpZCI6IjE1MzgiLCIkdHlwZSI6Ik5MUkUuQ29tbW9uLkRvbS5Tb2xpZENvbG9yQnJ1c2gsIE5MUkUuQ29tbW9uIiwiQ29sb3IiOnsiJGlkIjoiMTUzOSIsIkEiOjI1NSwiUiI6MjU1LCJHIjoyNTUsIkIiOjI1NX19LCJMaW5lV2VpZ2h0IjowLjAsIkxpbmVUeXBlIjowLCJQYXJlbnRTdHlsZSI6bnVsbH0sIlBhcmVudFN0eWxlIjpudWxsfSwiVGl0bGVTdHlsZSI6eyIkaWQiOiIxNTQwIiwiRm9udFNldHRpbmdzIjp7IiRpZCI6IjE1NDEiLCJGb250U2l6ZSI6MTEsIkZvbnROYW1lIjoiQ2FsaWJyaSIsIklzQm9sZCI6ZmFsc2UsIklzSXRhbGljIjpmYWxzZSwiSXNVbmRlcmxpbmVkIjpmYWxzZSwiUGFyZW50U3R5bGUiOm51bGx9LCJBdXRvU2l6ZSI6MCwiRm9yZWdyb3VuZCI6eyIkaWQiOiIxNTQyIiwiQ29sb3IiOnsiJGlkIjoiMTU0My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xNTQ0IiwiVG9wIjowLjAsIkxlZnQiOjAuMCwiUmlnaHQiOjAuMCwiQm90dG9tIjowLjB9LCJQYWRkaW5nIjp7IiRpZCI6IjE1NDUiLCJUb3AiOjAuMCwiTGVmdCI6MC4wLCJSaWdodCI6MC4wLCJCb3R0b20iOjAuMH0sIkJhY2tncm91bmQiOnsiJGlkIjoiMTU0NiIsIkNvbG9yIjp7IiRpZCI6IjE1NDciLCJBIjoyNTUsIlIiOjAsIkciOjAsIkIiOjB9fSwiSXNWaXNpYmxlIjp0cnVlLCJXaWR0aCI6MC4wLCJIZWlnaHQiOjAuMCwiQm9yZGVyU3R5bGUiOnsiJGlkIjoiMTU0OCIsIkxpbmVDb2xvciI6bnVsbCwiTGluZVdlaWdodCI6MC4wLCJMaW5lVHlwZSI6MCwiUGFyZW50U3R5bGUiOm51bGx9LCJQYXJlbnRTdHlsZSI6bnVsbH0sIkRhdGVTdHlsZSI6eyIkaWQiOiIxNTQ5IiwiRm9udFNldHRpbmdzIjp7IiRpZCI6IjE1NTAiLCJGb250U2l6ZSI6MTAsIkZvbnROYW1lIjoiQ2FsaWJyaSIsIklzQm9sZCI6ZmFsc2UsIklzSXRhbGljIjpmYWxzZSwiSXNVbmRlcmxpbmVkIjpmYWxzZSwiUGFyZW50U3R5bGUiOm51bGx9LCJBdXRvU2l6ZSI6MCwiRm9yZWdyb3VuZCI6eyIkaWQiOiIxNTUxIiwiQ29sb3IiOnsiJGlkIjoiMTU1MiIsIkEiOjI1NSwiUiI6MTQsIkciOjQwLCJCIjo2NX19LCJNYXhXaWR0aCI6MjAwLjAsIk1heEhlaWdodCI6IkluZmluaXR5IiwiU21hcnRGb3JlZ3JvdW5kSXNBY3RpdmUiOmZhbHNlLCJIb3Jpem9udGFsQWxpZ25tZW50IjoxLCJWZXJ0aWNhbEFsaWdubWVudCI6MSwiU21hcnRGb3JlZ3JvdW5kIjpudWxsLCJCYWNrZ3JvdW5kRmlsbFR5cGUiOjAsIk1hcmdpbiI6eyIkaWQiOiIxNTUzIiwiVG9wIjowLjAsIkxlZnQiOjAuMCwiUmlnaHQiOjAuMCwiQm90dG9tIjowLjB9LCJQYWRkaW5nIjp7IiRpZCI6IjE1NTQiLCJUb3AiOjAuMCwiTGVmdCI6MC4wLCJSaWdodCI6MC4wLCJCb3R0b20iOjAuMH0sIkJhY2tncm91bmQiOnsiJGlkIjoiMTU1NSIsIkNvbG9yIjp7IiRpZCI6IjE1NTYiLCJBIjoyNTUsIlIiOjE0LCJHIjo0MCwiQiI6NjV9fSwiSXNWaXNpYmxlIjp0cnVlLCJXaWR0aCI6MC4wLCJIZWlnaHQiOjAuMCwiQm9yZGVyU3R5bGUiOnsiJGlkIjoiMTU1NyIsIkxpbmVDb2xvciI6bnVsbCwiTGluZVdlaWdodCI6MC4wLCJMaW5lVHlwZSI6MCwiUGFyZW50U3R5bGUiOm51bGx9LCJQYXJlbnRTdHlsZSI6bnVsbH0sIkRhdGVGb3JtYXQiOnsiJGlkIjoiMTU1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TU5IiwiRm9ybWF0IjowLCJJc1Zpc2libGUiOmZhbHNlLCJMYXN0S25vd25WaXNpYmlsaXR5U3RhdGUiOmZhbHNlfSwiSXNWaXNpYmxlIjpmYWxzZSwiUGFyZW50U3R5bGUiOm51bGx9LCJEZWZhdWx0U3dpbWxhbmVNaWxlc3RvbmVTdHlsZSI6eyIkaWQiOiIxNTYwIiwiVGl0bGVQb3NpdGlvbiI6IkxlZnQiLCJEYXRlUG9zaXRpb24iOiJSaWdodCIsIlNoYXBlVHlwZSI6MSwiU2hhcGVTaXplIjowLCJTcGFjaW5nIjo1LCJTaGFwZVN0eWxlIjp7IiRpZCI6IjE1NjEiLCJNYXJnaW4iOnsiJGlkIjoiMTU2MiIsIlRvcCI6MC4wLCJMZWZ0IjowLjAsIlJpZ2h0IjowLjAsIkJvdHRvbSI6MC4wfSwiUGFkZGluZyI6eyIkaWQiOiIxNTYzIiwiVG9wIjowLjAsIkxlZnQiOjAuMCwiUmlnaHQiOjAuMCwiQm90dG9tIjowLjB9LCJCYWNrZ3JvdW5kIjp7IiRpZCI6IjE1NjQiLCJDb2xvciI6eyIkaWQiOiIxNTY1IiwiQSI6MjU1LCJSIjoyNSwiRyI6MTA3LCJCIjozNn19LCJJc1Zpc2libGUiOnRydWUsIldpZHRoIjoxMi4wLCJIZWlnaHQiOjE0LjAsIkJvcmRlclN0eWxlIjp7IiRpZCI6IjE1NjYiLCJMaW5lQ29sb3IiOnsiJGlkIjoiMTU2NyIsIiR0eXBlIjoiTkxSRS5Db21tb24uRG9tLlNvbGlkQ29sb3JCcnVzaCwgTkxSRS5Db21tb24iLCJDb2xvciI6eyIkaWQiOiIxNTY4IiwiQSI6MjU1LCJSIjoyMzQsIkciOjIyLCJCIjozMH19LCJMaW5lV2VpZ2h0IjowLjAsIkxpbmVUeXBlIjowLCJQYXJlbnRTdHlsZSI6bnVsbH0sIlBhcmVudFN0eWxlIjpudWxsfSwiVGl0bGVTdHlsZSI6eyIkaWQiOiIxNTY5IiwiRm9udFNldHRpbmdzIjp7IiRpZCI6IjE1NzAiLCJGb250U2l6ZSI6MTEsIkZvbnROYW1lIjoiQ2FsaWJyaSIsIklzQm9sZCI6ZmFsc2UsIklzSXRhbGljIjpmYWxzZSwiSXNVbmRlcmxpbmVkIjpmYWxzZSwiUGFyZW50U3R5bGUiOm51bGx9LCJBdXRvU2l6ZSI6MCwiRm9yZWdyb3VuZCI6eyIkaWQiOiIxNTcxIiwiQ29sb3IiOnsiJGlkIjoiMTU3MiIsIkEiOjI1NSwiUiI6MCwiRyI6MCwiQiI6MH19LCJNYXhXaWR0aCI6MjAwLjAsIk1heEhlaWdodCI6IkluZmluaXR5IiwiU21hcnRGb3JlZ3JvdW5kSXNBY3RpdmUiOmZhbHNlLCJIb3Jpem9udGFsQWxpZ25tZW50IjoyLCJWZXJ0aWNhbEFsaWdubWVudCI6MSwiU21hcnRGb3JlZ3JvdW5kIjpudWxsLCJCYWNrZ3JvdW5kRmlsbFR5cGUiOjAsIk1hcmdpbiI6eyIkaWQiOiIxNTczIiwiVG9wIjowLjAsIkxlZnQiOjAuMCwiUmlnaHQiOjAuMCwiQm90dG9tIjowLjB9LCJQYWRkaW5nIjp7IiRpZCI6IjE1NzQiLCJUb3AiOjAuMCwiTGVmdCI6MC4wLCJSaWdodCI6MC4wLCJCb3R0b20iOjAuMH0sIkJhY2tncm91bmQiOnsiJGlkIjoiMTU3NSIsIkNvbG9yIjp7IiRpZCI6IjE1NzYiLCJBIjoyNTUsIlIiOjAsIkciOjAsIkIiOjB9fSwiSXNWaXNpYmxlIjp0cnVlLCJXaWR0aCI6MC4wLCJIZWlnaHQiOjAuMCwiQm9yZGVyU3R5bGUiOnsiJGlkIjoiMTU3NyIsIkxpbmVDb2xvciI6bnVsbCwiTGluZVdlaWdodCI6MC4wLCJMaW5lVHlwZSI6MCwiUGFyZW50U3R5bGUiOm51bGx9LCJQYXJlbnRTdHlsZSI6bnVsbH0sIkRhdGVTdHlsZSI6eyIkaWQiOiIxNTc4IiwiRm9udFNldHRpbmdzIjp7IiRpZCI6IjE1NzkiLCJGb250U2l6ZSI6MTAsIkZvbnROYW1lIjoiQ2FsaWJyaSIsIklzQm9sZCI6ZmFsc2UsIklzSXRhbGljIjpmYWxzZSwiSXNVbmRlcmxpbmVkIjpmYWxzZSwiUGFyZW50U3R5bGUiOm51bGx9LCJBdXRvU2l6ZSI6MCwiRm9yZWdyb3VuZCI6eyIkaWQiOiIxNTgwIiwiQ29sb3IiOnsiJGlkIjoiMTU4MSIsIkEiOjI1NSwiUiI6MTQsIkciOjQwLCJCIjo2NX19LCJNYXhXaWR0aCI6MjAwLjAsIk1heEhlaWdodCI6IkluZmluaXR5IiwiU21hcnRGb3JlZ3JvdW5kSXNBY3RpdmUiOmZhbHNlLCJIb3Jpem9udGFsQWxpZ25tZW50IjowLCJWZXJ0aWNhbEFsaWdubWVudCI6MSwiU21hcnRGb3JlZ3JvdW5kIjpudWxsLCJCYWNrZ3JvdW5kRmlsbFR5cGUiOjAsIk1hcmdpbiI6eyIkaWQiOiIxNTgyIiwiVG9wIjowLjAsIkxlZnQiOjAuMCwiUmlnaHQiOjAuMCwiQm90dG9tIjowLjB9LCJQYWRkaW5nIjp7IiRpZCI6IjE1ODMiLCJUb3AiOjAuMCwiTGVmdCI6MC4wLCJSaWdodCI6MC4wLCJCb3R0b20iOjAuMH0sIkJhY2tncm91bmQiOnsiJGlkIjoiMTU4NCIsIkNvbG9yIjp7IiRpZCI6IjE1ODUiLCJBIjoyNTUsIlIiOjE0LCJHIjo0MCwiQiI6NjV9fSwiSXNWaXNpYmxlIjp0cnVlLCJXaWR0aCI6MC4wLCJIZWlnaHQiOjAuMCwiQm9yZGVyU3R5bGUiOnsiJGlkIjoiMTU4NiIsIkxpbmVDb2xvciI6bnVsbCwiTGluZVdlaWdodCI6MC4wLCJMaW5lVHlwZSI6MCwiUGFyZW50U3R5bGUiOm51bGx9LCJQYXJlbnRTdHlsZSI6bnVsbH0sIkRhdGVGb3JtYXQiOnsiJGlkIjoiMTU4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Tg4IiwiRm9ybWF0IjowLCJJc1Zpc2libGUiOmZhbHNlLCJMYXN0S25vd25WaXNpYmlsaXR5U3RhdGUiOmZhbHNlfSwiSXNWaXNpYmxlIjp0cnVlLCJQYXJlbnRTdHlsZSI6bnVsbH0sIkRlZmF1bHRTd2ltbGFuZUFjdGl2aXR5U3R5bGUiOnsiJGlkIjoiMTU4OSIsIkhlYWRlclN0eWxlIjp7IiRpZCI6IjE1OTAiLCJUZXh0U3R5bGUiOnsiJGlkIjoiMTU5MSIsIkZvbnRTZXR0aW5ncyI6eyIkaWQiOiIxNTkyIiwiRm9udFNpemUiOjExLCJGb250TmFtZSI6IkNhbGlicmkiLCJJc0JvbGQiOmZhbHNlLCJJc0l0YWxpYyI6ZmFsc2UsIklzVW5kZXJsaW5lZCI6ZmFsc2UsIlBhcmVudFN0eWxlIjpudWxsfSwiQXV0b1NpemUiOjIsIkZvcmVncm91bmQiOnsiJGlkIjoiMTU5MyIsIkNvbG9yIjp7IiRpZCI6IjE1OTQ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Tk1IiwiVG9wIjowLjAsIkxlZnQiOjAuMCwiUmlnaHQiOjAuMCwiQm90dG9tIjowLjB9LCJQYWRkaW5nIjp7IiRpZCI6IjE1OTYiLCJUb3AiOjAuMCwiTGVmdCI6MC4wLCJSaWdodCI6MC4wLCJCb3R0b20iOjAuMH0sIkJhY2tncm91bmQiOnsiJGlkIjoiMTU5NyIsIkNvbG9yIjp7IiRpZCI6IjE1OTgiLCJBIjoyNTUsIlIiOjAsIkciOjAsIkIiOjB9fSwiSXNWaXNpYmxlIjp0cnVlLCJXaWR0aCI6MC4wLCJIZWlnaHQiOjAuMCwiQm9yZGVyU3R5bGUiOm51bGwsIlBhcmVudFN0eWxlIjpudWxsfSwiUmVjdGFuZ2xlU3R5bGUiOnsiJGlkIjoiMTU5OSIsIk1hcmdpbiI6eyIkaWQiOiIxNjAwIiwiVG9wIjowLjAsIkxlZnQiOjAuMCwiUmlnaHQiOjAuMCwiQm90dG9tIjowLjB9LCJQYWRkaW5nIjp7IiRpZCI6IjE2MDEiLCJUb3AiOjAuMCwiTGVmdCI6MC4wLCJSaWdodCI6MC4wLCJCb3R0b20iOjAuMH0sIkJhY2tncm91bmQiOnsiJGlkIjoiMTYwMiIsIkNvbG9yIjp7IiRpZCI6IjE2MDMiLCJBIjo2MywiUiI6MjUsIkciOjEwNywiQiI6MzZ9fSwiSXNWaXNpYmxlIjp0cnVlLCJXaWR0aCI6MC4wLCJIZWlnaHQiOjAuMCwiQm9yZGVyU3R5bGUiOnsiJGlkIjoiMTYwNCIsIkxpbmVDb2xvciI6eyIkaWQiOiIxNjA1IiwiJHR5cGUiOiJOTFJFLkNvbW1vbi5Eb20uU29saWRDb2xvckJydXNoLCBOTFJFLkNvbW1vbiIsIkNvbG9yIjp7IiRpZCI6IjE2MDYiLCJBIjoyNTUsIlIiOjI1NSwiRyI6MjU1LCJCIjoyNTV9fSwiTGluZVdlaWdodCI6MC4wLCJMaW5lVHlwZSI6MCwiUGFyZW50U3R5bGUiOm51bGx9LCJQYXJlbnRTdHlsZSI6bnVsbH0sIk1hcmdpbiI6eyIkaWQiOiIxNjA3IiwiVG9wIjowLjAsIkxlZnQiOjAuMCwiUmlnaHQiOjAuMCwiQm90dG9tIjowLjB9LCJQYWRkaW5nIjp7IiRpZCI6IjE2MDgiLCJUb3AiOjAuMCwiTGVmdCI6MC4wLCJSaWdodCI6MC4wLCJCb3R0b20iOjAuMH0sIkJhY2tncm91bmQiOm51bGwsIklzVmlzaWJsZSI6dHJ1ZSwiV2lkdGgiOjAuMCwiSGVpZ2h0IjowLjAsIkJvcmRlclN0eWxlIjpudWxsLCJQYXJlbnRTdHlsZSI6bnVsbH0sIkJhY2tncm91bmRTdHlsZSI6eyIkaWQiOiIxNjA5IiwiTWFyZ2luIjp7IiRpZCI6IjE2MTAiLCJUb3AiOjAuMCwiTGVmdCI6MC4wLCJSaWdodCI6MC4wLCJCb3R0b20iOjAuMH0sIlBhZGRpbmciOnsiJGlkIjoiMTYxMSIsIlRvcCI6MC4wLCJMZWZ0IjowLjAsIlJpZ2h0IjowLjAsIkJvdHRvbSI6MC4wfSwiQmFja2dyb3VuZCI6eyIkaWQiOiIxNjEyIiwiQ29sb3IiOnsiJGlkIjoiMTYxMyIsIkEiOjUxLCJSIjoyMDAsIkciOjIwMCwiQiI6MjAwfX0sIklzVmlzaWJsZSI6dHJ1ZSwiV2lkdGgiOjAuMCwiSGVpZ2h0IjowLjAsIkJvcmRlclN0eWxlIjp7IiRpZCI6IjE2MTQiLCJMaW5lQ29sb3IiOnsiJGlkIjoiMTYxNSIsIiR0eXBlIjoiTkxSRS5Db21tb24uRG9tLlNvbGlkQ29sb3JCcnVzaCwgTkxSRS5Db21tb24iLCJDb2xvciI6eyIkaWQiOiIxNjE2IiwiQSI6MjU1LCJSIjoyMzQsIkciOjIyLCJCIjozMH19LCJMaW5lV2VpZ2h0IjowLjAsIkxpbmVUeXBlIjowLCJQYXJlbnRTdHlsZSI6bnVsbH0sIlBhcmVudFN0eWxlIjpudWxsfSwiTWFyZ2luIjp7IiRpZCI6IjE2MTciLCJUb3AiOjAuMCwiTGVmdCI6MC4wLCJSaWdodCI6MC4wLCJCb3R0b20iOjAuMH0sIlBhZGRpbmciOnsiJGlkIjoiMTYxOCIsIlRvcCI6MC4wLCJMZWZ0IjowLjAsIlJpZ2h0IjowLjAsIkJvdHRvbSI6MC4wfSwiSXNWaXNpYmxlIjp0cnVlLCJXaWR0aCI6MC4wLCJIZWlnaHQiOjAuMCwiQm9yZGVyU3R5bGUiOnsiJGlkIjoiMTYxOSIsIkxpbmVDb2xvciI6bnVsbCwiTGluZVdlaWdodCI6MC4wLCJMaW5lVHlwZSI6MCwiUGFyZW50U3R5bGUiOm51bGx9LCJQYXJlbnRTdHlsZSI6bnVsbH0sIk1hcmdpbiI6eyIkaWQiOiIxNjIwIiwiVG9wIjowLjAsIkxlZnQiOjAuMCwiUmlnaHQiOjAuMCwiQm90dG9tIjowLjB9LCJQYWRkaW5nIjp7IiRpZCI6IjE2MjEiLCJUb3AiOjAuMCwiTGVmdCI6MC4wLCJSaWdodCI6MC4wLCJCb3R0b20iOjAuMH0sIklzVmlzaWJsZSI6dHJ1ZSwiV2lkdGgiOjAuMCwiSGVpZ2h0IjowLjAsIkJvcmRlclN0eWxlIjp7IiRpZCI6IjE2MjIiLCJMaW5lQ29sb3IiOm51bGwsIkxpbmVXZWlnaHQiOjAuMCwiTGluZVR5cGUiOjAsIlBhcmVudFN0eWxlIjpudWxsfSwiUGFyZW50U3R5bGUiOm51bGx9LHsiJGlkIjoiMTYyMyIsIlN0eWxlSWQiOiIwNzAyZGVhOC1jMTE0LTRkNzEtYmU0MC1jZDMwNjJjNDY5NzAiLCJIZWFkZXJTdHlsZSI6eyIkaWQiOiIxNjI0IiwiVGV4dElzVmVydGljYWwiOmZhbHNlLCJUZXh0U3R5bGUiOnsiJGlkIjoiMTYyNSIsIkZvbnRTZXR0aW5ncyI6eyIkaWQiOiIxNjI2IiwiRm9udFNpemUiOjExLCJGb250TmFtZSI6IkNhbGlicmkiLCJJc0JvbGQiOmZhbHNlLCJJc0l0YWxpYyI6ZmFsc2UsIklzVW5kZXJsaW5lZCI6ZmFsc2UsIlBhcmVudFN0eWxlIjpudWxsfSwiQXV0b1NpemUiOjIsIkZvcmVncm91bmQiOnsiJGlkIjoiMTYyNyIsIkNvbG9yIjp7IiRpZCI6IjE2MjgiLCJBIjoyNTUsIlIiOjI1NSwiRyI6MjU1LCJCIjoyNTV9fSwiTWF4V2lkdGgiOiJJbmZpbml0eSIsIk1heEhlaWdodCI6IkluZmluaXR5IiwiU21hcnRGb3JlZ3JvdW5kSXNBY3RpdmUiOmZhbHNlLCJIb3Jpem9udGFsQWxpZ25tZW50IjowLCJWZXJ0aWNhbEFsaWdubWVudCI6MCwiU21hcnRGb3JlZ3JvdW5kIjpudWxsLCJCYWNrZ3JvdW5kRmlsbFR5cGUiOjAsIk1hcmdpbiI6eyIkaWQiOiIxNjI5IiwiVG9wIjowLjAsIkxlZnQiOjAuMCwiUmlnaHQiOjAuMCwiQm90dG9tIjowLjB9LCJQYWRkaW5nIjp7IiRpZCI6IjE2MzAiLCJUb3AiOjAuMCwiTGVmdCI6MC4wLCJSaWdodCI6MC4wLCJCb3R0b20iOjAuMH0sIkJhY2tncm91bmQiOnsiJGlkIjoiMTYzMSIsIkNvbG9yIjp7IiRpZCI6IjE2MzIiLCJBIjoyNTUsIlIiOjI1NSwiRyI6MjU1LCJCIjoyNTV9fSwiSXNWaXNpYmxlIjp0cnVlLCJXaWR0aCI6MC4wLCJIZWlnaHQiOjAuMCwiQm9yZGVyU3R5bGUiOm51bGwsIlBhcmVudFN0eWxlIjpudWxsfSwiUmVjdGFuZ2xlU3R5bGUiOnsiJGlkIjoiMTYzMyIsIk1hcmdpbiI6eyIkaWQiOiIxNjM0IiwiVG9wIjowLjAsIkxlZnQiOjAuMCwiUmlnaHQiOjAuMCwiQm90dG9tIjowLjB9LCJQYWRkaW5nIjp7IiRpZCI6IjE2MzUiLCJUb3AiOjAuMCwiTGVmdCI6MC4wLCJSaWdodCI6MC4wLCJCb3R0b20iOjAuMH0sIkJhY2tncm91bmQiOnsiJGlkIjoiMTYzNiIsIkNvbG9yIjp7IiRpZCI6IjE2MzciLCJBIjoyNTUsIlIiOjE1LCJHIjoxNTgsIkIiOjIxM319LCJJc1Zpc2libGUiOnRydWUsIldpZHRoIjowLjAsIkhlaWdodCI6MC4wLCJCb3JkZXJTdHlsZSI6eyIkaWQiOiIxNjM4IiwiTGluZUNvbG9yIjp7IiRpZCI6IjE2MzkiLCIkdHlwZSI6Ik5MUkUuQ29tbW9uLkRvbS5Tb2xpZENvbG9yQnJ1c2gsIE5MUkUuQ29tbW9uIiwiQ29sb3IiOnsiJGlkIjoiMTY0MCIsIkEiOjI1NSwiUiI6MjU1LCJHIjoyNTUsIkIiOjI1NX19LCJMaW5lV2VpZ2h0IjowLjAsIkxpbmVUeXBlIjowLCJQYXJlbnRTdHlsZSI6bnVsbH0sIlBhcmVudFN0eWxlIjpudWxsfSwiTWFyZ2luIjp7IiRpZCI6IjE2NDEiLCJUb3AiOjAuMCwiTGVmdCI6MC4wLCJSaWdodCI6MC4wLCJCb3R0b20iOjAuMH0sIlBhZGRpbmciOnsiJGlkIjoiMTY0MiIsIlRvcCI6MC4wLCJMZWZ0IjowLjAsIlJpZ2h0IjowLjAsIkJvdHRvbSI6MC4wfSwiQmFja2dyb3VuZCI6bnVsbCwiSXNWaXNpYmxlIjp0cnVlLCJXaWR0aCI6MC4wLCJIZWlnaHQiOjAuMCwiQm9yZGVyU3R5bGUiOm51bGwsIlBhcmVudFN0eWxlIjpudWxsfSwiQmFja2dyb3VuZFN0eWxlIjp7IiRpZCI6IjE2NDMiLCJNYXJnaW4iOnsiJGlkIjoiMTY0NCIsIlRvcCI6MC4wLCJMZWZ0IjowLjAsIlJpZ2h0IjowLjAsIkJvdHRvbSI6MC4wfSwiUGFkZGluZyI6eyIkaWQiOiIxNjQ1IiwiVG9wIjowLjAsIkxlZnQiOjAuMCwiUmlnaHQiOjAuMCwiQm90dG9tIjowLjB9LCJCYWNrZ3JvdW5kIjp7IiRpZCI6IjE2NDYiLCJDb2xvciI6eyIkaWQiOiIxNjQ3IiwiQSI6NTEsIlIiOjIwMCwiRyI6MjAwLCJCIjoyMDB9fSwiSXNWaXNpYmxlIjp0cnVlLCJXaWR0aCI6MC4wLCJIZWlnaHQiOjAuMCwiQm9yZGVyU3R5bGUiOnsiJGlkIjoiMTY0OCIsIkxpbmVDb2xvciI6eyIkaWQiOiIxNjQ5IiwiJHR5cGUiOiJOTFJFLkNvbW1vbi5Eb20uU29saWRDb2xvckJydXNoLCBOTFJFLkNvbW1vbiIsIkNvbG9yIjp7IiRpZCI6IjE2NTAiLCJBIjoyNTUsIlIiOjIzNCwiRyI6MjIsIkIiOjMwfX0sIkxpbmVXZWlnaHQiOjAuMCwiTGluZVR5cGUiOjAsIlBhcmVudFN0eWxlIjpudWxsfSwiUGFyZW50U3R5bGUiOm51bGx9LCJJc0Fib3ZlVGltZWJhbmQiOmZhbHNlLCJTcGFjaW5nIjozLCJEZWZhdWx0U3dpbWxhbmVUYXNrU3R5bGUiOnsiJGlkIjoiMTY1MSIsIiR0eXBlIjoiTkxSRS5Db21tb24uRG9tLlN0eWxlcy5FeHBsaWNpdFNldGFibGVUYXNrU3R5bGUsIE5MUkUuQ29tbW9uIiwiU2hhcGUiOjEsIlNoYXBlVGhpY2tuZXNzIjowLCJEdXJhdGlvbkZvcm1hdCI6MCwiSW5jbHVkZU5vbldvcmtpbmdEYXlzSW5EdXJhdGlvbiI6ZmFsc2UsIlBlcmNlbnRhZ2VDb21wbGV0ZVN0eWxlIjp7IiRpZCI6IjE2NTIiLCJGb250U2V0dGluZ3MiOnsiJGlkIjoiMTY1MyIsIkZvbnRTaXplIjoxMCwiRm9udE5hbWUiOiJDYWxpYnJpIiwiSXNCb2xkIjpmYWxzZSwiSXNJdGFsaWMiOmZhbHNlLCJJc1VuZGVybGluZWQiOmZhbHNlLCJQYXJlbnRTdHlsZSI6bnVsbH0sIkF1dG9TaXplIjowLCJGb3JlZ3JvdW5kIjp7IiRpZCI6IjE2NTQiLCJDb2xvciI6eyIkaWQiOiIxNjU1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2NTYiLCJUb3AiOjAuMCwiTGVmdCI6MC4wLCJSaWdodCI6MC4wLCJCb3R0b20iOjAuMH0sIlBhZGRpbmciOnsiJGlkIjoiMTY1NyIsIlRvcCI6MC4wLCJMZWZ0IjowLjAsIlJpZ2h0IjowLjAsIkJvdHRvbSI6MC4wfSwiQmFja2dyb3VuZCI6eyIkaWQiOiIxNjU4IiwiQ29sb3IiOnsiJGlkIjoiMTY1OSIsIkEiOjg5LCJSIjowLCJHIjowLCJCIjowfX0sIklzVmlzaWJsZSI6dHJ1ZSwiV2lkdGgiOjAuMCwiSGVpZ2h0IjowLjAsIkJvcmRlclN0eWxlIjp7IiRpZCI6IjE2NjAiLCJMaW5lQ29sb3IiOm51bGwsIkxpbmVXZWlnaHQiOjAuMCwiTGluZVR5cGUiOjAsIlBhcmVudFN0eWxlIjpudWxsfSwiUGFyZW50U3R5bGUiOm51bGx9LCJEdXJhdGlvblN0eWxlIjp7IiRpZCI6IjE2NjEiLCJGb250U2V0dGluZ3MiOnsiJGlkIjoiMTY2MiIsIkZvbnRTaXplIjoxMCwiRm9udE5hbWUiOiJDYWxpYnJpIiwiSXNCb2xkIjpmYWxzZSwiSXNJdGFsaWMiOmZhbHNlLCJJc1VuZGVybGluZWQiOmZhbHNlLCJQYXJlbnRTdHlsZSI6bnVsbH0sIkF1dG9TaXplIjowLCJGb3JlZ3JvdW5kIjp7IiRpZCI6IjE2NjMiLCJDb2xvciI6eyIkaWQiOiIxNjY0IiwiQSI6MjU1LCJSIjoyMzcsIkciOjEyNSwiQiI6NDl9fSwiTWF4V2lkdGgiOjIwMC4wLCJNYXhIZWlnaHQiOiJJbmZpbml0eSIsIlNtYXJ0Rm9yZWdyb3VuZElzQWN0aXZlIjpmYWxzZSwiSG9yaXpvbnRhbEFsaWdubWVudCI6MCwiVmVydGljYWxBbGlnbm1lbnQiOjEsIlNtYXJ0Rm9yZWdyb3VuZCI6bnVsbCwiQmFja2dyb3VuZEZpbGxUeXBlIjowLCJNYXJnaW4iOnsiJGlkIjoiMTY2NSIsIlRvcCI6MC4wLCJMZWZ0IjowLjAsIlJpZ2h0IjowLjAsIkJvdHRvbSI6MC4wfSwiUGFkZGluZyI6eyIkaWQiOiIxNjY2IiwiVG9wIjowLjAsIkxlZnQiOjAuMCwiUmlnaHQiOjAuMCwiQm90dG9tIjowLjB9LCJCYWNrZ3JvdW5kIjp7IiRpZCI6IjE2NjciLCJDb2xvciI6eyIkaWQiOiIxNjY4IiwiQSI6MjU1LCJSIjoyMzcsIkciOjEyNSwiQiI6NDl9fSwiSXNWaXNpYmxlIjp0cnVlLCJXaWR0aCI6MC4wLCJIZWlnaHQiOjAuMCwiQm9yZGVyU3R5bGUiOnsiJGlkIjoiMTY2OSIsIkxpbmVDb2xvciI6bnVsbCwiTGluZVdlaWdodCI6MC4wLCJMaW5lVHlwZSI6MCwiUGFyZW50U3R5bGUiOm51bGx9LCJQYXJlbnRTdHlsZSI6bnVsbH0sIkhvcml6b250YWxDb25uZWN0b3JTdHlsZSI6eyIkaWQiOiIxNjcwIiwiTGluZUNvbG9yIjp7IiRpZCI6IjE2NzEiLCIkdHlwZSI6Ik5MUkUuQ29tbW9uLkRvbS5Tb2xpZENvbG9yQnJ1c2gsIE5MUkUuQ29tbW9uIiwiQ29sb3IiOnsiJGlkIjoiMTY3MiIsIkEiOjI1NSwiUiI6MCwiRyI6MCwiQiI6MH19LCJMaW5lV2VpZ2h0IjowLjAsIkxpbmVUeXBlIjowLCJQYXJlbnRTdHlsZSI6bnVsbH0sIlZlcnRpY2FsQ29ubmVjdG9yU3R5bGUiOnsiJGlkIjoiMTY3MyIsIkxpbmVDb2xvciI6eyIkaWQiOiIxNjc0IiwiJHR5cGUiOiJOTFJFLkNvbW1vbi5Eb20uU29saWRDb2xvckJydXNoLCBOTFJFLkNvbW1vbiIsIkNvbG9yIjp7IiRpZCI6IjE2NzU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mYWxzZSwiUGVyY2VudGFnZUNvbXBsZXRlU2hhcGVPcGFjaXR5IjozNSwiQmFzZWxpbmVTdHlsZSI6eyIkaWQiOiIxNjc2IiwiU2hhcGVTdHlsZSI6eyIkaWQiOiIxNjc3IiwiTWFyZ2luIjp7IiRpZCI6IjE2NzgiLCJUb3AiOjAuMCwiTGVmdCI6MC4wLCJSaWdodCI6MC4wLCJCb3R0b20iOjAuMH0sIlBhZGRpbmciOnsiJGlkIjoiMTY3OSIsIlRvcCI6MC4wLCJMZWZ0IjowLjAsIlJpZ2h0IjowLjAsIkJvdHRvbSI6MC4wfSwiQmFja2dyb3VuZCI6eyIkaWQiOiIxNjgwIiwiQ29sb3IiOnsiJGlkIjoiMTY4MSIsIkEiOjE1MywiUiI6MCwiRyI6MCwiQiI6MH19LCJJc1Zpc2libGUiOnRydWUsIldpZHRoIjowLjAsIkhlaWdodCI6MC4wLCJCb3JkZXJTdHlsZSI6eyIkaWQiOiIxNjgyIiwiTGluZUNvbG9yIjp7IiRpZCI6IjE2ODMiLCIkdHlwZSI6Ik5MUkUuQ29tbW9uLkRvbS5Tb2xpZENvbG9yQnJ1c2gsIE5MUkUuQ29tbW9uIiwiQ29sb3IiOnsiJGlkIjoiMTY4NCIsIkEiOjI1NSwiUiI6MjU1LCJHIjowLCJCIjowfX0sIkxpbmVXZWlnaHQiOjAuMCwiTGluZVR5cGUiOjAsIlBhcmVudFN0eWxlIjpudWxsfSwiUGFyZW50U3R5bGUiOm51bGx9LCJNYXJnaW4iOnsiJGlkIjoiMTY4NSIsIlRvcCI6MC4wLCJMZWZ0IjowLjAsIlJpZ2h0IjowLjAsIkJvdHRvbSI6MC4wfSwiUGFkZGluZyI6eyIkaWQiOiIxNjg2IiwiVG9wIjowLjAsIkxlZnQiOjAuMCwiUmlnaHQiOjAuMCwiQm90dG9tIjowLjB9LCJCYWNrZ3JvdW5kIjpudWxsLCJJc1Zpc2libGUiOnRydWUsIldpZHRoIjowLjAsIkhlaWdodCI6MC4wLCJCb3JkZXJTdHlsZSI6bnVsbCwiUGFyZW50U3R5bGUiOm51bGx9LCJTaGFwZVN0eWxlIjp7IiRpZCI6IjE2ODciLCJNYXJnaW4iOnsiJGlkIjoiMTY4OCIsIlRvcCI6MC4wLCJMZWZ0Ijo0LjAsIlJpZ2h0Ijo0LjAsIkJvdHRvbSI6MC4wfSwiUGFkZGluZyI6eyIkaWQiOiIxNjg5IiwiVG9wIjowLjAsIkxlZnQiOjAuMCwiUmlnaHQiOjAuMCwiQm90dG9tIjowLjB9LCJCYWNrZ3JvdW5kIjp7IiRpZCI6IjE2OTAiLCJDb2xvciI6eyIkaWQiOiIxNjkxIiwiQSI6MjU1LCJSIjoxNSwiRyI6MTU4LCJCIjoyMTN9fSwiSXNWaXNpYmxlIjp0cnVlLCJXaWR0aCI6MC4wLCJIZWlnaHQiOjEwLjAsIkJvcmRlclN0eWxlIjp7IiRpZCI6IjE2OTIiLCJMaW5lQ29sb3IiOnsiJGlkIjoiMTY5MyIsIiR0eXBlIjoiTkxSRS5Db21tb24uRG9tLlNvbGlkQ29sb3JCcnVzaCwgTkxSRS5Db21tb24iLCJDb2xvciI6eyIkaWQiOiIxNjk0IiwiQSI6MjU1LCJSIjoyMzQsIkciOjIyLCJCIjozMH19LCJMaW5lV2VpZ2h0IjowLjAsIkxpbmVUeXBlIjowLCJQYXJlbnRTdHlsZSI6bnVsbH0sIlBhcmVudFN0eWxlIjpudWxsfSwiVGl0bGVTdHlsZSI6eyIkaWQiOiIxNjk1IiwiRm9udFNldHRpbmdzIjp7IiRpZCI6IjE2OTYiLCJGb250U2l6ZSI6MTEsIkZvbnROYW1lIjoiQ2FsaWJyaSIsIklzQm9sZCI6ZmFsc2UsIklzSXRhbGljIjpmYWxzZSwiSXNVbmRlcmxpbmVkIjpmYWxzZSwiUGFyZW50U3R5bGUiOm51bGx9LCJBdXRvU2l6ZSI6MCwiRm9yZWdyb3VuZCI6eyIkaWQiOiIxNjk3IiwiQ29sb3IiOnsiJGlkIjoiMTY5O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Njk5IiwiVG9wIjowLjAsIkxlZnQiOjAuMCwiUmlnaHQiOjAuMCwiQm90dG9tIjowLjB9LCJQYWRkaW5nIjp7IiRpZCI6IjE3MDAiLCJUb3AiOjAuMCwiTGVmdCI6MC4wLCJSaWdodCI6MC4wLCJCb3R0b20iOjAuMH0sIkJhY2tncm91bmQiOnsiJGlkIjoiMTcwMSIsIkNvbG9yIjp7IiRpZCI6IjE3MDIiLCJBIjoyNTUsIlIiOjAsIkciOjAsIkIiOjB9fSwiSXNWaXNpYmxlIjp0cnVlLCJXaWR0aCI6MC4wLCJIZWlnaHQiOjAuMCwiQm9yZGVyU3R5bGUiOnsiJGlkIjoiMTcwMyIsIkxpbmVDb2xvciI6bnVsbCwiTGluZVdlaWdodCI6MC4wLCJMaW5lVHlwZSI6MCwiUGFyZW50U3R5bGUiOm51bGx9LCJQYXJlbnRTdHlsZSI6bnVsbH0sIkRhdGVTdHlsZSI6eyIkaWQiOiIxNzA0IiwiRm9udFNldHRpbmdzIjp7IiRpZCI6IjE3MDUiLCJGb250U2l6ZSI6MTAsIkZvbnROYW1lIjoiQ2FsaWJyaSIsIklzQm9sZCI6ZmFsc2UsIklzSXRhbGljIjpmYWxzZSwiSXNVbmRlcmxpbmVkIjpmYWxzZSwiUGFyZW50U3R5bGUiOm51bGx9LCJBdXRvU2l6ZSI6MCwiRm9yZWdyb3VuZCI6eyIkaWQiOiIxNzA2IiwiQ29sb3IiOnsiJGlkIjoiMTcwNyIsIkEiOjI1NSwiUiI6MTQsIkciOjQwLCJCIjo2NX19LCJNYXhXaWR0aCI6MjAwLjAsIk1heEhlaWdodCI6IkluZmluaXR5IiwiU21hcnRGb3JlZ3JvdW5kSXNBY3RpdmUiOmZhbHNlLCJIb3Jpem9udGFsQWxpZ25tZW50IjoyLCJWZXJ0aWNhbEFsaWdubWVudCI6MSwiU21hcnRGb3JlZ3JvdW5kIjpudWxsLCJCYWNrZ3JvdW5kRmlsbFR5cGUiOjAsIk1hcmdpbiI6eyIkaWQiOiIxNzA4IiwiVG9wIjowLjAsIkxlZnQiOjAuMCwiUmlnaHQiOjAuMCwiQm90dG9tIjowLjB9LCJQYWRkaW5nIjp7IiRpZCI6IjE3MDkiLCJUb3AiOjAuMCwiTGVmdCI6MC4wLCJSaWdodCI6MC4wLCJCb3R0b20iOjAuMH0sIkJhY2tncm91bmQiOnsiJGlkIjoiMTcxMCIsIkNvbG9yIjp7IiRpZCI6IjE3MTEiLCJBIjoyNTUsIlIiOjE0LCJHIjo0MCwiQiI6NjV9fSwiSXNWaXNpYmxlIjp0cnVlLCJXaWR0aCI6MC4wLCJIZWlnaHQiOjAuMCwiQm9yZGVyU3R5bGUiOnsiJGlkIjoiMTcxMiIsIkxpbmVDb2xvciI6bnVsbCwiTGluZVdlaWdodCI6MC4wLCJMaW5lVHlwZSI6MCwiUGFyZW50U3R5bGUiOm51bGx9LCJQYXJlbnRTdHlsZSI6bnVsbH0sIkRhdGVGb3JtYXQiOnsiJGlkIjoiMTcx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zE0IiwiRm9ybWF0IjowLCJJc1Zpc2libGUiOmZhbHNlLCJMYXN0S25vd25WaXNpYmlsaXR5U3RhdGUiOmZhbHNlfSwiSXNWaXNpYmxlIjp0cnVlLCJQYXJlbnRTdHlsZSI6bnVsbCwiX2V4cGxpY2l0bHlTZXQiOnsiJGlkIjoiMTcxN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NzE2IiwiU2hhcGUiOjEsIkNvbm5lY3Rvck1hcmdpbiI6eyIkaWQiOiIxNzE3IiwiVG9wIjowLjAsIkxlZnQiOjIuMCwiUmlnaHQiOjIuMCwiQm90dG9tIjowLjB9LCJDb25uZWN0b3JTdHlsZSI6eyIkaWQiOiIxNzE4IiwiTGluZUNvbG9yIjp7IiRpZCI6IjE3MTkiLCIkdHlwZSI6Ik5MUkUuQ29tbW9uLkRvbS5Tb2xpZENvbG9yQnJ1c2gsIE5MUkUuQ29tbW9uIiwiQ29sb3IiOnsiJGlkIjoiMTcyMCIsIkEiOjEyNywiUiI6MTEsIkciOjExOCwiQiI6MTU5fX0sIkxpbmVXZWlnaHQiOjEuMCwiTGluZVR5cGUiOjAsIlBhcmVudFN0eWxlIjpudWxsfSwiSXNCZWxvd1RpbWViYW5kIjpmYWxzZSwiUG9zaXRpb25PblRhc2siOjEsIkhpZGVEYXRlIjpmYWxzZSwiU2hhcGVTaXplIjowLCJTcGFjaW5nIjowLjAsIlBhZGRpbmciOnsiJGlkIjoiMTcyMSIsIlRvcCI6NS4wLCJMZWZ0IjozLjAsIlJpZ2h0IjowLjAsIkJvdHRvbSI6Mi4wfSwiU2hhcGVTdHlsZSI6eyIkaWQiOiIxNzIyIiwiTWFyZ2luIjp7IiRpZCI6IjE3MjMiLCJUb3AiOjAuMCwiTGVmdCI6MC4wLCJSaWdodCI6MC4wLCJCb3R0b20iOjAuMH0sIlBhZGRpbmciOnsiJGlkIjoiMTcyNCIsIlRvcCI6MC4wLCJMZWZ0IjowLjAsIlJpZ2h0IjowLjAsIkJvdHRvbSI6MC4wfSwiQmFja2dyb3VuZCI6eyIkaWQiOiIxNzI1IiwiQ29sb3IiOnsiJGlkIjoiMTcyNiIsIkEiOjI1NSwiUiI6MTEsIkciOjExOCwiQiI6MTU5fX0sIklzVmlzaWJsZSI6dHJ1ZSwiV2lkdGgiOjEyLjAsIkhlaWdodCI6MTQuMCwiQm9yZGVyU3R5bGUiOnsiJGlkIjoiMTcyNyIsIkxpbmVDb2xvciI6eyIkaWQiOiIxNzI4IiwiJHR5cGUiOiJOTFJFLkNvbW1vbi5Eb20uU29saWRDb2xvckJydXNoLCBOTFJFLkNvbW1vbiIsIkNvbG9yIjp7IiRpZCI6IjE3MjkiLCJBIjoyNTUsIlIiOjI1NSwiRyI6MCwiQiI6MH19LCJMaW5lV2VpZ2h0IjowLjAsIkxpbmVUeXBlIjowLCJQYXJlbnRTdHlsZSI6bnVsbH0sIlBhcmVudFN0eWxlIjpudWxsfSwiVGl0bGVTdHlsZSI6eyIkaWQiOiIxNzMwIiwiRm9udFNldHRpbmdzIjp7IiRpZCI6IjE3MzEiLCJGb250U2l6ZSI6MTEsIkZvbnROYW1lIjoiQ2FsaWJyaSIsIklzQm9sZCI6ZmFsc2UsIklzSXRhbGljIjpmYWxzZSwiSXNVbmRlcmxpbmVkIjpmYWxzZSwiUGFyZW50U3R5bGUiOm51bGx9LCJBdXRvU2l6ZSI6MCwiRm9yZWdyb3VuZCI6eyIkaWQiOiIxNzMyIiwiQ29sb3IiOnsiJGlkIjoiMTczMy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xNzM0IiwiVG9wIjowLjAsIkxlZnQiOjAuMCwiUmlnaHQiOjAuMCwiQm90dG9tIjowLjB9LCJQYWRkaW5nIjp7IiRpZCI6IjE3MzUiLCJUb3AiOjAuMCwiTGVmdCI6MC4wLCJSaWdodCI6MC4wLCJCb3R0b20iOjAuMH0sIkJhY2tncm91bmQiOnsiJGlkIjoiMTczNiIsIkNvbG9yIjp7IiRpZCI6IjE3MzciLCJBIjoyNTUsIlIiOjAsIkciOjAsIkIiOjB9fSwiSXNWaXNpYmxlIjp0cnVlLCJXaWR0aCI6MC4wLCJIZWlnaHQiOjAuMCwiQm9yZGVyU3R5bGUiOnsiJGlkIjoiMTczOCIsIkxpbmVDb2xvciI6bnVsbCwiTGluZVdlaWdodCI6MC4wLCJMaW5lVHlwZSI6MCwiUGFyZW50U3R5bGUiOm51bGx9LCJQYXJlbnRTdHlsZSI6bnVsbH0sIkRhdGVTdHlsZSI6eyIkaWQiOiIxNzM5IiwiRm9udFNldHRpbmdzIjp7IiRpZCI6IjE3NDAiLCJGb250U2l6ZSI6MTAsIkZvbnROYW1lIjoiQ2FsaWJyaSIsIklzQm9sZCI6ZmFsc2UsIklzSXRhbGljIjpmYWxzZSwiSXNVbmRlcmxpbmVkIjpmYWxzZSwiUGFyZW50U3R5bGUiOm51bGx9LCJBdXRvU2l6ZSI6MCwiRm9yZWdyb3VuZCI6eyIkaWQiOiIxNzQxIiwiQ29sb3IiOnsiJGlkIjoiMTc0MiIsIkEiOjI1NSwiUiI6MTQsIkciOjQwLCJCIjo2NX19LCJNYXhXaWR0aCI6MjAwLjAsIk1heEhlaWdodCI6IkluZmluaXR5IiwiU21hcnRGb3JlZ3JvdW5kSXNBY3RpdmUiOmZhbHNlLCJIb3Jpem9udGFsQWxpZ25tZW50IjoxLCJWZXJ0aWNhbEFsaWdubWVudCI6MSwiU21hcnRGb3JlZ3JvdW5kIjpudWxsLCJCYWNrZ3JvdW5kRmlsbFR5cGUiOjAsIk1hcmdpbiI6eyIkaWQiOiIxNzQzIiwiVG9wIjowLjAsIkxlZnQiOjAuMCwiUmlnaHQiOjAuMCwiQm90dG9tIjowLjB9LCJQYWRkaW5nIjp7IiRpZCI6IjE3NDQiLCJUb3AiOjAuMCwiTGVmdCI6MC4wLCJSaWdodCI6MC4wLCJCb3R0b20iOjAuMH0sIkJhY2tncm91bmQiOnsiJGlkIjoiMTc0NSIsIkNvbG9yIjp7IiRpZCI6IjE3NDYiLCJBIjoyNTUsIlIiOjE0LCJHIjo0MCwiQiI6NjV9fSwiSXNWaXNpYmxlIjp0cnVlLCJXaWR0aCI6MC4wLCJIZWlnaHQiOjAuMCwiQm9yZGVyU3R5bGUiOnsiJGlkIjoiMTc0NyIsIkxpbmVDb2xvciI6bnVsbCwiTGluZVdlaWdodCI6MC4wLCJMaW5lVHlwZSI6MCwiUGFyZW50U3R5bGUiOm51bGx9LCJQYXJlbnRTdHlsZSI6bnVsbH0sIkRhdGVGb3JtYXQiOnsiJGlkIjoiMTc0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zQ5IiwiRm9ybWF0IjowLCJJc1Zpc2libGUiOmZhbHNlLCJMYXN0S25vd25WaXNpYmlsaXR5U3RhdGUiOmZhbHNlfSwiSXNWaXNpYmxlIjpmYWxzZSwiUGFyZW50U3R5bGUiOm51bGx9LCJEZWZhdWx0U3dpbWxhbmVNaWxlc3RvbmVTdHlsZSI6eyIkaWQiOiIxNzUwIiwiVGl0bGVQb3NpdGlvbiI6IkxlZnQiLCJEYXRlUG9zaXRpb24iOiJSaWdodCIsIlNoYXBlVHlwZSI6MSwiU2hhcGVTaXplIjowLCJTcGFjaW5nIjo1LCJTaGFwZVN0eWxlIjp7IiRpZCI6IjE3NTEiLCJNYXJnaW4iOnsiJGlkIjoiMTc1MiIsIlRvcCI6MC4wLCJMZWZ0IjowLjAsIlJpZ2h0IjowLjAsIkJvdHRvbSI6MC4wfSwiUGFkZGluZyI6eyIkaWQiOiIxNzUzIiwiVG9wIjowLjAsIkxlZnQiOjAuMCwiUmlnaHQiOjAuMCwiQm90dG9tIjowLjB9LCJCYWNrZ3JvdW5kIjp7IiRpZCI6IjE3NTQiLCJDb2xvciI6eyIkaWQiOiIxNzU1IiwiQSI6MjU1LCJSIjoxNSwiRyI6MTU4LCJCIjoyMTN9fSwiSXNWaXNpYmxlIjp0cnVlLCJXaWR0aCI6MTIuMCwiSGVpZ2h0IjoxNC4wLCJCb3JkZXJTdHlsZSI6eyIkaWQiOiIxNzU2IiwiTGluZUNvbG9yIjp7IiRpZCI6IjE3NTciLCIkdHlwZSI6Ik5MUkUuQ29tbW9uLkRvbS5Tb2xpZENvbG9yQnJ1c2gsIE5MUkUuQ29tbW9uIiwiQ29sb3IiOnsiJGlkIjoiMTc1OCIsIkEiOjI1NSwiUiI6MjM0LCJHIjoyMiwiQiI6MzB9fSwiTGluZVdlaWdodCI6MC4wLCJMaW5lVHlwZSI6MCwiUGFyZW50U3R5bGUiOm51bGx9LCJQYXJlbnRTdHlsZSI6bnVsbH0sIlRpdGxlU3R5bGUiOnsiJGlkIjoiMTc1OSIsIkZvbnRTZXR0aW5ncyI6eyIkaWQiOiIxNzYwIiwiRm9udFNpemUiOjExLCJGb250TmFtZSI6IkNhbGlicmkiLCJJc0JvbGQiOmZhbHNlLCJJc0l0YWxpYyI6ZmFsc2UsIklzVW5kZXJsaW5lZCI6ZmFsc2UsIlBhcmVudFN0eWxlIjpudWxsfSwiQXV0b1NpemUiOjAsIkZvcmVncm91bmQiOnsiJGlkIjoiMTc2MSIsIkNvbG9yIjp7IiRpZCI6IjE3NjI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Tc2MyIsIlRvcCI6MC4wLCJMZWZ0IjowLjAsIlJpZ2h0IjowLjAsIkJvdHRvbSI6MC4wfSwiUGFkZGluZyI6eyIkaWQiOiIxNzY0IiwiVG9wIjowLjAsIkxlZnQiOjAuMCwiUmlnaHQiOjAuMCwiQm90dG9tIjowLjB9LCJCYWNrZ3JvdW5kIjp7IiRpZCI6IjE3NjUiLCJDb2xvciI6eyIkaWQiOiIxNzY2IiwiQSI6MjU1LCJSIjowLCJHIjowLCJCIjowfX0sIklzVmlzaWJsZSI6dHJ1ZSwiV2lkdGgiOjAuMCwiSGVpZ2h0IjowLjAsIkJvcmRlclN0eWxlIjp7IiRpZCI6IjE3NjciLCJMaW5lQ29sb3IiOm51bGwsIkxpbmVXZWlnaHQiOjAuMCwiTGluZVR5cGUiOjAsIlBhcmVudFN0eWxlIjpudWxsfSwiUGFyZW50U3R5bGUiOm51bGx9LCJEYXRlU3R5bGUiOnsiJGlkIjoiMTc2OCIsIkZvbnRTZXR0aW5ncyI6eyIkaWQiOiIxNzY5IiwiRm9udFNpemUiOjEwLCJGb250TmFtZSI6IkNhbGlicmkiLCJJc0JvbGQiOmZhbHNlLCJJc0l0YWxpYyI6ZmFsc2UsIklzVW5kZXJsaW5lZCI6ZmFsc2UsIlBhcmVudFN0eWxlIjpudWxsfSwiQXV0b1NpemUiOjAsIkZvcmVncm91bmQiOnsiJGlkIjoiMTc3MCIsIkNvbG9yIjp7IiRpZCI6IjE3NzEiLCJBIjoyNTUsIlIiOjE0LCJHIjo0MCwiQiI6NjV9fSwiTWF4V2lkdGgiOjIwMC4wLCJNYXhIZWlnaHQiOiJJbmZpbml0eSIsIlNtYXJ0Rm9yZWdyb3VuZElzQWN0aXZlIjpmYWxzZSwiSG9yaXpvbnRhbEFsaWdubWVudCI6MCwiVmVydGljYWxBbGlnbm1lbnQiOjEsIlNtYXJ0Rm9yZWdyb3VuZCI6bnVsbCwiQmFja2dyb3VuZEZpbGxUeXBlIjowLCJNYXJnaW4iOnsiJGlkIjoiMTc3MiIsIlRvcCI6MC4wLCJMZWZ0IjowLjAsIlJpZ2h0IjowLjAsIkJvdHRvbSI6MC4wfSwiUGFkZGluZyI6eyIkaWQiOiIxNzczIiwiVG9wIjowLjAsIkxlZnQiOjAuMCwiUmlnaHQiOjAuMCwiQm90dG9tIjowLjB9LCJCYWNrZ3JvdW5kIjp7IiRpZCI6IjE3NzQiLCJDb2xvciI6eyIkaWQiOiIxNzc1IiwiQSI6MjU1LCJSIjoxNCwiRyI6NDAsIkIiOjY1fX0sIklzVmlzaWJsZSI6dHJ1ZSwiV2lkdGgiOjAuMCwiSGVpZ2h0IjowLjAsIkJvcmRlclN0eWxlIjp7IiRpZCI6IjE3NzYiLCJMaW5lQ29sb3IiOm51bGwsIkxpbmVXZWlnaHQiOjAuMCwiTGluZVR5cGUiOjAsIlBhcmVudFN0eWxlIjpudWxsfSwiUGFyZW50U3R5bGUiOm51bGx9LCJEYXRlRm9ybWF0Ijp7IiRpZCI6IjE3Nz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c3OCIsIkZvcm1hdCI6MCwiSXNWaXNpYmxlIjpmYWxzZSwiTGFzdEtub3duVmlzaWJpbGl0eVN0YXRlIjpmYWxzZX0sIklzVmlzaWJsZSI6dHJ1ZSwiUGFyZW50U3R5bGUiOm51bGx9LCJEZWZhdWx0U3dpbWxhbmVBY3Rpdml0eVN0eWxlIjp7IiRpZCI6IjE3NzkiLCJIZWFkZXJTdHlsZSI6eyIkaWQiOiIxNzgwIiwiVGV4dFN0eWxlIjp7IiRpZCI6IjE3ODEiLCJGb250U2V0dGluZ3MiOnsiJGlkIjoiMTc4MiIsIkZvbnRTaXplIjoxMSwiRm9udE5hbWUiOiJDYWxpYnJpIiwiSXNCb2xkIjpmYWxzZSwiSXNJdGFsaWMiOmZhbHNlLCJJc1VuZGVybGluZWQiOmZhbHNlLCJQYXJlbnRTdHlsZSI6bnVsbH0sIkF1dG9TaXplIjoyLCJGb3JlZ3JvdW5kIjp7IiRpZCI6IjE3ODMiLCJDb2xvciI6eyIkaWQiOiIxNzg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c4NSIsIlRvcCI6MC4wLCJMZWZ0IjowLjAsIlJpZ2h0IjowLjAsIkJvdHRvbSI6MC4wfSwiUGFkZGluZyI6eyIkaWQiOiIxNzg2IiwiVG9wIjowLjAsIkxlZnQiOjAuMCwiUmlnaHQiOjAuMCwiQm90dG9tIjowLjB9LCJCYWNrZ3JvdW5kIjp7IiRpZCI6IjE3ODciLCJDb2xvciI6eyIkaWQiOiIxNzg4IiwiQSI6MjU1LCJSIjowLCJHIjowLCJCIjowfX0sIklzVmlzaWJsZSI6dHJ1ZSwiV2lkdGgiOjAuMCwiSGVpZ2h0IjowLjAsIkJvcmRlclN0eWxlIjpudWxsLCJQYXJlbnRTdHlsZSI6bnVsbH0sIlJlY3RhbmdsZVN0eWxlIjp7IiRpZCI6IjE3ODkiLCJNYXJnaW4iOnsiJGlkIjoiMTc5MCIsIlRvcCI6MC4wLCJMZWZ0IjowLjAsIlJpZ2h0IjowLjAsIkJvdHRvbSI6MC4wfSwiUGFkZGluZyI6eyIkaWQiOiIxNzkxIiwiVG9wIjowLjAsIkxlZnQiOjAuMCwiUmlnaHQiOjAuMCwiQm90dG9tIjowLjB9LCJCYWNrZ3JvdW5kIjp7IiRpZCI6IjE3OTIiLCJDb2xvciI6eyIkaWQiOiIxNzkzIiwiQSI6MTI3LCJSIjoxNSwiRyI6MTU4LCJCIjoyMTN9fSwiSXNWaXNpYmxlIjp0cnVlLCJXaWR0aCI6MC4wLCJIZWlnaHQiOjAuMCwiQm9yZGVyU3R5bGUiOnsiJGlkIjoiMTc5NCIsIkxpbmVDb2xvciI6eyIkaWQiOiIxNzk1IiwiJHR5cGUiOiJOTFJFLkNvbW1vbi5Eb20uU29saWRDb2xvckJydXNoLCBOTFJFLkNvbW1vbiIsIkNvbG9yIjp7IiRpZCI6IjE3OTYiLCJBIjoyNTUsIlIiOjI1NSwiRyI6MCwiQiI6MH19LCJMaW5lV2VpZ2h0IjowLjAsIkxpbmVUeXBlIjowLCJQYXJlbnRTdHlsZSI6bnVsbH0sIlBhcmVudFN0eWxlIjpudWxsfSwiTWFyZ2luIjp7IiRpZCI6IjE3OTciLCJUb3AiOjAuMCwiTGVmdCI6MC4wLCJSaWdodCI6MC4wLCJCb3R0b20iOjAuMH0sIlBhZGRpbmciOnsiJGlkIjoiMTc5OCIsIlRvcCI6MC4wLCJMZWZ0IjowLjAsIlJpZ2h0IjowLjAsIkJvdHRvbSI6MC4wfSwiQmFja2dyb3VuZCI6bnVsbCwiSXNWaXNpYmxlIjp0cnVlLCJXaWR0aCI6MC4wLCJIZWlnaHQiOjAuMCwiQm9yZGVyU3R5bGUiOm51bGwsIlBhcmVudFN0eWxlIjpudWxsfSwiQmFja2dyb3VuZFN0eWxlIjp7IiRpZCI6IjE3OTkiLCJNYXJnaW4iOnsiJGlkIjoiMTgwMCIsIlRvcCI6MC4wLCJMZWZ0IjowLjAsIlJpZ2h0IjowLjAsIkJvdHRvbSI6MC4wfSwiUGFkZGluZyI6eyIkaWQiOiIxODAxIiwiVG9wIjowLjAsIkxlZnQiOjAuMCwiUmlnaHQiOjAuMCwiQm90dG9tIjowLjB9LCJCYWNrZ3JvdW5kIjp7IiRpZCI6IjE4MDIiLCJDb2xvciI6eyIkaWQiOiIxODAzIiwiQSI6NTEsIlIiOjIwMCwiRyI6MjAwLCJCIjoyMDB9fSwiSXNWaXNpYmxlIjp0cnVlLCJXaWR0aCI6MC4wLCJIZWlnaHQiOjAuMCwiQm9yZGVyU3R5bGUiOnsiJGlkIjoiMTgwNCIsIkxpbmVDb2xvciI6eyIkaWQiOiIxODA1IiwiJHR5cGUiOiJOTFJFLkNvbW1vbi5Eb20uU29saWRDb2xvckJydXNoLCBOTFJFLkNvbW1vbiIsIkNvbG9yIjp7IiRpZCI6IjE4MDYiLCJBIjoyNTUsIlIiOjIzNCwiRyI6MjIsIkIiOjMwfX0sIkxpbmVXZWlnaHQiOjAuMCwiTGluZVR5cGUiOjAsIlBhcmVudFN0eWxlIjpudWxsfSwiUGFyZW50U3R5bGUiOm51bGx9LCJNYXJnaW4iOnsiJGlkIjoiMTgwNyIsIlRvcCI6MC4wLCJMZWZ0IjowLjAsIlJpZ2h0IjowLjAsIkJvdHRvbSI6MC4wfSwiUGFkZGluZyI6eyIkaWQiOiIxODA4IiwiVG9wIjowLjAsIkxlZnQiOjAuMCwiUmlnaHQiOjAuMCwiQm90dG9tIjowLjB9LCJJc1Zpc2libGUiOnRydWUsIldpZHRoIjowLjAsIkhlaWdodCI6MC4wLCJCb3JkZXJTdHlsZSI6eyIkaWQiOiIxODA5IiwiTGluZUNvbG9yIjpudWxsLCJMaW5lV2VpZ2h0IjowLjAsIkxpbmVUeXBlIjowLCJQYXJlbnRTdHlsZSI6bnVsbH0sIlBhcmVudFN0eWxlIjpudWxsfSwiTWFyZ2luIjp7IiRpZCI6IjE4MTAiLCJUb3AiOjAuMCwiTGVmdCI6MC4wLCJSaWdodCI6MC4wLCJCb3R0b20iOjAuMH0sIlBhZGRpbmciOnsiJGlkIjoiMTgxMSIsIlRvcCI6MC4wLCJMZWZ0IjowLjAsIlJpZ2h0IjowLjAsIkJvdHRvbSI6MC4wfSwiSXNWaXNpYmxlIjp0cnVlLCJXaWR0aCI6MC4wLCJIZWlnaHQiOjAuMCwiQm9yZGVyU3R5bGUiOnsiJGlkIjoiMTgxMiIsIkxpbmVDb2xvciI6bnVsbCwiTGluZVdlaWdodCI6MC4wLCJMaW5lVHlwZSI6MCwiUGFyZW50U3R5bGUiOm51bGx9LCJQYXJlbnRTdHlsZSI6bnVsbH1dLCJDb25kaXRpb25hbEZvcm1hdHRpbmciOnsiJGlkIjoiMTgxMyIsIlB2QUZvcm1hdHRpbmciOnsiJGlkIjoiMTgxNCIsIkRlbGF5VGFza1N0eWxlIjp7IiRpZCI6IjE4MTUiLCJTdHlsZU9wdGlvbnMiOjgsIlRpdGxlRm9yZWdyb3VuZCI6eyIkaWQiOiIxODE2IiwiQ29sb3IiOnsiJGlkIjoiMTgxNyIsIkEiOjI1NSwiUiI6MTc1LCJHIjowLCJCIjowfX0sIkFjdHVhbFNoYXBlc0JhY2tncm91bmQiOnsiJGlkIjoiMTgxOCIsIkNvbG9yIjp7IiRpZCI6IjE4MTkiLCJBIjo2MiwiUiI6MjU1LCJHIjowLCJCIjowfX0sIkFjdHVhbFNoYXBlc0JvcmRlclN0eWxlIjp7IiRpZCI6IjE4MjAiLCJMaW5lQ29sb3IiOnsiJGlkIjoiMTgyMSIsIiR0eXBlIjoiTkxSRS5Db21tb24uRG9tLlNvbGlkQ29sb3JCcnVzaCwgTkxSRS5Db21tb24iLCJDb2xvciI6eyIkaWQiOiIxODIyIiwiQSI6MTYzLCJSIjoyNTUsIkciOjAsIkIiOjB9fSwiTGluZVdlaWdodCI6My4wLCJMaW5lVHlwZSI6MCwiUGFyZW50U3R5bGUiOm51bGx9LCJCYXNlbGluZVNoYXBlc0JhY2tncm91bmQiOnsiJGlkIjoiMTgyMyIsIkNvbG9yIjp7IiRpZCI6IjE4MjQiLCJBIjoxODQsIlIiOjI1NSwiRyI6MCwiQiI6MH19LCJJc1Zpc2libGUiOnRydWV9LCJEZWxheU1pbGVzdG9uZVN0eWxlIjp7IiRpZCI6IjE4MjUiLCJTdHlsZU9wdGlvbnMiOjIsIlRpdGxlRm9yZWdyb3VuZCI6eyIkaWQiOiIxODI2IiwiQ29sb3IiOnsiJGlkIjoiMTgyNyIsIkEiOjI1NSwiUiI6MTc1LCJHIjowLCJCIjowfX0sIkFjdHVhbFNoYXBlc0JhY2tncm91bmQiOnsiJGlkIjoiMTgyOCIsIkNvbG9yIjp7IiRpZCI6IjE4MjkiLCJBIjoyNTUsIlIiOjIyMiwiRyI6ODAsIkIiOjUwfX0sIkFjdHVhbFNoYXBlc0JvcmRlclN0eWxlIjp7IiRpZCI6IjE4MzAiLCJMaW5lQ29sb3IiOnsiJGlkIjoiMTgzMSIsIiR0eXBlIjoiTkxSRS5Db21tb24uRG9tLlNvbGlkQ29sb3JCcnVzaCwgTkxSRS5Db21tb24iLCJDb2xvciI6eyIkaWQiOiIxODMyIiwiQSI6MTYzLCJSIjoyNTUsIkciOjAsIkIiOjB9fSwiTGluZVdlaWdodCI6My4wLCJMaW5lVHlwZSI6MCwiUGFyZW50U3R5bGUiOm51bGx9LCJCYXNlbGluZVNoYXBlc0JhY2tncm91bmQiOnsiJGlkIjoiMTgzMyIsIkNvbG9yIjp7IiRpZCI6IjE4MzQiLCJBIjoxODQsIlIiOjI1NSwiRyI6MCwiQiI6MH19LCJJc1Zpc2libGUiOnRydWV9LCJBZHZhbmNlVGFza1N0eWxlIjp7IiRpZCI6IjE4MzUiLCJTdHlsZU9wdGlvbnMiOjgsIlRpdGxlRm9yZWdyb3VuZCI6eyIkaWQiOiIxODM2IiwiQ29sb3IiOnsiJGlkIjoiMTgzNyIsIkEiOjI1NSwiUiI6MCwiRyI6MTEwLCJCIjowfX0sIkFjdHVhbFNoYXBlc0JhY2tncm91bmQiOnsiJGlkIjoiMTgzOCIsIkNvbG9yIjp7IiRpZCI6IjE4MzkiLCJBIjo2MSwiUiI6MCwiRyI6MTI4LCJCIjowfX0sIkFjdHVhbFNoYXBlc0JvcmRlclN0eWxlIjp7IiRpZCI6IjE4NDAiLCJMaW5lQ29sb3IiOnsiJGlkIjoiMTg0MSIsIiR0eXBlIjoiTkxSRS5Db21tb24uRG9tLlNvbGlkQ29sb3JCcnVzaCwgTkxSRS5Db21tb24iLCJDb2xvciI6eyIkaWQiOiIxODQyIiwiQSI6MTYzLCJSIjowLCJHIjoxMjgsIkIiOjB9fSwiTGluZVdlaWdodCI6My4wLCJMaW5lVHlwZSI6MCwiUGFyZW50U3R5bGUiOm51bGx9LCJCYXNlbGluZVNoYXBlc0JhY2tncm91bmQiOnsiJGlkIjoiMTg0MyIsIkNvbG9yIjp7IiRpZCI6IjE4NDQiLCJBIjoxODQsIlIiOjAsIkciOjEyOCwiQiI6MH19LCJJc1Zpc2libGUiOnRydWV9LCJBZHZhbmNlTWlsZXN0b25lU3R5bGUiOnsiJGlkIjoiMTg0NSIsIlN0eWxlT3B0aW9ucyI6MiwiVGl0bGVGb3JlZ3JvdW5kIjp7IiRpZCI6IjE4NDYiLCJDb2xvciI6eyIkaWQiOiIxODQ3IiwiQSI6MjU1LCJSIjowLCJHIjoxMTAsIkIiOjB9fSwiQWN0dWFsU2hhcGVzQmFja2dyb3VuZCI6eyIkaWQiOiIxODQ4IiwiQ29sb3IiOnsiJGlkIjoiMTg0OSIsIkEiOjI1NSwiUiI6MjAsIkciOjEwMCwiQiI6MH19LCJBY3R1YWxTaGFwZXNCb3JkZXJTdHlsZSI6eyIkaWQiOiIxODUwIiwiTGluZUNvbG9yIjp7IiRpZCI6IjE4NTEiLCIkdHlwZSI6Ik5MUkUuQ29tbW9uLkRvbS5Tb2xpZENvbG9yQnJ1c2gsIE5MUkUuQ29tbW9uIiwiQ29sb3IiOnsiJGlkIjoiMTg1MiIsIkEiOjE2MywiUiI6MCwiRyI6MTI4LCJCIjowfX0sIkxpbmVXZWlnaHQiOjMuMCwiTGluZVR5cGUiOjAsIlBhcmVudFN0eWxlIjpudWxsfSwiQmFzZWxpbmVTaGFwZXNCYWNrZ3JvdW5kIjp7IiRpZCI6IjE4NTMiLCJDb2xvciI6eyIkaWQiOiIxODU0IiwiQSI6MTg0LCJSIjowLCJHIjoxMjgsIkIiOjB9fSwiSXNWaXNpYmxlIjp0cnVlfX19fSwiU2NhbGUiOm51bGwsIlNjYWxlVjIiOnsiJGlkIjoiMTg1NSIsIlN0YXJ0RGF0ZSI6IjAwMDEtMDEtMDFUMDA6MDA6MDAiLCJFbmREYXRlIjoiMjAyNS0xMi0wNVQyMzo1OTowMFoiLCJBdXRvRGF0ZVJhbmdlIjp0cnVlLCJXb3JraW5nRGF5cyI6MzEsIkZpc2NhbFllYXIiOnsiJGlkIjoiMTg1NiIsIlN0YXJ0TW9udGgiOjEsIlVzZVN0YXJ0aW5nWWVhckZvck51bWJlcmluZyI6dHJ1ZSwiU2hvd0Zpc2NhbFllYXJMYWJlbCI6dHJ1ZX0sIlRvZGF5TWFya2VyVGV4dCI6IlRvZGF5IiwiQXV0b1NjYWxlVHlwZSI6dHJ1ZSwiVGltZWJhbmRTY2FsZXMiOnsiJGlkIjoiMTg1NyIsIlRvcFNjYWxlTGF5ZXIiOnsiJGlkIjoiMTg1OCIsIkZvcm1hdCI6Ik1NTSIsIlR5cGUiOjIsIkdyb3VwaW5nSW50ZXJ2YWxzIjp7IiRpZCI6IjE4NTkiLCJJc1NldCI6ZmFsc2UsIkdyb3VwaW5nU3RlcENvdW50IjoxfX0sIk1pZGRsZVNjYWxlTGF5ZXIiOnsiJGlkIjoiMTg2MCIsIkZvcm1hdCI6bnVsbCwiVHlwZSI6MCwiR3JvdXBpbmdJbnRlcnZhbHMiOnsiJGlkIjoiMTg2MSIsIklzU2V0IjpmYWxzZSwiR3JvdXBpbmdTdGVwQ291bnQiOjF9fSwiQm90dG9tU2NhbGVMYXllciI6eyIkaWQiOiIxODYyIiwiRm9ybWF0IjpudWxsLCJUeXBlIjowLCJHcm91cGluZ0ludGVydmFscyI6eyIkaWQiOiIxODYzIiwiSXNTZXQiOmZhbHNlLCJHcm91cGluZ1N0ZXBDb3VudCI6MX19fX0sIk1pbGVzdG9uZXMiOltdLCJUYXNrcyI6W3siJGlkIjoiMTg2NCIsIkdyb3VwTmFtZSI6bnVsbCwiU3RhcnREYXRlIjoiMjAyNS0xMC0wOFQwMDowMDowMCIsIkVuZERhdGUiOiIyMDI1LTEwLTA4VDIzOjU5OjAwIiwiUGVyY2VudGFnZUNvbXBsZXRlIjpudWxsLCJTdHlsZSI6eyIkaWQiOiIxODY1IiwiU2hhcGUiOjMsIlNoYXBlVGhpY2tuZXNzIjowLCJEdXJhdGlvbkZvcm1hdCI6MCwiSW5jbHVkZU5vbldvcmtpbmdEYXlzSW5EdXJhdGlvbiI6ZmFsc2UsIlBlcmNlbnRhZ2VDb21wbGV0ZVN0eWxlIjp7IiRpZCI6IjE4NjYiLCJGb250U2V0dGluZ3MiOnsiJGlkIjoiMTg2NyIsIkZvbnRTaXplIjoxMCwiRm9udE5hbWUiOiJDYWxpYnJpIiwiSXNCb2xkIjpmYWxzZSwiSXNJdGFsaWMiOmZhbHNlLCJJc1VuZGVybGluZWQiOmZhbHNlLCJQYXJlbnRTdHlsZSI6bnVsbH0sIkF1dG9TaXplIjowLCJGb3JlZ3JvdW5kIjp7IiRpZCI6IjE4NjgiLCJDb2xvciI6eyIkaWQiOiIxODY5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4NzAiLCJUb3AiOjAuMCwiTGVmdCI6MC4wLCJSaWdodCI6MC4wLCJCb3R0b20iOjAuMH0sIlBhZGRpbmciOnsiJGlkIjoiMTg3MSIsIlRvcCI6MC4wLCJMZWZ0IjowLjAsIlJpZ2h0IjowLjAsIkJvdHRvbSI6MC4wfSwiQmFja2dyb3VuZCI6eyIkaWQiOiIxODcyIiwiQ29sb3IiOnsiJGlkIjoiMTg3MyIsIkEiOjg5LCJSIjowLCJHIjowLCJCIjowfX0sIklzVmlzaWJsZSI6dHJ1ZSwiV2lkdGgiOjAuMCwiSGVpZ2h0IjowLjAsIkJvcmRlclN0eWxlIjp7IiRpZCI6IjE4NzQiLCJMaW5lQ29sb3IiOm51bGwsIkxpbmVXZWlnaHQiOjAuMCwiTGluZVR5cGUiOjAsIlBhcmVudFN0eWxlIjpudWxsfSwiUGFyZW50U3R5bGUiOm51bGx9LCJEdXJhdGlvblN0eWxlIjp7IiRpZCI6IjE4NzUiLCJGb250U2V0dGluZ3MiOnsiJGlkIjoiMTg3NiIsIkZvbnRTaXplIjoxMCwiRm9udE5hbWUiOiJDYWxpYnJpIiwiSXNCb2xkIjpmYWxzZSwiSXNJdGFsaWMiOmZhbHNlLCJJc1VuZGVybGluZWQiOmZhbHNlLCJQYXJlbnRTdHlsZSI6bnVsbH0sIkF1dG9TaXplIjowLCJGb3JlZ3JvdW5kIjp7IiRpZCI6IjE4NzciLCJDb2xvciI6eyIkaWQiOiIxODc4IiwiQSI6MjU1LCJSIjoyMzcsIkciOjEyNSwiQiI6NDl9fSwiTWF4V2lkdGgiOjIwMC4wLCJNYXhIZWlnaHQiOiJJbmZpbml0eSIsIlNtYXJ0Rm9yZWdyb3VuZElzQWN0aXZlIjpmYWxzZSwiSG9yaXpvbnRhbEFsaWdubWVudCI6MCwiVmVydGljYWxBbGlnbm1lbnQiOjEsIlNtYXJ0Rm9yZWdyb3VuZCI6bnVsbCwiQmFja2dyb3VuZEZpbGxUeXBlIjowLCJNYXJnaW4iOnsiJGlkIjoiMTg3OSIsIlRvcCI6MC4wLCJMZWZ0IjowLjAsIlJpZ2h0IjowLjAsIkJvdHRvbSI6MC4wfSwiUGFkZGluZyI6eyIkaWQiOiIxODgwIiwiVG9wIjowLjAsIkxlZnQiOjAuMCwiUmlnaHQiOjAuMCwiQm90dG9tIjowLjB9LCJCYWNrZ3JvdW5kIjp7IiRpZCI6IjE4ODEiLCJDb2xvciI6eyIkaWQiOiIxODgyIiwiQSI6MjU1LCJSIjoyMzcsIkciOjEyNSwiQiI6NDl9fSwiSXNWaXNpYmxlIjp0cnVlLCJXaWR0aCI6MC4wLCJIZWlnaHQiOjAuMCwiQm9yZGVyU3R5bGUiOnsiJGlkIjoiMTg4MyIsIkxpbmVDb2xvciI6bnVsbCwiTGluZVdlaWdodCI6MC4wLCJMaW5lVHlwZSI6MCwiUGFyZW50U3R5bGUiOm51bGx9LCJQYXJlbnRTdHlsZSI6bnVsbH0sIkhvcml6b250YWxDb25uZWN0b3JTdHlsZSI6eyIkaWQiOiIxODg0IiwiTGluZUNvbG9yIjp7IiRpZCI6IjE4ODUiLCIkdHlwZSI6Ik5MUkUuQ29tbW9uLkRvbS5Tb2xpZENvbG9yQnJ1c2gsIE5MUkUuQ29tbW9uIiwiQ29sb3IiOnsiJGlkIjoiMTg4NiIsIkEiOjUxLCJSIjoyMSwiRyI6OTYsIkIiOjEzMH19LCJMaW5lV2VpZ2h0IjoxLjAsIkxpbmVUeXBlIjowLCJQYXJlbnRTdHlsZSI6bnVsbH0sIlZlcnRpY2FsQ29ubmVjdG9yU3R5bGUiOnsiJGlkIjoiMTg4NyIsIkxpbmVDb2xvciI6eyIkaWQiOiIxODg4IiwiJHR5cGUiOiJOTFJFLkNvbW1vbi5Eb20uU29saWRDb2xvckJydXNoLCBOTFJFLkNvbW1vbiIsIkNvbG9yIjp7IiRpZCI6IjE4ODkiLCJBIjo1MSwiUiI6MjEsIkciOjk2LCJCIjoxMzB9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MywiSXNCZWxvd1RpbWViYW5kIjpmYWxzZSwiUGVyY2VudGFnZUNvbXBsZXRlU2hhcGVPcGFjaXR5IjozNSwiQmFzZWxpbmVTdHlsZSI6eyIkaWQiOiIxODkwIiwiU2hhcGVTdHlsZSI6eyIkaWQiOiIxODkxIiwiTWFyZ2luIjp7IiRpZCI6IjE4OTIiLCJUb3AiOjAuMCwiTGVmdCI6MC4wLCJSaWdodCI6MC4wLCJCb3R0b20iOjAuMH0sIlBhZGRpbmciOnsiJGlkIjoiMTg5MyIsIlRvcCI6MC4wLCJMZWZ0IjowLjAsIlJpZ2h0IjowLjAsIkJvdHRvbSI6MC4wfSwiQmFja2dyb3VuZCI6eyIkaWQiOiIxODk0IiwiQ29sb3IiOnsiJGlkIjoiMTg5NSIsIkEiOjE1MywiUiI6MCwiRyI6MCwiQiI6MH19LCJJc1Zpc2libGUiOnRydWUsIldpZHRoIjowLjAsIkhlaWdodCI6MC4wLCJCb3JkZXJTdHlsZSI6bnVsbCwiUGFyZW50U3R5bGUiOm51bGx9LCJNYXJnaW4iOnsiJGlkIjoiMTg5NiIsIlRvcCI6MC4wLCJMZWZ0IjowLjAsIlJpZ2h0IjowLjAsIkJvdHRvbSI6MC4wfSwiUGFkZGluZyI6eyIkaWQiOiIxODk3IiwiVG9wIjowLjAsIkxlZnQiOjAuMCwiUmlnaHQiOjAuMCwiQm90dG9tIjowLjB9LCJCYWNrZ3JvdW5kIjpudWxsLCJJc1Zpc2libGUiOnRydWUsIldpZHRoIjowLjAsIkhlaWdodCI6MC4wLCJCb3JkZXJTdHlsZSI6bnVsbCwiUGFyZW50U3R5bGUiOm51bGx9LCJTaGFwZVN0eWxlIjp7IiRpZCI6IjE4OTgiLCJNYXJnaW4iOnsiJGlkIjoiMTg5OSIsIlRvcCI6MC4wLCJMZWZ0Ijo0LjAsIlJpZ2h0Ijo0LjAsIkJvdHRvbSI6MC4wfSwiUGFkZGluZyI6eyIkaWQiOiIxOTAwIiwiVG9wIjowLjAsIkxlZnQiOjAuMCwiUmlnaHQiOjAuMCwiQm90dG9tIjowLjB9LCJCYWNrZ3JvdW5kIjp7IiRpZCI6IjE5MDEiLCJDb2xvciI6eyIkaWQiOiIxOTAyIiwiQSI6MjU1LCJSIjoyMSwiRyI6OTYsIkIiOjEzMH19LCJJc1Zpc2libGUiOnRydWUsIldpZHRoIjowLjAsIkhlaWdodCI6MTAuMCwiQm9yZGVyU3R5bGUiOnsiJGlkIjoiMTkwMyIsIkxpbmVDb2xvciI6eyIkaWQiOiIxOTA0IiwiJHR5cGUiOiJOTFJFLkNvbW1vbi5Eb20uU29saWRDb2xvckJydXNoLCBOTFJFLkNvbW1vbiIsIkNvbG9yIjp7IiRpZCI6IjE5MDUiLCJBIjoyNTUsIlIiOjIzNCwiRyI6MjIsIkIiOjMwfX0sIkxpbmVXZWlnaHQiOjAuMCwiTGluZVR5cGUiOjAsIlBhcmVudFN0eWxlIjpudWxsfSwiUGFyZW50U3R5bGUiOm51bGx9LCJUaXRsZVN0eWxlIjp7IiRpZCI6IjE5MDYiLCJGb250U2V0dGluZ3MiOnsiJGlkIjoiMTkwNyIsIkZvbnRTaXplIjoxMSwiRm9udE5hbWUiOiJDYWxpYnJpIiwiSXNCb2xkIjpmYWxzZSwiSXNJdGFsaWMiOmZhbHNlLCJJc1VuZGVybGluZWQiOmZhbHNlLCJQYXJlbnRTdHlsZSI6bnVsbH0sIkF1dG9TaXplIjowLCJGb3JlZ3JvdW5kIjp7IiRpZCI6IjE5MDgiLCJDb2xvciI6eyIkaWQiOiIxOTA5IiwiQSI6MjU1LCJSIjowLCJHIjowLCJCIjowfX0sIk1heFdpZHRoIjo3MjAuMCwiTWF4SGVpZ2h0IjoiSW5maW5pdHkiLCJTbWFydEZvcmVncm91bmRJc0FjdGl2ZSI6ZmFsc2UsIkhvcml6b250YWxBbGlnbm1lbnQiOjIsIlZlcnRpY2FsQWxpZ25tZW50IjoxLCJTbWFydEZvcmVncm91bmQiOm51bGwsIkJhY2tncm91bmRGaWxsVHlwZSI6MCwiTWFyZ2luIjp7IiRpZCI6IjE5MTAiLCJUb3AiOjAuMCwiTGVmdCI6MC4wLCJSaWdodCI6MC4wLCJCb3R0b20iOjAuMH0sIlBhZGRpbmciOnsiJGlkIjoiMTkxMSIsIlRvcCI6MC4wLCJMZWZ0IjowLjAsIlJpZ2h0IjowLjAsIkJvdHRvbSI6MC4wfSwiQmFja2dyb3VuZCI6eyIkaWQiOiIxOTEyIiwiQ29sb3IiOnsiJGlkIjoiMTkxMyIsIkEiOjI1NSwiUiI6MCwiRyI6MCwiQiI6MH19LCJJc1Zpc2libGUiOnRydWUsIldpZHRoIjowLjAsIkhlaWdodCI6MC4wLCJCb3JkZXJTdHlsZSI6eyIkaWQiOiIxOTE0IiwiTGluZUNvbG9yIjpudWxsLCJMaW5lV2VpZ2h0IjowLjAsIkxpbmVUeXBlIjowLCJQYXJlbnRTdHlsZSI6bnVsbH0sIlBhcmVudFN0eWxlIjpudWxsfSwiRGF0ZVN0eWxlIjp7IiRpZCI6IjE5MTUiLCJGb250U2V0dGluZ3MiOnsiJGlkIjoiMTkxNiIsIkZvbnRTaXplIjoxMCwiRm9udE5hbWUiOiJDYWxpYnJpIiwiSXNCb2xkIjpmYWxzZSwiSXNJdGFsaWMiOmZhbHNlLCJJc1VuZGVybGluZWQiOmZhbHNlLCJQYXJlbnRTdHlsZSI6bnVsbH0sIkF1dG9TaXplIjowLCJGb3JlZ3JvdW5kIjp7IiRpZCI6IjE5MTciLCJDb2xvciI6eyIkaWQiOiIxOTE4IiwiQSI6MjU1LCJSIjoxNCwiRyI6NDAsIkIiOjY1fX0sIk1heFdpZHRoIjoyMDAuMCwiTWF4SGVpZ2h0IjoiSW5maW5pdHkiLCJTbWFydEZvcmVncm91bmRJc0FjdGl2ZSI6ZmFsc2UsIkhvcml6b250YWxBbGlnbm1lbnQiOjAsIlZlcnRpY2FsQWxpZ25tZW50IjoxLCJTbWFydEZvcmVncm91bmQiOm51bGwsIkJhY2tncm91bmRGaWxsVHlwZSI6MCwiTWFyZ2luIjp7IiRpZCI6IjE5MTkiLCJUb3AiOjAuMCwiTGVmdCI6MC4wLCJSaWdodCI6MC4wLCJCb3R0b20iOjAuMH0sIlBhZGRpbmciOnsiJGlkIjoiMTkyMCIsIlRvcCI6MC4wLCJMZWZ0IjowLjAsIlJpZ2h0IjowLjAsIkJvdHRvbSI6MC4wfSwiQmFja2dyb3VuZCI6eyIkaWQiOiIxOTIxIiwiQ29sb3IiOnsiJGlkIjoiMTkyMiIsIkEiOjI1NSwiUiI6MTQsIkciOjQwLCJCIjo2NX19LCJJc1Zpc2libGUiOnRydWUsIldpZHRoIjowLjAsIkhlaWdodCI6MC4wLCJCb3JkZXJTdHlsZSI6eyIkaWQiOiIxOTIzIiwiTGluZUNvbG9yIjpudWxsLCJMaW5lV2VpZ2h0IjowLjAsIkxpbmVUeXBlIjowLCJQYXJlbnRTdHlsZSI6bnVsbH0sIlBhcmVudFN0eWxlIjpudWxsfSwiRGF0ZUZvcm1hdCI6eyIkaWQiOiIxOTI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5MjUiLCJGb3JtYXQiOjAsIklzVmlzaWJsZSI6ZmFsc2UsIkxhc3RLbm93blZpc2liaWxpdHlTdGF0ZSI6ZmFsc2V9LCJJc1Zpc2libGUiOnRydWUsIlBhcmVudFN0eWxlIjpudWxsfSwiSW5kZXgiOjAsIlNtYXJ0RHVyYXRpb25BY3RpdmF0ZWQiOmZhbHNlLCJEYXRlRm9ybWF0Ijp7IiRyZWYiOiIxOTI0In0sIldlZWtOdW1iZXJpbmciOnsiJGlkIjoiMTkyNiIsIkZvcm1hdCI6MCwiSXNWaXNpYmxlIjpmYWxzZSwiTGFzdEtub3duVmlzaWJpbGl0eVN0YXRlIjpmYWxzZX0sIkJhc2VsaW5lRGF0YSI6eyIkaWQiOiIxOTI3IiwiU3RhcnREYXRlIjoiMjAyNS0xMC0wOFQwMDowMDowMCIsIkVuZERhdGUiOiIyMDI1LTEwLTA4VDIzOjU5OjAwIn0sIklkIjoiYTY3ODI0OWItZDk5Ni00NDY1LWJlOWEtZGExNjJkMDdmNDIyIiwiSW1wb3J0SWQiOm51bGwsIlRpdGxlIjoiSE9ZIiwiTm90ZSI6bnVsbCwiSHlwZXJsaW5rIjp7IiRpZCI6IjE5MjgiLCJBZGRyZXNzIjoiIiwiU3ViQWRkcmVzcyI6IiJ9LCJJc0NoYW5nZWQiOmZhbHNlLCJJc05ldyI6ZmFsc2V9XSwiU3dpbWxhbmVzIjpbXSwiTXNQcm9qZWN0SXRlbXNUcmVlIjp7IiRpZCI6IjE5MjkiLCJSb290Ijp7IkltcG9ydElkIjpudWxsLCJJc0ltcG9ydGVkIjpmYWxzZSwiQ2hpbGRyZW4iOltdfX0sIk1ldGFkYXRhIjp7IiRpZCI6IjE5MzAiLCJTb3VyY2VUaGVtZSI6IntcIiRpZFwiOlwiMVwiLFwiSWRcIjpcIjVkMmZjMmU5LWIzNjgtNGRhYi1hNGE4LTg0MjA2MmJlNDcxMFwiLFwiQ2F0ZWdvcnlcIjoxLFwiQ3VsdHVyZUluZm9OYW1lXCI6XCJlbi1VU1wiLFwiVmVyc2lvblwiOntcIiRpZFwiOlwiMlwiLFwiVGhlbWVEb21WZXJzaW9uXCI6XCIyLjAuMFwifSxcIlN0eWxlXCI6e1wiJGlkXCI6XCIzXCIsXCJUaW1lYmFuZFN0eWxlXCI6e1wiJGlkXCI6XCI0XCIsXCJSaWdodEVuZENhcHNTdHlsZVwiOntcIiRpZFwiOlwiNVwiLFwiRm9udFNldHRpbmdzXCI6e1wiJGlkXCI6XCI2XCIsXCJGb250U2l6ZVwiOjE4LFwiRm9udE5hbWVcIjpcIkNhbGlicmlcIixcIklzQm9sZFwiOnRydWUsXCJJc0l0YWxpY1wiOmZhbHNlLFwiSXNVbmRlcmxpbmVkXCI6ZmFsc2V9LFwiRm9yZWdyb3VuZFwiOntcIiRpZFwiOlwiN1wiLFwiQ29sb3JcIjp7XCIkaWRcIjpcIjhcIixcIkFcIjoyNTUsXCJSXCI6MjMzLFwiR1wiOjExMyxcIkJcIjo1MH19LFwiSG9yaXpvbnRhbEFsaWdubWVudFwiOjAsXCJJc1Zpc2libGVcIjp0cnVlfSxcIkxlZnRFbmRDYXBzU3R5bGVcIjp7XCIkaWRcIjpcIjlcIixcIkZvbnRTZXR0aW5nc1wiOntcIiRpZFwiOlwiMTBcIixcIkZvbnRTaXplXCI6MTgsXCJGb250TmFtZVwiOlwiQ2FsaWJyaVwiLFwiSXNCb2xkXCI6dHJ1ZSxcIklzSXRhbGljXCI6ZmFsc2UsXCJJc1VuZGVybGluZWRcIjpmYWxzZX0sXCJGb3JlZ3JvdW5kXCI6e1wiJGlkXCI6XCIxMVwiLFwiQ29sb3JcIjp7XCIkaWRcIjpcIjEyXCIsXCJBXCI6MjU1LFwiUlwiOjIzNyxcIkdcIjoxMjUsXCJCXCI6NDl9fSxcIkhvcml6b250YWxBbGlnbm1lbnRcIjowLFwiSXNWaXNpYmxlXCI6ZmFsc2V9LFwiVG9kYXlNYXJrZXJTdHlsZVwiOntcIiRpZFwiOlwiMTNcIixcIlRvZGF5VGV4dFN0eWxlXCI6e1wiJGlkXCI6XCIxNFwiLFwiRm9udFNldHRpbmdzXCI6e1wiJGlkXCI6XCIxNVwiLFwiRm9udFNpemVcIjoxMixcIkZvbnROYW1lXCI6XCJDYWxpYnJpXCIsXCJJc0JvbGRcIjpmYWxzZSxcIklzSXRhbGljXCI6ZmFsc2UsXCJJc1VuZGVybGluZWRcIjpmYWxzZX0sXCJGb3JlZ3JvdW5kXCI6e1wiJGlkXCI6XCIxNlwiLFwiQ29sb3JcIjp7XCIkaWRcIjpcIjE3XCIsXCJBXCI6MjU1LFwiUlwiOjAsXCJHXCI6MCxcIkJcIjowfX0sXCJIb3Jpem9udGFsQWxpZ25tZW50XCI6MCxcIklzVmlzaWJsZVwiOnRydWV9LFwiVG9kYXlNYXJrZXJTaGFwZVN0eWxlXCI6e1wiJGlkXCI6XCIxOFwiLFwiTWFyZ2luXCI6e1wiJGlkXCI6XCIxOVwiLFwiVG9wXCI6MC4wLFwiTGVmdFwiOjAuMCxcIlJpZ2h0XCI6MC4wLFwiQm90dG9tXCI6MC4wfSxcIlBhZGRpbmdcIjp7XCIkaWRcIjpcIjIwXCIsXCJUb3BcIjowLjAsXCJMZWZ0XCI6MC4wLFwiUmlnaHRcIjowLjAsXCJCb3R0b21cIjowLjB9LFwiQmFja2dyb3VuZFwiOntcIiRpZFwiOlwiMjFcIixcIkNvbG9yXCI6e1wiJGlkXCI6XCIyMlwiLFwiQVwiOjI1NSxcIlJcIjoyNTUsXCJHXCI6MCxcIkJcIjowfX0sXCJJc1Zpc2libGVcIjp0cnVlLFwiV2lkdGhcIjowLjAsXCJIZWlnaHRcIjowLjAsXCJCb3JkZXJTdHlsZVwiOm51bGx9LFwiVG9kYXlNYXJrZXJQb3NpdGlvblwiOjMsXCJJc1Zpc2libGVcIjp0cnVlfSxcIlNjYWxlU3R5bGVcIjp7XCIkaWRcIjpcIjIzXCIsXCJTaG93U2VnbWVudFNlcGFyYXRvcnNcIjp0cnVlLFwiU2VnbWVudFNlcGFyYXRvck9wYWNpdHlcIjozMCxcIlNoYXBlXCI6MyxcIlNlZ21lbnRUZXh0U3R5bGVcIjp7XCIkaWRcIjpcIjI0XCIsXCJGb250U2V0dGluZ3NcIjp7XCIkaWRcIjpcIjI1XCIsXCJGb250U2l6ZVwiOjEyLFwiRm9udE5hbWVcIjpcIkNhbGlicmlcIixcIklzQm9sZFwiOmZhbHNlLFwiSXNJdGFsaWNcIjpmYWxzZSxcIklzVW5kZXJsaW5lZFwiOmZhbHNlfSxcIkZvcmVncm91bmRcIjp7XCIkaWRcIjpcIjI2XCIsXCJDb2xvclwiOntcIiRpZFwiOlwiMjdcIixcIkFcIjoyNTUsXCJSXCI6MjMyLFwiR1wiOjIzMixcIkJcIjoyMzJ9fSxcIkhvcml6b250YWxBbGlnbm1lbnRcIjowLFwiSXNWaXNpYmxlXCI6dHJ1ZX0sXCJTaGFwZVN0eWxlXCI6e1wiJGlkXCI6XCIyOFwiLFwiTWFyZ2luXCI6e1wiJGlkXCI6XCIyOVwiLFwiVG9wXCI6MC4wLFwiTGVmdFwiOjEwLjAsXCJSaWdodFwiOjEwLjAsXCJCb3R0b21cIjowLjB9LFwiUGFkZGluZ1wiOntcIiRpZFwiOlwiMzBcIixcIlRvcFwiOjAuMCxcIkxlZnRcIjowLjAsXCJSaWdodFwiOjAuMCxcIkJvdHRvbVwiOjAuMH0sXCJCYWNrZ3JvdW5kXCI6e1wiJGlkXCI6XCIzMVwiLFwiQ29sb3JcIjp7XCIkaWRcIjpcIjMyXCIsXCJBXCI6MjU1LFwiUlwiOjE0LFwiR1wiOjQwLFwiQlwiOjY1fX0sXCJJc1Zpc2libGVcIjp0cnVlLFwiV2lkdGhcIjo4NTguMCxcIkhlaWdodFwiOjIwLjAsXCJCb3JkZXJTdHlsZVwiOntcIiRpZFwiOlwiMzNcIixcIkxpbmVTdHlsZVwiOntcIiRpZFwiOlwiMzRcIixcIkxpbmVDb2xvclwiOntcIiRpZFwiOlwiMzVcIixcIkNvbG9yXCI6e1wiJGlkXCI6XCIzNlwiLFwiQVwiOjI1NSxcIlJcIjoyNTUsXCJHXCI6MCxcIkJcIjowfX0sXCJMaW5lV2VpZ2h0XCI6MC4wLFwiTGluZVR5cGVcIjowfSxcIklzVmlzaWJsZVwiOmZhbHNlfX19LFwiRWxhcHNlZFRpbWVTdHlsZVwiOntcIiRpZFwiOlwiMzdcIixcIkVsYXBzZWRUaW1lQmFja2dyb3VuZFwiOntcIiRpZFwiOlwiMzhcIixcIkNvbG9yXCI6e1wiJGlkXCI6XCIzOVwiLFwiQVwiOjE5MSxcIlJcIjoyNTUsXCJHXCI6MCxcIkJcIjowfX0sXCJFbGFwc2VkVGltZUZvcm1hdFwiOjEsXCJJc1Zpc2libGVcIjp0cnVlfSxcIk1hcmdpblwiOntcIiRpZFwiOlwiNDBcIixcIlRvcFwiOjAuMCxcIkxlZnRcIjoxMC4wLFwiUmlnaHRcIjoxMC4wLFwiQm90dG9tXCI6MC4wfSxcIlBhZGRpbmdcIjp7XCIkaWRcIjpcIjQxXCIsXCJUb3BcIjowLjAsXCJMZWZ0XCI6MC4wLFwiUmlnaHRcIjowLjAsXCJCb3R0b21cIjowLjB9LFwiQmFja2dyb3VuZFwiOntcIiRpZFwiOlwiNDJcIixcIkNvbG9yXCI6e1wiJGlkXCI6XCI0M1wiLFwiQVwiOjI1NSxcIlJcIjo0NyxcIkdcIjo1NCxcIkJcIjoxNTN9fSxcIklzVmlzaWJsZVwiOmZhbHNlLFwiV2lkdGhcIjowLjAsXCJIZWlnaHRcIjowLjAsXCJCb3JkZXJTdHlsZVwiOm51bGx9LFwiVGFza1N0eWxlXCI6e1wiJGlkXCI6XCI0NFwiLFwiU2hhcGVcIjozLFwiU2hhcGVUaGlja25lc3NcIjowLFwiRHVyYXRpb25Gb3JtYXRcIjowLFwiUGVyY2VudGFnZUNvbXBsZXRlVGV4dFN0eWxlXCI6e1wiJGlkXCI6XCI0NVwiLFwiRm9udFNldHRpbmdzXCI6e1wiJGlkXCI6XCI0NlwiLFwiRm9udFNpemVcIjoxMCxcIkZvbnROYW1lXCI6XCJDYWxpYnJpXCIsXCJJc0JvbGRcIjpmYWxzZSxcIklzSXRhbGljXCI6ZmFsc2UsXCJJc1VuZGVybGluZWRcIjpmYWxzZX0sXCJGb3JlZ3JvdW5kXCI6e1wiJGlkXCI6XCI0N1wiLFwiQ29sb3JcIjp7XCIkaWRcIjpcIjQ4XCIsXCJBXCI6MjU1LFwiUlwiOjIzMixcIkdcIjoyMzIsXCJCXCI6MjMyfX0sXCJIb3Jpem9udGFsQWxpZ25tZW50XCI6MSxcIklzVmlzaWJsZVwiOnRydWV9LFwiUGVyY2VudGFnZUNvbXBsZXRlSGlnaGxpZ2h0U3R5bGVcIjp7XCIkaWRcIjpcIjQ5XCIsXCJCYWNrZ3JvdW5kXCI6e1wiJGlkXCI6XCI1MFwiLFwiQ29sb3JcIjp7XCIkaWRcIjpcIjUxXCIsXCJBXCI6ODksXCJSXCI6MCxcIkdcIjowLFwiQlwiOjB9fX0sXCJEdXJhdGlvblN0eWxlXCI6e1wiJGlkXCI6XCI1MlwiLFwiRm9udFNldHRpbmdzXCI6e1wiJGlkXCI6XCI1M1wiLFwiRm9udFNpemVcIjoxMCxcIkZvbnROYW1lXCI6XCJDYWxpYnJpXCIsXCJJc0JvbGRcIjpmYWxzZSxcIklzSXRhbGljXCI6ZmFsc2UsXCJJc1VuZGVybGluZWRcIjpmYWxzZX0sXCJGb3JlZ3JvdW5kXCI6e1wiJGlkXCI6XCI1NFwiLFwiQ29sb3JcIjp7XCIkaWRcIjpcIjU1XCIsXCJBXCI6MjU1LFwiUlwiOjIzNyxcIkdcIjoxMjUsXCJCXCI6NDl9fSxcIkhvcml6b250YWxBbGlnbm1lbnRcIjowLFwiSXNWaXNpYmxlXCI6ZmFsc2V9LFwiSG9yaXpvbnRhbENvbm5lY3RvclN0eWxlXCI6e1wiJGlkXCI6XCI1NlwiLFwiTGluZVN0eWxlXCI6e1wiJGlkXCI6XCI1N1wiLFwiTGluZUNvbG9yXCI6e1wiJGlkXCI6XCI1OFwiLFwiQ29sb3JcIjp7XCIkaWRcIjpcIjU5XCIsXCJBXCI6NTEsXCJSXCI6MjEsXCJHXCI6OTYsXCJCXCI6MTMwfX0sXCJMaW5lV2VpZ2h0XCI6MS4wLFwiTGluZVR5cGVcIjowfSxcIklzVmlzaWJsZVwiOnRydWV9LFwiVmVydGljYWxDb25uZWN0b3JTdHlsZVwiOntcIiRpZFwiOlwiNjBcIixcIkxpbmVTdHlsZVwiOntcIiRpZFwiOlwiNjFcIixcIkxpbmVDb2xvclwiOntcIiRpZFwiOlwiNjJcIixcIkNvbG9yXCI6e1wiJGlkXCI6XCI2M1wiLFwiQVwiOjUxLFwiUlwiOjIxLFwiR1wiOjk2LFwiQlwiOjEzMH19LFwiTGluZVdlaWdodFwiOjEuMCxcIkxpbmVUeXBlXCI6MH0sXCJJc1Zpc2libGVcIjpmYWxzZX0sXCJNYXJnaW5cIjp7XCIkaWRcIjpcIjY0XCIsXCJUb3BcIjowLjAsXCJMZWZ0XCI6MC4wLFwiUmlnaHRcIjowLjAsXCJCb3R0b21cIjowLjB9LFwiU3RhcnREYXRlUG9zaXRpb25cIjo0LFwiRW5kRGF0ZVBvc2l0aW9uXCI6NCxcIlRpdGxlUG9zaXRpb25cIjozLFwiRHVyYXRpb25Qb3NpdGlvblwiOjAsXCJQZXJjZW50YWdlQ29tcGxldGVkUG9zaXRpb25cIjoyLFwiU3BhY2luZ1wiOjMsXCJJc0JlbG93VGltZWJhbmRcIjpmYWxzZSxcIkJhc2VsaW5lU3R5bGVcIjp7XCIkaWRcIjpcIjY1XCIsXCJCYXNlbGluZVNoYXBlU3R5bGVcIjp7XCIkaWRcIjpcIjY2XCIsXCJNYXJnaW5cIjp7XCIkaWRcIjpcIjY3XCIsXCJUb3BcIjowLjAsXCJMZWZ0XCI6MC4wLFwiUmlnaHRcIjowLjAsXCJCb3R0b21cIjowLjB9LFwiUGFkZGluZ1wiOntcIiRpZFwiOlwiNjhcIixcIlRvcFwiOjAuMCxcIkxlZnRcIjowLjAsXCJSaWdodFwiOjAuMCxcIkJvdHRvbVwiOjAuMH0sXCJCYWNrZ3JvdW5kXCI6e1wiJGlkXCI6XCI2OVwiLFwiQ29sb3JcIjp7XCIkaWRcIjpcIjcwXCIsXCJBXCI6MTUzLFwiUlwiOjAsXCJHXCI6MCxcIkJcIjowfX0sXCJJc1Zpc2libGVcIjpmYWxzZSxcIldpZHRoXCI6MC4wLFwiSGVpZ2h0XCI6MC4wLFwiQm9yZGVyU3R5bGVcIjp7XCIkaWRcIjpcIjcxXCIsXCJMaW5lU3R5bGVcIjp7XCIkaWRcIjpcIjcyXCIsXCJMaW5lQ29sb3JcIjp7XCIkaWRcIjpcIjczXCIsXCJDb2xvclwiOntcIiRpZFwiOlwiNzRcIixcIkFcIjoyNTUsXCJSXCI6MjU1LFwiR1wiOjAsXCJCXCI6MH19LFwiTGluZVdlaWdodFwiOjIuMCxcIkxpbmVUeXBlXCI6MH0sXCJJc1Zpc2libGVcIjpmYWxzZX19fSxcIlNoYXBlU3R5bGVcIjp7XCIkaWRcIjpcIjc1XCIsXCJNYXJnaW5cIjp7XCIkaWRcIjpcIjc2XCIsXCJUb3BcIjowLjAsXCJMZWZ0XCI6NC4wLFwiUmlnaHRcIjo0LjAsXCJCb3R0b21cIjowLjB9LFwiUGFkZGluZ1wiOntcIiRpZFwiOlwiNzdcIixcIlRvcFwiOjAuMCxcIkxlZnRcIjowLjAsXCJSaWdodFwiOjAuMCxcIkJvdHRvbVwiOjAuMH0sXCJCYWNrZ3JvdW5kXCI6e1wiJGlkXCI6XCI3OFwiLFwiQ29sb3JcIjp7XCIkaWRcIjpcIjc5XCIsXCJBXCI6MjU1LFwiUlwiOjIxLFwiR1wiOjk2LFwiQlwiOjEzMH19LFwiSXNWaXNpYmxlXCI6dHJ1ZSxcIldpZHRoXCI6MC4wLFwiSGVpZ2h0XCI6MTAuMCxcIkJvcmRlclN0eWxlXCI6e1wiJGlkXCI6XCI4MFwiLFwiTGluZVN0eWxlXCI6e1wiJGlkXCI6XCI4MVwiLFwiTGluZUNvbG9yXCI6e1wiJGlkXCI6XCI4MlwiLFwiQ29sb3JcIjp7XCIkaWRcIjpcIjgzXCIsXCJBXCI6MjU1LFwiUlwiOjIzNCxcIkdcIjoyMixcIkJcIjozMH19LFwiTGluZVdlaWdodFwiOjIuMCxcIkxpbmVUeXBlXCI6MH0sXCJJc1Zpc2libGVcIjpmYWxzZX19LFwiVGl0bGVTdHlsZVwiOntcIiRpZFwiOlwiODRcIixcIkZvbnRTZXR0aW5nc1wiOntcIiRpZFwiOlwiODVcIixcIkZvbnRTaXplXCI6MTEsXCJGb250TmFtZVwiOlwiQ2FsaWJyaVwiLFwiSXNCb2xkXCI6ZmFsc2UsXCJJc0l0YWxpY1wiOmZhbHNlLFwiSXNVbmRlcmxpbmVkXCI6ZmFsc2V9LFwiRm9yZWdyb3VuZFwiOntcIiRpZFwiOlwiODZcIixcIkNvbG9yXCI6e1wiJGlkXCI6XCI4N1wiLFwiQVwiOjI1NSxcIlJcIjowLFwiR1wiOjAsXCJCXCI6MH19LFwiSG9yaXpvbnRhbEFsaWdubWVudFwiOjIsXCJJc1Zpc2libGVcIjp0cnVlfSxcIkRhdGVTdHlsZVwiOntcIiRpZFwiOlwiODhcIixcIkZvbnRTZXR0aW5nc1wiOntcIiRpZFwiOlwiODlcIixcIkZvbnRTaXplXCI6MTAsXCJGb250TmFtZVwiOlwiQ2FsaWJyaVwiLFwiSXNCb2xkXCI6ZmFsc2UsXCJJc0l0YWxpY1wiOmZhbHNlLFwiSXNVbmRlcmxpbmVkXCI6ZmFsc2V9LFwiRm9yZWdyb3VuZFwiOntcIiRpZFwiOlwiOTBcIixcIkNvbG9yXCI6e1wiJGlkXCI6XCI5MVwiLFwiQVwiOjI1NSxcIlJcIjoxNCxcIkdcIjo0MCxcIkJcIjo2NX19LFwiSG9yaXpvbnRhbEFsaWdubWVudFwiOjAsXCJJc1Zpc2libGVcIjp0cnVlfSxcIkRhdGVGb3JtYXRcIjp7XCIkaWRcIjpcIjk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kzXCIsXCJGb3JtYXRcIjowLFwiSXNWaXNpYmxlXCI6ZmFsc2UsXCJMYXN0S25vd25WaXNpYmlsaXR5U3RhdGVcIjpmYWxzZX19LFwiTWlsZXN0b25lU3R5bGVcIjp7XCIkaWRcIjpcIjk0XCIsXCJTaGFwZVwiOjIsXCJJc0JlbG93VGltZWJhbmRcIjpmYWxzZSxcIlNoYXBlU2l6ZVwiOjEsXCJQYWRkaW5nXCI6e1wiJGlkXCI6XCI5NVwiLFwiVG9wXCI6NS4wLFwiTGVmdFwiOjMuMCxcIlJpZ2h0XCI6MC4wLFwiQm90dG9tXCI6Mi4wfSxcIlNoYXBlU3R5bGVcIjp7XCIkaWRcIjpcIjk2XCIsXCJNYXJnaW5cIjp7XCIkaWRcIjpcIjk3XCIsXCJUb3BcIjowLjAsXCJMZWZ0XCI6MC4wLFwiUmlnaHRcIjowLjAsXCJCb3R0b21cIjowLjB9LFwiUGFkZGluZ1wiOntcIiRpZFwiOlwiOThcIixcIlRvcFwiOjAuMCxcIkxlZnRcIjowLjAsXCJSaWdodFwiOjAuMCxcIkJvdHRvbVwiOjAuMH0sXCJCYWNrZ3JvdW5kXCI6e1wiJGlkXCI6XCI5OVwiLFwiQ29sb3JcIjp7XCIkaWRcIjpcIjEwMFwiLFwiQVwiOjI1NSxcIlJcIjoyMzMsXCJHXCI6MTEzLFwiQlwiOjUwfX0sXCJJc1Zpc2libGVcIjp0cnVlLFwiV2lkdGhcIjoxOC4wLFwiSGVpZ2h0XCI6MjAuMCxcIkJvcmRlclN0eWxlXCI6e1wiJGlkXCI6XCIxMDFcIixcIkxpbmVTdHlsZVwiOntcIiRpZFwiOlwiMTAyXCIsXCJMaW5lQ29sb3JcIjp7XCIkaWRcIjpcIjEwM1wiLFwiQ29sb3JcIjp7XCIkaWRcIjpcIjEwNFwiLFwiQVwiOjI1NSxcIlJcIjoyMzQsXCJHXCI6MjIsXCJCXCI6MzB9fSxcIkxpbmVXZWlnaHRcIjoyLjAsXCJMaW5lVHlwZVwiOjB9LFwiSXNWaXNpYmxlXCI6ZmFsc2V9fSxcIlRpdGxlU3R5bGVcIjp7XCIkaWRcIjpcIjEwNVwiLFwiRm9udFNldHRpbmdzXCI6e1wiJGlkXCI6XCIxMDZcIixcIkZvbnRTaXplXCI6MTEsXCJGb250TmFtZVwiOlwiQ2FsaWJyaVwiLFwiSXNCb2xkXCI6dHJ1ZSxcIklzSXRhbGljXCI6ZmFsc2UsXCJJc1VuZGVybGluZWRcIjpmYWxzZX0sXCJGb3JlZ3JvdW5kXCI6e1wiJGlkXCI6XCIxMDdcIixcIkNvbG9yXCI6e1wiJGlkXCI6XCIxMDhcIixcIkFcIjoyNTUsXCJSXCI6MCxcIkdcIjowLFwiQlwiOjB9fSxcIkhvcml6b250YWxBbGlnbm1lbnRcIjowLFwiSXNWaXNpYmxlXCI6dHJ1ZX0sXCJEYXRlU3R5bGVcIjp7XCIkaWRcIjpcIjEwOVwiLFwiRm9udFNldHRpbmdzXCI6e1wiJGlkXCI6XCIxMTBcIixcIkZvbnRTaXplXCI6MTAsXCJGb250TmFtZVwiOlwiQ2FsaWJyaVwiLFwiSXNCb2xkXCI6ZmFsc2UsXCJJc0l0YWxpY1wiOmZhbHNlLFwiSXNVbmRlcmxpbmVkXCI6ZmFsc2V9LFwiRm9yZWdyb3VuZFwiOntcIiRpZFwiOlwiMTExXCIsXCJDb2xvclwiOntcIiRpZFwiOlwiMTEyXCIsXCJBXCI6MjU1LFwiUlwiOjE0LFwiR1wiOjQwLFwiQlwiOjY1fX0sXCJIb3Jpem9udGFsQWxpZ25tZW50XCI6MCxcIklzVmlzaWJsZVwiOnRydWV9LFwiRGF0ZUZvcm1hdFwiOntcIiRpZFwiOlwiMTEz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ExNFwiLFwiRm9ybWF0XCI6MCxcIklzVmlzaWJsZVwiOmZhbHNlLFwiTGFzdEtub3duVmlzaWJpbGl0eVN0YXRlXCI6ZmFsc2V9fSxcIk1vdFN0eWxlXCI6e1wiJGlkXCI6XCIxMTVcIixcIlNoYXBlXCI6MixcIlNoYXBlU2l6ZVwiOjEsXCJEZXRhaWxzU3BhY2luZ1wiOjAuMCxcIlBhZGRpbmdcIjp7XCIkaWRcIjpcIjExNlwiLFwiVG9wXCI6NS4wLFwiTGVmdFwiOjMuMCxcIlJpZ2h0XCI6MC4wLFwiQm90dG9tXCI6Mi4wfSxcIlBvc2l0aW9uT25UYXNrXCI6MSxcIlNoYXBlU3R5bGVcIjp7XCIkaWRcIjpcIjExN1wiLFwiTWFyZ2luXCI6e1wiJGlkXCI6XCIxMThcIixcIlRvcFwiOjAuMCxcIkxlZnRcIjowLjAsXCJSaWdodFwiOjAuMCxcIkJvdHRvbVwiOjAuMH0sXCJQYWRkaW5nXCI6e1wiJGlkXCI6XCIxMTlcIixcIlRvcFwiOjAuMCxcIkxlZnRcIjowLjAsXCJSaWdodFwiOjAuMCxcIkJvdHRvbVwiOjAuMH0sXCJCYWNrZ3JvdW5kXCI6e1wiJGlkXCI6XCIxMjBcIixcIkNvbG9yXCI6e1wiJGlkXCI6XCIxMjFcIixcIkFcIjoyNTUsXCJSXCI6MjMzLFwiR1wiOjExMyxcIkJcIjo1MH19LFwiSXNWaXNpYmxlXCI6dHJ1ZSxcIldpZHRoXCI6MTMuMCxcIkhlaWdodFwiOjEzLjAsXCJCb3JkZXJTdHlsZVwiOntcIiRpZFwiOlwiMTIyXCIsXCJMaW5lU3R5bGVcIjp7XCIkaWRcIjpcIjEyM1wiLFwiTGluZUNvbG9yXCI6e1wiJGlkXCI6XCIxMjRcIixcIkNvbG9yXCI6e1wiJGlkXCI6XCIxMjVcIixcIkFcIjoyNTUsXCJSXCI6MjM0LFwiR1wiOjIyLFwiQlwiOjMwfX0sXCJMaW5lV2VpZ2h0XCI6Mi4wLFwiTGluZVR5cGVcIjowfSxcIklzVmlzaWJsZVwiOmZhbHNlfX0sXCJUaXRsZVN0eWxlXCI6e1wiJGlkXCI6XCIxMjZcIixcIkZvbnRTZXR0aW5nc1wiOntcIiRpZFwiOlwiMTI3XCIsXCJGb250U2l6ZVwiOjExLFwiRm9udE5hbWVcIjpcIkNhbGlicmlcIixcIklzQm9sZFwiOnRydWUsXCJJc0l0YWxpY1wiOmZhbHNlLFwiSXNVbmRlcmxpbmVkXCI6ZmFsc2V9LFwiRm9yZWdyb3VuZFwiOntcIiRpZFwiOlwiMTI4XCIsXCJDb2xvclwiOntcIiRpZFwiOlwiMTI5XCIsXCJBXCI6MjU1LFwiUlwiOjAsXCJHXCI6MCxcIkJcIjowfX0sXCJIb3Jpem9udGFsQWxpZ25tZW50XCI6MCxcIklzVmlzaWJsZVwiOnRydWV9LFwiRGF0ZVN0eWxlXCI6e1wiJGlkXCI6XCIxMzBcIixcIkZvbnRTZXR0aW5nc1wiOntcIiRpZFwiOlwiMTMxXCIsXCJGb250U2l6ZVwiOjEwLFwiRm9udE5hbWVcIjpcIkNhbGlicmlcIixcIklzQm9sZFwiOmZhbHNlLFwiSXNJdGFsaWNcIjpmYWxzZSxcIklzVW5kZXJsaW5lZFwiOmZhbHNlfSxcIkZvcmVncm91bmRcIjp7XCIkaWRcIjpcIjEzMlwiLFwiQ29sb3JcIjp7XCIkaWRcIjpcIjEzM1wiLFwiQVwiOjI1NSxcIlJcIjoxNCxcIkdcIjo0MCxcIkJcIjo2NX19LFwiSG9yaXpvbnRhbEFsaWdubWVudFwiOjAsXCJJc1Zpc2libGVcIjp0cnVlfSxcIkRhdGVGb3JtYXRcIjp7XCIkaWRcIjpcIjEzNF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xMzVcIixcIkZvcm1hdFwiOjAsXCJJc1Zpc2libGVcIjpmYWxzZSxcIkxhc3RLbm93blZpc2liaWxpdHlTdGF0ZVwiOmZhbHNlfX0sXCJTd2ltbGFuZVYyU3R5bGVcIjp7XCIkaWRcIjpcIjEzNlwiLFwiU3R5bGVJZFwiOlwiMzMyY2ZiMTMtYjQwMS00ZWMzLWI2NTUtNzM5NjhkMDRkNzQ5XCIsXCJOYW1lXCI6XCJTd2ltbGFuZSBTdHlsZSAxXCIsXCJIZWFkZXJTdHlsZVwiOntcIiRpZFwiOlwiMTM3XCIsXCJUZXh0U3R5bGVcIjp7XCIkaWRcIjpcIjEzOFwiLFwiRm9udFNldHRpbmdzXCI6e1wiJGlkXCI6XCIxMzlcIixcIkZvbnRTaXplXCI6MTEsXCJGb250TmFtZVwiOlwiQ2FsaWJyaVwiLFwiSXNCb2xkXCI6ZmFsc2UsXCJJc0l0YWxpY1wiOmZhbHNlLFwiSXNVbmRlcmxpbmVkXCI6ZmFsc2V9LFwiRm9yZWdyb3VuZFwiOntcIiRpZFwiOlwiMTQwXCIsXCJDb2xvclwiOntcIiRpZFwiOlwiMTQxXCIsXCJBXCI6MjU1LFwiUlwiOjI1NSxcIkdcIjoyNTUsXCJCXCI6MjU1fX0sXCJIb3Jpem9udGFsQWxpZ25tZW50XCI6MCxcIklzVmlzaWJsZVwiOnRydWV9LFwiUmVjdGFuZ2xlU3R5bGVcIjp7XCIkaWRcIjpcIjE0MlwiLFwiTWFyZ2luXCI6e1wiJGlkXCI6XCIxNDNcIixcIlRvcFwiOjAuMCxcIkxlZnRcIjowLjAsXCJSaWdodFwiOjAuMCxcIkJvdHRvbVwiOjAuMH0sXCJQYWRkaW5nXCI6e1wiJGlkXCI6XCIxNDRcIixcIlRvcFwiOjAuMCxcIkxlZnRcIjowLjAsXCJSaWdodFwiOjAuMCxcIkJvdHRvbVwiOjAuMH0sXCJCYWNrZ3JvdW5kXCI6e1wiJGlkXCI6XCIxNDVcIixcIkNvbG9yXCI6e1wiJGlkXCI6XCIxNDZcIixcIkFcIjoyNTUsXCJSXCI6MjEsXCJHXCI6OTYsXCJCXCI6MTMwfX0sXCJJc1Zpc2libGVcIjp0cnVlLFwiV2lkdGhcIjowLjAsXCJIZWlnaHRcIjowLjAsXCJCb3JkZXJTdHlsZVwiOntcIiRpZFwiOlwiMTQ3XCIsXCJMaW5lU3R5bGVcIjp7XCIkaWRcIjpcIjE0OFwiLFwiTGluZUNvbG9yXCI6e1wiJGlkXCI6XCIxNDlcIixcIkNvbG9yXCI6e1wiJGlkXCI6XCIxNTBcIixcIkFcIjoyNTUsXCJSXCI6MjU1LFwiR1wiOjI1NSxcIkJcIjoyNTV9fSxcIkxpbmVXZWlnaHRcIjowLjAsXCJMaW5lVHlwZVwiOjB9LFwiSXNWaXNpYmxlXCI6ZmFsc2V9fX0sXCJCYWNrZ3JvdW5kU3R5bGVcIjp7XCIkaWRcIjpcIjE1MVwiLFwiTWFyZ2luXCI6e1wiJGlkXCI6XCIxNTJcIixcIlRvcFwiOjAuMCxcIkxlZnRcIjowLjAsXCJSaWdodFwiOjAuMCxcIkJvdHRvbVwiOjAuMH0sXCJQYWRkaW5nXCI6e1wiJGlkXCI6XCIxNTNcIixcIlRvcFwiOjAuMCxcIkxlZnRcIjowLjAsXCJSaWdodFwiOjAuMCxcIkJvdHRvbVwiOjAuMH0sXCJCYWNrZ3JvdW5kXCI6e1wiJGlkXCI6XCIxNTRcIixcIkNvbG9yXCI6e1wiJGlkXCI6XCIxNTVcIixcIkFcIjo1MSxcIlJcIjoyMDAsXCJHXCI6MjAwLFwiQlwiOjIwMH19LFwiSXNWaXNpYmxlXCI6dHJ1ZSxcIldpZHRoXCI6MC4wLFwiSGVpZ2h0XCI6MC4wLFwiQm9yZGVyU3R5bGVcIjp7XCIkaWRcIjpcIjE1NlwiLFwiTGluZVN0eWxlXCI6e1wiJGlkXCI6XCIxNTdcIixcIkxpbmVDb2xvclwiOntcIiRpZFwiOlwiMTU4XCIsXCJDb2xvclwiOntcIiRpZFwiOlwiMTU5XCIsXCJBXCI6MjU1LFwiUlwiOjIzNCxcIkdcIjoyMixcIkJcIjozMH19LFwiTGluZVdlaWdodFwiOjIuMCxcIkxpbmVUeXBlXCI6MH0sXCJJc1Zpc2libGVcIjpmYWxzZX19LFwiSXNBYm92ZVRpbWViYW5kXCI6ZmFsc2UsXCJTcGFjaW5nXCI6MyxcIkRlZmF1bHRTd2ltbGFuZUFjdGl2aXR5U3R5bGVcIjp7XCIkaWRcIjpcIjE2MFwiLFwiSGVhZGVyU3R5bGVcIjp7XCIkaWRcIjpcIjE2MVwiLFwiVGV4dFN0eWxlXCI6e1wiJGlkXCI6XCIxNjJcIixcIkZvbnRTZXR0aW5nc1wiOntcIiRpZFwiOlwiMTYzXCIsXCJGb250U2l6ZVwiOjExLFwiRm9udE5hbWVcIjpcIkNhbGlicmlcIixcIklzQm9sZFwiOmZhbHNlLFwiSXNJdGFsaWNcIjpmYWxzZSxcIklzVW5kZXJsaW5lZFwiOmZhbHNlfSxcIkZvcmVncm91bmRcIjp7XCIkaWRcIjpcIjE2NFwiLFwiQ29sb3JcIjp7XCIkaWRcIjpcIjE2NVwiLFwiQVwiOjI1NSxcIlJcIjowLFwiR1wiOjAsXCJCXCI6MH19LFwiSG9yaXpvbnRhbEFsaWdubWVudFwiOjAsXCJJc1Zpc2libGVcIjp0cnVlfSxcIlJlY3RhbmdsZVN0eWxlXCI6e1wiJGlkXCI6XCIxNjZcIixcIk1hcmdpblwiOntcIiRpZFwiOlwiMTY3XCIsXCJUb3BcIjowLjAsXCJMZWZ0XCI6MC4wLFwiUmlnaHRcIjowLjAsXCJCb3R0b21cIjowLjB9LFwiUGFkZGluZ1wiOntcIiRpZFwiOlwiMTY4XCIsXCJUb3BcIjowLjAsXCJMZWZ0XCI6MC4wLFwiUmlnaHRcIjowLjAsXCJCb3R0b21cIjowLjB9LFwiQmFja2dyb3VuZFwiOntcIiRpZFwiOlwiMTY5XCIsXCJDb2xvclwiOntcIiRpZFwiOlwiMTcwXCIsXCJBXCI6NjMsXCJSXCI6MjEsXCJHXCI6OTYsXCJCXCI6MTMwfX0sXCJJc1Zpc2libGVcIjp0cnVlLFwiV2lkdGhcIjowLjAsXCJIZWlnaHRcIjowLjAsXCJCb3JkZXJTdHlsZVwiOntcIiRpZFwiOlwiMTcxXCIsXCJMaW5lU3R5bGVcIjp7XCIkaWRcIjpcIjE3MlwiLFwiTGluZUNvbG9yXCI6e1wiJGlkXCI6XCIxNzNcIixcIkNvbG9yXCI6e1wiJGlkXCI6XCIxNzRcIixcIkFcIjoyNTUsXCJSXCI6MjU1LFwiR1wiOjAsXCJCXCI6MH19LFwiTGluZVdlaWdodFwiOjAuMCxcIkxpbmVUeXBlXCI6MH0sXCJJc1Zpc2libGVcIjpmYWxzZX19fSxcIkJhY2tncm91bmRTdHlsZVwiOntcIiRpZFwiOlwiMTc1XCIsXCJNYXJnaW5cIjp7XCIkaWRcIjpcIjE3NlwiLFwiVG9wXCI6MC4wLFwiTGVmdFwiOjAuMCxcIlJpZ2h0XCI6MC4wLFwiQm90dG9tXCI6MC4wfSxcIlBhZGRpbmdcIjp7XCIkaWRcIjpcIjE3N1wiLFwiVG9wXCI6MC4wLFwiTGVmdFwiOjAuMCxcIlJpZ2h0XCI6MC4wLFwiQm90dG9tXCI6MC4wfSxcIkJhY2tncm91bmRcIjp7XCIkaWRcIjpcIjE3OFwiLFwiQ29sb3JcIjp7XCIkaWRcIjpcIjE3OVwiLFwiQVwiOjUxLFwiUlwiOjIwMCxcIkdcIjoyMDAsXCJCXCI6MjAwfX0sXCJJc1Zpc2libGVcIjp0cnVlLFwiV2lkdGhcIjowLjAsXCJIZWlnaHRcIjowLjAsXCJCb3JkZXJTdHlsZVwiOntcIiRpZFwiOlwiMTgwXCIsXCJMaW5lU3R5bGVcIjp7XCIkaWRcIjpcIjE4MVwiLFwiTGluZUNvbG9yXCI6e1wiJGlkXCI6XCIxODJcIixcIkNvbG9yXCI6e1wiJGlkXCI6XCIxODNcIixcIkFcIjoyNTUsXCJSXCI6MjM0LFwiR1wiOjIyLFwiQlwiOjMwfX0sXCJMaW5lV2VpZ2h0XCI6Mi4wLFwiTGluZVR5cGVcIjowfSxcIklzVmlzaWJsZVwiOmZhbHNlfX19LFwiRGVmYXVsdFN3aW1sYW5lTWlsZXN0b25lU3R5bGVcIjp7XCIkaWRcIjpcIjE4NFwiLFwiVGl0bGVQb3NpdGlvblwiOjAsXCJEYXRlUG9zaXRpb25cIjoyLFwiU2hhcGVUeXBlXCI6MSxcIlNoYXBlU2l6ZVwiOjAsXCJTcGFjaW5nXCI6NSxcIlNoYXBlU3R5bGVcIjp7XCIkaWRcIjpcIjE4NVwiLFwiTWFyZ2luXCI6e1wiJGlkXCI6XCIxODZcIixcIlRvcFwiOjAuMCxcIkxlZnRcIjowLjAsXCJSaWdodFwiOjAuMCxcIkJvdHRvbVwiOjAuMH0sXCJQYWRkaW5nXCI6e1wiJGlkXCI6XCIxODdcIixcIlRvcFwiOjAuMCxcIkxlZnRcIjowLjAsXCJSaWdodFwiOjAuMCxcIkJvdHRvbVwiOjAuMH0sXCJCYWNrZ3JvdW5kXCI6e1wiJGlkXCI6XCIxODhcIixcIkNvbG9yXCI6e1wiJGlkXCI6XCIxODlcIixcIkFcIjoyNTUsXCJSXCI6MjEsXCJHXCI6OTYsXCJCXCI6MTMwfX0sXCJJc1Zpc2libGVcIjp0cnVlLFwiV2lkdGhcIjoxMi4wLFwiSGVpZ2h0XCI6MTQuMCxcIkJvcmRlclN0eWxlXCI6e1wiJGlkXCI6XCIxOTBcIixcIkxpbmVTdHlsZVwiOntcIiRpZFwiOlwiMTkxXCIsXCJMaW5lQ29sb3JcIjp7XCIkaWRcIjpcIjE5MlwiLFwiQ29sb3JcIjp7XCIkaWRcIjpcIjE5M1wiLFwiQVwiOjI1NSxcIlJcIjoyMzQsXCJHXCI6MjIsXCJCXCI6MzB9fSxcIkxpbmVXZWlnaHRcIjoyLjAsXCJMaW5lVHlwZVwiOjB9LFwiSXNWaXNpYmxlXCI6ZmFsc2V9fSxcIlRpdGxlU3R5bGVcIjp7XCIkaWRcIjpcIjE5NFwiLFwiRm9udFNldHRpbmdzXCI6e1wiJGlkXCI6XCIxOTVcIixcIkZvbnRTaXplXCI6MTEsXCJGb250TmFtZVwiOlwiQ2FsaWJyaVwiLFwiSXNCb2xkXCI6ZmFsc2UsXCJJc0l0YWxpY1wiOmZhbHNlLFwiSXNVbmRlcmxpbmVkXCI6ZmFsc2V9LFwiRm9yZWdyb3VuZFwiOntcIiRpZFwiOlwiMTk2XCIsXCJDb2xvclwiOntcIiRpZFwiOlwiMTk3XCIsXCJBXCI6MjU1LFwiUlwiOjAsXCJHXCI6MCxcIkJcIjowfX0sXCJIb3Jpem9udGFsQWxpZ25tZW50XCI6MixcIklzVmlzaWJsZVwiOnRydWV9LFwiRGF0ZVN0eWxlXCI6e1wiJGlkXCI6XCIxOThcIixcIkZvbnRTZXR0aW5nc1wiOntcIiRpZFwiOlwiMTk5XCIsXCJGb250U2l6ZVwiOjEwLFwiRm9udE5hbWVcIjpcIkNhbGlicmlcIixcIklzQm9sZFwiOmZhbHNlLFwiSXNJdGFsaWNcIjpmYWxzZSxcIklzVW5kZXJsaW5lZFwiOmZhbHNlfSxcIkZvcmVncm91bmRcIjp7XCIkaWRcIjpcIjIwMFwiLFwiQ29sb3JcIjp7XCIkaWRcIjpcIjIwMVwiLFwiQVwiOjI1NSxcIlJcIjoxNCxcIkdcIjo0MCxcIkJcIjo2NX19LFwiSG9yaXpvbnRhbEFsaWdubWVudFwiOjAsXCJJc1Zpc2libGVcIjp0cnVlfSxcIkRhdGVGb3JtYXRcIjp7XCIkaWRcIjpcIjIwMl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DNcIixcIkZvcm1hdFwiOjAsXCJJc1Zpc2libGVcIjpmYWxzZSxcIkxhc3RLbm93blZpc2liaWxpdHlTdGF0ZVwiOmZhbHNlfX0sXCJEZWZhdWx0U3dpbWxhbmVUYXNrU3R5bGVcIjp7XCIkaWRcIjpcIjIwNFwiLFwiU2hhcGVcIjoxLFwiU2hhcGVUaGlja25lc3NcIjowLFwiRHVyYXRpb25Gb3JtYXRcIjowLFwiUGVyY2VudGFnZUNvbXBsZXRlVGV4dFN0eWxlXCI6e1wiJGlkXCI6XCIyMDVcIixcIkZvbnRTZXR0aW5nc1wiOntcIiRpZFwiOlwiMjA2XCIsXCJGb250U2l6ZVwiOjEwLFwiRm9udE5hbWVcIjpcIkNhbGlicmlcIixcIklzQm9sZFwiOmZhbHNlLFwiSXNJdGFsaWNcIjpmYWxzZSxcIklzVW5kZXJsaW5lZFwiOmZhbHNlfSxcIkZvcmVncm91bmRcIjp7XCIkaWRcIjpcIjIwN1wiLFwiQ29sb3JcIjp7XCIkaWRcIjpcIjIwOFwiLFwiQVwiOjI1NSxcIlJcIjoyMzIsXCJHXCI6MjMyLFwiQlwiOjIzMn19LFwiSG9yaXpvbnRhbEFsaWdubWVudFwiOjEsXCJJc1Zpc2libGVcIjp0cnVlfSxcIlBlcmNlbnRhZ2VDb21wbGV0ZUhpZ2hsaWdodFN0eWxlXCI6e1wiJGlkXCI6XCIyMDlcIixcIkJhY2tncm91bmRcIjp7XCIkaWRcIjpcIjIxMFwiLFwiQ29sb3JcIjp7XCIkaWRcIjpcIjIxMVwiLFwiQVwiOjg5LFwiUlwiOjAsXCJHXCI6MCxcIkJcIjowfX19LFwiRHVyYXRpb25TdHlsZVwiOntcIiRpZFwiOlwiMjEyXCIsXCJGb250U2V0dGluZ3NcIjp7XCIkaWRcIjpcIjIxM1wiLFwiRm9udFNpemVcIjoxMCxcIkZvbnROYW1lXCI6XCJDYWxpYnJpXCIsXCJJc0JvbGRcIjpmYWxzZSxcIklzSXRhbGljXCI6ZmFsc2UsXCJJc1VuZGVybGluZWRcIjpmYWxzZX0sXCJGb3JlZ3JvdW5kXCI6e1wiJGlkXCI6XCIyMTRcIixcIkNvbG9yXCI6e1wiJGlkXCI6XCIyMTVcIixcIkFcIjoyNTUsXCJSXCI6MjM3LFwiR1wiOjEyNSxcIkJcIjo0OX19LFwiSG9yaXpvbnRhbEFsaWdubWVudFwiOjAsXCJJc1Zpc2libGVcIjpmYWxzZX0sXCJNYXJnaW5cIjp7XCIkaWRcIjpcIjIxNlwiLFwiVG9wXCI6MC4wLFwiTGVmdFwiOjAuMCxcIlJpZ2h0XCI6MC4wLFwiQm90dG9tXCI6MC4wfSxcIlN0YXJ0RGF0ZVBvc2l0aW9uXCI6MyxcIkVuZERhdGVQb3NpdGlvblwiOjMsXCJUaXRsZVBvc2l0aW9uXCI6NCxcIkR1cmF0aW9uUG9zaXRpb25cIjowLFwiUGVyY2VudGFnZUNvbXBsZXRlZFBvc2l0aW9uXCI6MixcIlNwYWNpbmdcIjozLFwiQmFzZWxpbmVTdHlsZVwiOntcIiRpZFwiOlwiMjE3XCIsXCJCYXNlbGluZVNoYXBlU3R5bGVcIjp7XCIkaWRcIjpcIjIxOFwiLFwiTWFyZ2luXCI6e1wiJGlkXCI6XCIyMTlcIixcIlRvcFwiOjAuMCxcIkxlZnRcIjowLjAsXCJSaWdodFwiOjAuMCxcIkJvdHRvbVwiOjAuMH0sXCJQYWRkaW5nXCI6e1wiJGlkXCI6XCIyMjBcIixcIlRvcFwiOjAuMCxcIkxlZnRcIjowLjAsXCJSaWdodFwiOjAuMCxcIkJvdHRvbVwiOjAuMH0sXCJCYWNrZ3JvdW5kXCI6e1wiJGlkXCI6XCIyMjFcIixcIkNvbG9yXCI6e1wiJGlkXCI6XCIyMjJcIixcIkFcIjoxNTMsXCJSXCI6MCxcIkdcIjowLFwiQlwiOjB9fSxcIklzVmlzaWJsZVwiOmZhbHNlLFwiV2lkdGhcIjowLjAsXCJIZWlnaHRcIjowLjAsXCJCb3JkZXJTdHlsZVwiOntcIiRpZFwiOlwiMjIzXCIsXCJMaW5lU3R5bGVcIjp7XCIkaWRcIjpcIjIyNFwiLFwiTGluZUNvbG9yXCI6e1wiJGlkXCI6XCIyMjVcIixcIkNvbG9yXCI6e1wiJGlkXCI6XCIyMjZcIixcIkFcIjoyNTUsXCJSXCI6MjU1LFwiR1wiOjAsXCJCXCI6MH19LFwiTGluZVdlaWdodFwiOjIuMCxcIkxpbmVUeXBlXCI6MH0sXCJJc1Zpc2libGVcIjpmYWxzZX19fSxcIlNoYXBlU3R5bGVcIjp7XCIkaWRcIjpcIjIyN1wiLFwiTWFyZ2luXCI6e1wiJGlkXCI6XCIyMjhcIixcIlRvcFwiOjAuMCxcIkxlZnRcIjo0LjAsXCJSaWdodFwiOjQuMCxcIkJvdHRvbVwiOjAuMH0sXCJQYWRkaW5nXCI6e1wiJGlkXCI6XCIyMjlcIixcIlRvcFwiOjAuMCxcIkxlZnRcIjowLjAsXCJSaWdodFwiOjAuMCxcIkJvdHRvbVwiOjAuMH0sXCJCYWNrZ3JvdW5kXCI6e1wiJGlkXCI6XCIyMzBcIixcIkNvbG9yXCI6e1wiJGlkXCI6XCIyMzFcIixcIkFcIjoyNTUsXCJSXCI6MjEsXCJHXCI6OTYsXCJCXCI6MTMwfX0sXCJJc1Zpc2libGVcIjp0cnVlLFwiV2lkdGhcIjowLjAsXCJIZWlnaHRcIjoxMC4wLFwiQm9yZGVyU3R5bGVcIjp7XCIkaWRcIjpcIjIzMlwiLFwiTGluZVN0eWxlXCI6e1wiJGlkXCI6XCIyMzNcIixcIkxpbmVDb2xvclwiOntcIiRpZFwiOlwiMjM0XCIsXCJDb2xvclwiOntcIiRpZFwiOlwiMjM1XCIsXCJBXCI6MjU1LFwiUlwiOjIzNCxcIkdcIjoyMixcIkJcIjozMH19LFwiTGluZVdlaWdodFwiOjIuMCxcIkxpbmVUeXBlXCI6MH0sXCJJc1Zpc2libGVcIjpmYWxzZX19LFwiVGl0bGVTdHlsZVwiOntcIiRpZFwiOlwiMjM2XCIsXCJGb250U2V0dGluZ3NcIjp7XCIkaWRcIjpcIjIzN1wiLFwiRm9udFNpemVcIjoxMSxcIkZvbnROYW1lXCI6XCJDYWxpYnJpXCIsXCJJc0JvbGRcIjpmYWxzZSxcIklzSXRhbGljXCI6ZmFsc2UsXCJJc1VuZGVybGluZWRcIjpmYWxzZX0sXCJGb3JlZ3JvdW5kXCI6e1wiJGlkXCI6XCIyMzhcIixcIkNvbG9yXCI6e1wiJGlkXCI6XCIyMzlcIixcIkFcIjoyNTUsXCJSXCI6MCxcIkdcIjowLFwiQlwiOjB9fSxcIkhvcml6b250YWxBbGlnbm1lbnRcIjowLFwiSXNWaXNpYmxlXCI6dHJ1ZX0sXCJEYXRlU3R5bGVcIjp7XCIkaWRcIjpcIjI0MFwiLFwiRm9udFNldHRpbmdzXCI6e1wiJGlkXCI6XCIyNDFcIixcIkZvbnRTaXplXCI6MTAsXCJGb250TmFtZVwiOlwiQ2FsaWJyaVwiLFwiSXNCb2xkXCI6ZmFsc2UsXCJJc0l0YWxpY1wiOmZhbHNlLFwiSXNVbmRlcmxpbmVkXCI6ZmFsc2V9LFwiRm9yZWdyb3VuZFwiOntcIiRpZFwiOlwiMjQyXCIsXCJDb2xvclwiOntcIiRpZFwiOlwiMjQzXCIsXCJBXCI6MjU1LFwiUlwiOjE0LFwiR1wiOjQwLFwiQlwiOjY1fX0sXCJIb3Jpem9udGFsQWxpZ25tZW50XCI6MixcIklzVmlzaWJsZVwiOnRydWV9LFwiRGF0ZUZvcm1hdFwiOntcIiRpZFwiOlwiMjQ0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I0NVwiLFwiRm9ybWF0XCI6MCxcIklzVmlzaWJsZVwiOmZhbHNlLFwiTGFzdEtub3duVmlzaWJpbGl0eVN0YXRlXCI6ZmFsc2V9fSxcIkRlZmF1bHRTd2ltbGFuZU1vdFN0eWxlXCI6e1wiJGlkXCI6XCIyNDZcIixcIlNoYXBlXCI6MSxcIlNoYXBlU2l6ZVwiOjAsXCJEZXRhaWxzU3BhY2luZ1wiOjAuMCxcIlBhZGRpbmdcIjp7XCIkaWRcIjpcIjI0N1wiLFwiVG9wXCI6NS4wLFwiTGVmdFwiOjMuMCxcIlJpZ2h0XCI6MC4wLFwiQm90dG9tXCI6Mi4wfSxcIlBvc2l0aW9uT25UYXNrXCI6MSxcIlNoYXBlU3R5bGVcIjp7XCIkaWRcIjpcIjI0OFwiLFwiTWFyZ2luXCI6e1wiJGlkXCI6XCIyNDlcIixcIlRvcFwiOjAuMCxcIkxlZnRcIjowLjAsXCJSaWdodFwiOjAuMCxcIkJvdHRvbVwiOjAuMH0sXCJQYWRkaW5nXCI6e1wiJGlkXCI6XCIyNTBcIixcIlRvcFwiOjAuMCxcIkxlZnRcIjowLjAsXCJSaWdodFwiOjAuMCxcIkJvdHRvbVwiOjAuMH0sXCJCYWNrZ3JvdW5kXCI6e1wiJGlkXCI6XCIyNTFcIixcIkNvbG9yXCI6e1wiJGlkXCI6XCIyNTJcIixcIkFcIjoyNTUsXCJSXCI6MTEsXCJHXCI6NDgsXCJCXCI6NjV9fSxcIklzVmlzaWJsZVwiOnRydWUsXCJXaWR0aFwiOjEyLjAsXCJIZWlnaHRcIjoxNC4wLFwiQm9yZGVyU3R5bGVcIjp7XCIkaWRcIjpcIjI1M1wiLFwiTGluZVN0eWxlXCI6e1wiJGlkXCI6XCIyNTRcIixcIkxpbmVDb2xvclwiOntcIiRpZFwiOlwiMjU1XCIsXCJDb2xvclwiOntcIiRpZFwiOlwiMjU2XCIsXCJBXCI6MjU1LFwiUlwiOjI1NSxcIkdcIjowLFwiQlwiOjB9fSxcIkxpbmVXZWlnaHRcIjowLjAsXCJMaW5lVHlwZVwiOjB9LFwiSXNWaXNpYmxlXCI6ZmFsc2V9fSxcIlRpdGxlU3R5bGVcIjp7XCIkaWRcIjpcIjI1N1wiLFwiRm9udFNldHRpbmdzXCI6e1wiJGlkXCI6XCIyNThcIixcIkZvbnRTaXplXCI6MTEsXCJGb250TmFtZVwiOlwiQ2FsaWJyaVwiLFwiSXNCb2xkXCI6ZmFsc2UsXCJJc0l0YWxpY1wiOmZhbHNlLFwiSXNVbmRlcmxpbmVkXCI6ZmFsc2V9LFwiRm9yZWdyb3VuZFwiOntcIiRpZFwiOlwiMjU5XCIsXCJDb2xvclwiOntcIiRpZFwiOlwiMjYwXCIsXCJBXCI6MjU1LFwiUlwiOjAsXCJHXCI6MCxcIkJcIjowfX0sXCJIb3Jpem9udGFsQWxpZ25tZW50XCI6MSxcIklzVmlzaWJsZVwiOnRydWV9LFwiRGF0ZVN0eWxlXCI6e1wiJGlkXCI6XCIyNjFcIixcIkZvbnRTZXR0aW5nc1wiOntcIiRpZFwiOlwiMjYyXCIsXCJGb250U2l6ZVwiOjEwLFwiRm9udE5hbWVcIjpcIkNhbGlicmlcIixcIklzQm9sZFwiOmZhbHNlLFwiSXNJdGFsaWNcIjpmYWxzZSxcIklzVW5kZXJsaW5lZFwiOmZhbHNlfSxcIkZvcmVncm91bmRcIjp7XCIkaWRcIjpcIjI2M1wiLFwiQ29sb3JcIjp7XCIkaWRcIjpcIjI2NFwiLFwiQVwiOjI1NSxcIlJcIjoxNCxcIkdcIjo0MCxcIkJcIjo2NX19LFwiSG9yaXpvbnRhbEFsaWdubWVudFwiOjEsXCJJc1Zpc2libGVcIjp0cnVlfSxcIkRhdGVGb3JtYXRcIjp7XCIkaWRcIjpcIjI2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NjZcIixcIkZvcm1hdFwiOjAsXCJJc1Zpc2libGVcIjpmYWxzZSxcIkxhc3RLbm93blZpc2liaWxpdHlTdGF0ZVwiOmZhbHNlfX19LFwiX2FkZGl0aW9uYWxTd2ltbGFuZVYyU3R5bGVzXCI6W3tcIiRpZFwiOlwiMjY3XCIsXCJTdHlsZUlkXCI6XCI5ODUxM2UxMC01NTFjLTRmMzAtYWMxMS1hMDY5MGU5MDMxMzRcIixcIk5hbWVcIjpcIlN3aW1sYW5lIFN0eWxlIDJcIixcIkhlYWRlclN0eWxlXCI6e1wiJGlkXCI6XCIyNjhcIixcIlRleHRTdHlsZVwiOntcIiRpZFwiOlwiMjY5XCIsXCJGb250U2V0dGluZ3NcIjp7XCIkaWRcIjpcIjI3MFwiLFwiRm9udFNpemVcIjoxMSxcIkZvbnROYW1lXCI6XCJDYWxpYnJpXCIsXCJJc0JvbGRcIjpmYWxzZSxcIklzSXRhbGljXCI6ZmFsc2UsXCJJc1VuZGVybGluZWRcIjpmYWxzZX0sXCJGb3JlZ3JvdW5kXCI6e1wiJGlkXCI6XCIyNzFcIixcIkNvbG9yXCI6e1wiJGlkXCI6XCIyNzJcIixcIkFcIjoyNTUsXCJSXCI6MjU1LFwiR1wiOjI1NSxcIkJcIjoyNTV9fSxcIkhvcml6b250YWxBbGlnbm1lbnRcIjoxLFwiSXNWaXNpYmxlXCI6dHJ1ZX0sXCJSZWN0YW5nbGVTdHlsZVwiOntcIiRpZFwiOlwiMjczXCIsXCJNYXJnaW5cIjp7XCIkaWRcIjpcIjI3NFwiLFwiVG9wXCI6MC4wLFwiTGVmdFwiOjAuMCxcIlJpZ2h0XCI6MC4wLFwiQm90dG9tXCI6MC4wfSxcIlBhZGRpbmdcIjp7XCIkaWRcIjpcIjI3NVwiLFwiVG9wXCI6MC4wLFwiTGVmdFwiOjAuMCxcIlJpZ2h0XCI6MC4wLFwiQm90dG9tXCI6MC4wfSxcIkJhY2tncm91bmRcIjp7XCIkaWRcIjpcIjI3NlwiLFwiQ29sb3JcIjp7XCIkaWRcIjpcIjI3N1wiLFwiQVwiOjI1NSxcIlJcIjoyMzMsXCJHXCI6MTEzLFwiQlwiOjUwfX0sXCJJc1Zpc2libGVcIjp0cnVlLFwiV2lkdGhcIjowLjAsXCJIZWlnaHRcIjowLjAsXCJCb3JkZXJTdHlsZVwiOntcIiRpZFwiOlwiMjc4XCIsXCJMaW5lU3R5bGVcIjp7XCIkaWRcIjpcIjI3OVwiLFwiTGluZUNvbG9yXCI6e1wiJGlkXCI6XCIyODBcIixcIkNvbG9yXCI6e1wiJGlkXCI6XCIyODFcIixcIkFcIjoyNTUsXCJSXCI6MjU1LFwiR1wiOjI1NSxcIkJcIjoyNTV9fSxcIkxpbmVXZWlnaHRcIjowLjAsXCJMaW5lVHlwZVwiOjB9LFwiSXNWaXNpYmxlXCI6ZmFsc2V9fX0sXCJCYWNrZ3JvdW5kU3R5bGVcIjp7XCIkaWRcIjpcIjI4MlwiLFwiTWFyZ2luXCI6e1wiJGlkXCI6XCIyODNcIixcIlRvcFwiOjAuMCxcIkxlZnRcIjowLjAsXCJSaWdodFwiOjAuMCxcIkJvdHRvbVwiOjAuMH0sXCJQYWRkaW5nXCI6e1wiJGlkXCI6XCIyODRcIixcIlRvcFwiOjAuMCxcIkxlZnRcIjowLjAsXCJSaWdodFwiOjAuMCxcIkJvdHRvbVwiOjAuMH0sXCJCYWNrZ3JvdW5kXCI6e1wiJGlkXCI6XCIyODVcIixcIkNvbG9yXCI6e1wiJGlkXCI6XCIyODZcIixcIkFcIjo1MSxcIlJcIjoyMDAsXCJHXCI6MjAwLFwiQlwiOjIwMH19LFwiSXNWaXNpYmxlXCI6dHJ1ZSxcIldpZHRoXCI6MC4wLFwiSGVpZ2h0XCI6MC4wLFwiQm9yZGVyU3R5bGVcIjp7XCIkaWRcIjpcIjI4N1wiLFwiTGluZVN0eWxlXCI6e1wiJGlkXCI6XCIyODhcIixcIkxpbmVDb2xvclwiOntcIiRpZFwiOlwiMjg5XCIsXCJDb2xvclwiOntcIiRpZFwiOlwiMjkwXCIsXCJBXCI6MjU1LFwiUlwiOjIzNCxcIkdcIjoyMixcIkJcIjozMH19LFwiTGluZVdlaWdodFwiOjIuMCxcIkxpbmVUeXBlXCI6MH0sXCJJc1Zpc2libGVcIjpmYWxzZX19LFwiSXNBYm92ZVRpbWViYW5kXCI6ZmFsc2UsXCJTcGFjaW5nXCI6MyxcIkRlZmF1bHRTd2ltbGFuZUFjdGl2aXR5U3R5bGVcIjp7XCIkaWRcIjpcIjI5MVwiLFwiSGVhZGVyU3R5bGVcIjp7XCIkaWRcIjpcIjI5MlwiLFwiVGV4dFN0eWxlXCI6e1wiJGlkXCI6XCIyOTNcIixcIkZvbnRTZXR0aW5nc1wiOntcIiRpZFwiOlwiMjk0XCIsXCJGb250U2l6ZVwiOjExLFwiRm9udE5hbWVcIjpcIkNhbGlicmlcIixcIklzQm9sZFwiOmZhbHNlLFwiSXNJdGFsaWNcIjpmYWxzZSxcIklzVW5kZXJsaW5lZFwiOmZhbHNlfSxcIkZvcmVncm91bmRcIjp7XCIkaWRcIjpcIjI5NVwiLFwiQ29sb3JcIjp7XCIkaWRcIjpcIjI5NlwiLFwiQVwiOjI1NSxcIlJcIjowLFwiR1wiOjAsXCJCXCI6MH19LFwiSG9yaXpvbnRhbEFsaWdubWVudFwiOjAsXCJJc1Zpc2libGVcIjp0cnVlfSxcIlJlY3RhbmdsZVN0eWxlXCI6e1wiJGlkXCI6XCIyOTdcIixcIk1hcmdpblwiOntcIiRpZFwiOlwiMjk4XCIsXCJUb3BcIjowLjAsXCJMZWZ0XCI6MC4wLFwiUmlnaHRcIjowLjAsXCJCb3R0b21cIjowLjB9LFwiUGFkZGluZ1wiOntcIiRpZFwiOlwiMjk5XCIsXCJUb3BcIjowLjAsXCJMZWZ0XCI6MC4wLFwiUmlnaHRcIjowLjAsXCJCb3R0b21cIjowLjB9LFwiQmFja2dyb3VuZFwiOntcIiRpZFwiOlwiMzAwXCIsXCJDb2xvclwiOntcIiRpZFwiOlwiMzAxXCIsXCJBXCI6NjMsXCJSXCI6MjMzLFwiR1wiOjExMyxcIkJcIjo1MH19LFwiSXNWaXNpYmxlXCI6dHJ1ZSxcIldpZHRoXCI6MC4wLFwiSGVpZ2h0XCI6MC4wLFwiQm9yZGVyU3R5bGVcIjp7XCIkaWRcIjpcIjMwMlwiLFwiTGluZVN0eWxlXCI6e1wiJGlkXCI6XCIzMDNcIixcIkxpbmVDb2xvclwiOntcIiRpZFwiOlwiMzA0XCIsXCJDb2xvclwiOntcIiRpZFwiOlwiMzA1XCIsXCJBXCI6MjU1LFwiUlwiOjI1NSxcIkdcIjoyNTUsXCJCXCI6MjU1fX0sXCJMaW5lV2VpZ2h0XCI6MC4wLFwiTGluZVR5cGVcIjowfSxcIklzVmlzaWJsZVwiOmZhbHNlfX19LFwiQmFja2dyb3VuZFN0eWxlXCI6e1wiJGlkXCI6XCIzMDZcIixcIk1hcmdpblwiOntcIiRpZFwiOlwiMzA3XCIsXCJUb3BcIjowLjAsXCJMZWZ0XCI6MC4wLFwiUmlnaHRcIjowLjAsXCJCb3R0b21cIjowLjB9LFwiUGFkZGluZ1wiOntcIiRpZFwiOlwiMzA4XCIsXCJUb3BcIjowLjAsXCJMZWZ0XCI6MC4wLFwiUmlnaHRcIjowLjAsXCJCb3R0b21cIjowLjB9LFwiQmFja2dyb3VuZFwiOntcIiRpZFwiOlwiMzA5XCIsXCJDb2xvclwiOntcIiRpZFwiOlwiMzEwXCIsXCJBXCI6NTEsXCJSXCI6MjAwLFwiR1wiOjIwMCxcIkJcIjoyMDB9fSxcIklzVmlzaWJsZVwiOnRydWUsXCJXaWR0aFwiOjAuMCxcIkhlaWdodFwiOjAuMCxcIkJvcmRlclN0eWxlXCI6e1wiJGlkXCI6XCIzMTFcIixcIkxpbmVTdHlsZVwiOntcIiRpZFwiOlwiMzEyXCIsXCJMaW5lQ29sb3JcIjp7XCIkaWRcIjpcIjMxM1wiLFwiQ29sb3JcIjp7XCIkaWRcIjpcIjMxNFwiLFwiQVwiOjI1NSxcIlJcIjoyMzQsXCJHXCI6MjIsXCJCXCI6MzB9fSxcIkxpbmVXZWlnaHRcIjoyLjAsXCJMaW5lVHlwZVwiOjB9LFwiSXNWaXNpYmxlXCI6ZmFsc2V9fX0sXCJEZWZhdWx0U3dpbWxhbmVNaWxlc3RvbmVTdHlsZVwiOntcIiRpZFwiOlwiMzE1XCIsXCJUaXRsZVBvc2l0aW9uXCI6MCxcIkRhdGVQb3NpdGlvblwiOjIsXCJTaGFwZVR5cGVcIjoxLFwiU2hhcGVTaXplXCI6MCxcIlNwYWNpbmdcIjo1LFwiU2hhcGVTdHlsZVwiOntcIiRpZFwiOlwiMzE2XCIsXCJNYXJnaW5cIjp7XCIkaWRcIjpcIjMxN1wiLFwiVG9wXCI6MC4wLFwiTGVmdFwiOjAuMCxcIlJpZ2h0XCI6MC4wLFwiQm90dG9tXCI6MC4wfSxcIlBhZGRpbmdcIjp7XCIkaWRcIjpcIjMxOFwiLFwiVG9wXCI6MC4wLFwiTGVmdFwiOjAuMCxcIlJpZ2h0XCI6MC4wLFwiQm90dG9tXCI6MC4wfSxcIkJhY2tncm91bmRcIjp7XCIkaWRcIjpcIjMxOVwiLFwiQ29sb3JcIjp7XCIkaWRcIjpcIjMyMFwiLFwiQVwiOjI1NSxcIlJcIjoyMzMsXCJHXCI6MTEzLFwiQlwiOjUwfX0sXCJJc1Zpc2libGVcIjp0cnVlLFwiV2lkdGhcIjoxMi4wLFwiSGVpZ2h0XCI6MTQuMCxcIkJvcmRlclN0eWxlXCI6e1wiJGlkXCI6XCIzMjFcIixcIkxpbmVTdHlsZVwiOntcIiRpZFwiOlwiMzIyXCIsXCJMaW5lQ29sb3JcIjp7XCIkaWRcIjpcIjMyM1wiLFwiQ29sb3JcIjp7XCIkaWRcIjpcIjMyNFwiLFwiQVwiOjI1NSxcIlJcIjoyMzQsXCJHXCI6MjIsXCJCXCI6MzB9fSxcIkxpbmVXZWlnaHRcIjoyLjAsXCJMaW5lVHlwZVwiOjB9LFwiSXNWaXNpYmxlXCI6ZmFsc2V9fSxcIlRpdGxlU3R5bGVcIjp7XCIkaWRcIjpcIjMyNVwiLFwiRm9udFNldHRpbmdzXCI6e1wiJGlkXCI6XCIzMjZcIixcIkZvbnRTaXplXCI6MTEsXCJGb250TmFtZVwiOlwiQ2FsaWJyaVwiLFwiSXNCb2xkXCI6ZmFsc2UsXCJJc0l0YWxpY1wiOmZhbHNlLFwiSXNVbmRlcmxpbmVkXCI6ZmFsc2V9LFwiRm9yZWdyb3VuZFwiOntcIiRpZFwiOlwiMzI3XCIsXCJDb2xvclwiOntcIiRpZFwiOlwiMzI4XCIsXCJBXCI6MjU1LFwiUlwiOjAsXCJHXCI6MCxcIkJcIjowfX0sXCJIb3Jpem9udGFsQWxpZ25tZW50XCI6MixcIklzVmlzaWJsZVwiOnRydWV9LFwiRGF0ZVN0eWxlXCI6e1wiJGlkXCI6XCIzMjlcIixcIkZvbnRTZXR0aW5nc1wiOntcIiRpZFwiOlwiMzMwXCIsXCJGb250U2l6ZVwiOjEwLFwiRm9udE5hbWVcIjpcIkNhbGlicmlcIixcIklzQm9sZFwiOmZhbHNlLFwiSXNJdGFsaWNcIjpmYWxzZSxcIklzVW5kZXJsaW5lZFwiOmZhbHNlfSxcIkZvcmVncm91bmRcIjp7XCIkaWRcIjpcIjMzMVwiLFwiQ29sb3JcIjp7XCIkaWRcIjpcIjMzMlwiLFwiQVwiOjI1NSxcIlJcIjoxNCxcIkdcIjo0MCxcIkJcIjo2NX19LFwiSG9yaXpvbnRhbEFsaWdubWVudFwiOjAsXCJJc1Zpc2libGVcIjp0cnVlfSxcIkRhdGVGb3JtYXRcIjp7XCIkaWRcIjpcIjMzM1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zMzRcIixcIkZvcm1hdFwiOjAsXCJJc1Zpc2libGVcIjpmYWxzZSxcIkxhc3RLbm93blZpc2liaWxpdHlTdGF0ZVwiOmZhbHNlfX0sXCJEZWZhdWx0U3dpbWxhbmVUYXNrU3R5bGVcIjp7XCIkaWRcIjpcIjMzNVwiLFwiU2hhcGVcIjoxLFwiU2hhcGVUaGlja25lc3NcIjowLFwiRHVyYXRpb25Gb3JtYXRcIjowLFwiUGVyY2VudGFnZUNvbXBsZXRlVGV4dFN0eWxlXCI6e1wiJGlkXCI6XCIzMzZcIixcIkZvbnRTZXR0aW5nc1wiOntcIiRpZFwiOlwiMzM3XCIsXCJGb250U2l6ZVwiOjEwLFwiRm9udE5hbWVcIjpcIkNhbGlicmlcIixcIklzQm9sZFwiOmZhbHNlLFwiSXNJdGFsaWNcIjpmYWxzZSxcIklzVW5kZXJsaW5lZFwiOmZhbHNlfSxcIkZvcmVncm91bmRcIjp7XCIkaWRcIjpcIjMzOFwiLFwiQ29sb3JcIjp7XCIkaWRcIjpcIjMzOVwiLFwiQVwiOjI1NSxcIlJcIjoyMzIsXCJHXCI6MjMyLFwiQlwiOjIzMn19LFwiSG9yaXpvbnRhbEFsaWdubWVudFwiOjEsXCJJc1Zpc2libGVcIjp0cnVlfSxcIlBlcmNlbnRhZ2VDb21wbGV0ZUhpZ2hsaWdodFN0eWxlXCI6e1wiJGlkXCI6XCIzNDBcIixcIkJhY2tncm91bmRcIjp7XCIkaWRcIjpcIjM0MVwiLFwiQ29sb3JcIjp7XCIkaWRcIjpcIjM0MlwiLFwiQVwiOjg5LFwiUlwiOjAsXCJHXCI6MCxcIkJcIjowfX19LFwiRHVyYXRpb25TdHlsZVwiOntcIiRpZFwiOlwiMzQzXCIsXCJGb250U2V0dGluZ3NcIjp7XCIkaWRcIjpcIjM0NFwiLFwiRm9udFNpemVcIjoxMCxcIkZvbnROYW1lXCI6XCJDYWxpYnJpXCIsXCJJc0JvbGRcIjpmYWxzZSxcIklzSXRhbGljXCI6ZmFsc2UsXCJJc1VuZGVybGluZWRcIjpmYWxzZX0sXCJGb3JlZ3JvdW5kXCI6e1wiJGlkXCI6XCIzNDVcIixcIkNvbG9yXCI6e1wiJGlkXCI6XCIzNDZcIixcIkFcIjoyNTUsXCJSXCI6MjM3LFwiR1wiOjEyNSxcIkJcIjo0OX19LFwiSG9yaXpvbnRhbEFsaWdubWVudFwiOjAsXCJJc1Zpc2libGVcIjpmYWxzZX0sXCJNYXJnaW5cIjp7XCIkaWRcIjpcIjM0N1wiLFwiVG9wXCI6MC4wLFwiTGVmdFwiOjAuMCxcIlJpZ2h0XCI6MC4wLFwiQm90dG9tXCI6MC4wfSxcIlN0YXJ0RGF0ZVBvc2l0aW9uXCI6MyxcIkVuZERhdGVQb3NpdGlvblwiOjMsXCJUaXRsZVBvc2l0aW9uXCI6NCxcIkR1cmF0aW9uUG9zaXRpb25cIjowLFwiUGVyY2VudGFnZUNvbXBsZXRlZFBvc2l0aW9uXCI6MixcIlNwYWNpbmdcIjozLFwiQmFzZWxpbmVTdHlsZVwiOntcIiRpZFwiOlwiMzQ4XCIsXCJCYXNlbGluZVNoYXBlU3R5bGVcIjp7XCIkaWRcIjpcIjM0OVwiLFwiTWFyZ2luXCI6e1wiJGlkXCI6XCIzNTBcIixcIlRvcFwiOjAuMCxcIkxlZnRcIjowLjAsXCJSaWdodFwiOjAuMCxcIkJvdHRvbVwiOjAuMH0sXCJQYWRkaW5nXCI6e1wiJGlkXCI6XCIzNTFcIixcIlRvcFwiOjAuMCxcIkxlZnRcIjowLjAsXCJSaWdodFwiOjAuMCxcIkJvdHRvbVwiOjAuMH0sXCJCYWNrZ3JvdW5kXCI6e1wiJGlkXCI6XCIzNTJcIixcIkNvbG9yXCI6e1wiJGlkXCI6XCIzNTNcIixcIkFcIjoxNTMsXCJSXCI6MCxcIkdcIjowLFwiQlwiOjB9fSxcIklzVmlzaWJsZVwiOmZhbHNlLFwiV2lkdGhcIjowLjAsXCJIZWlnaHRcIjowLjAsXCJCb3JkZXJTdHlsZVwiOntcIiRpZFwiOlwiMzU0XCIsXCJMaW5lU3R5bGVcIjp7XCIkaWRcIjpcIjM1NVwiLFwiTGluZUNvbG9yXCI6e1wiJGlkXCI6XCIzNTZcIixcIkNvbG9yXCI6e1wiJGlkXCI6XCIzNTdcIixcIkFcIjoyNTUsXCJSXCI6MjU1LFwiR1wiOjAsXCJCXCI6MH19LFwiTGluZVdlaWdodFwiOjIuMCxcIkxpbmVUeXBlXCI6MH0sXCJJc1Zpc2libGVcIjpmYWxzZX19fSxcIlNoYXBlU3R5bGVcIjp7XCIkaWRcIjpcIjM1OFwiLFwiTWFyZ2luXCI6e1wiJGlkXCI6XCIzNTlcIixcIlRvcFwiOjAuMCxcIkxlZnRcIjo0LjAsXCJSaWdodFwiOjQuMCxcIkJvdHRvbVwiOjAuMH0sXCJQYWRkaW5nXCI6e1wiJGlkXCI6XCIzNjBcIixcIlRvcFwiOjAuMCxcIkxlZnRcIjowLjAsXCJSaWdodFwiOjAuMCxcIkJvdHRvbVwiOjAuMH0sXCJCYWNrZ3JvdW5kXCI6e1wiJGlkXCI6XCIzNjFcIixcIkNvbG9yXCI6e1wiJGlkXCI6XCIzNjJcIixcIkFcIjoyNTUsXCJSXCI6MjMzLFwiR1wiOjExMyxcIkJcIjo1MH19LFwiSXNWaXNpYmxlXCI6dHJ1ZSxcIldpZHRoXCI6MC4wLFwiSGVpZ2h0XCI6MTAuMCxcIkJvcmRlclN0eWxlXCI6e1wiJGlkXCI6XCIzNjNcIixcIkxpbmVTdHlsZVwiOntcIiRpZFwiOlwiMzY0XCIsXCJMaW5lQ29sb3JcIjp7XCIkaWRcIjpcIjM2NVwiLFwiQ29sb3JcIjp7XCIkaWRcIjpcIjM2NlwiLFwiQVwiOjI1NSxcIlJcIjoyMzQsXCJHXCI6MjIsXCJCXCI6MzB9fSxcIkxpbmVXZWlnaHRcIjoyLjAsXCJMaW5lVHlwZVwiOjB9LFwiSXNWaXNpYmxlXCI6ZmFsc2V9fSxcIlRpdGxlU3R5bGVcIjp7XCIkaWRcIjpcIjM2N1wiLFwiRm9udFNldHRpbmdzXCI6e1wiJGlkXCI6XCIzNjhcIixcIkZvbnRTaXplXCI6MTEsXCJGb250TmFtZVwiOlwiQ2FsaWJyaVwiLFwiSXNCb2xkXCI6ZmFsc2UsXCJJc0l0YWxpY1wiOmZhbHNlLFwiSXNVbmRlcmxpbmVkXCI6ZmFsc2V9LFwiRm9yZWdyb3VuZFwiOntcIiRpZFwiOlwiMzY5XCIsXCJDb2xvclwiOntcIiRpZFwiOlwiMzcwXCIsXCJBXCI6MjU1LFwiUlwiOjAsXCJHXCI6MCxcIkJcIjowfX0sXCJIb3Jpem9udGFsQWxpZ25tZW50XCI6MCxcIklzVmlzaWJsZVwiOnRydWV9LFwiRGF0ZVN0eWxlXCI6e1wiJGlkXCI6XCIzNzFcIixcIkZvbnRTZXR0aW5nc1wiOntcIiRpZFwiOlwiMzcyXCIsXCJGb250U2l6ZVwiOjEwLFwiRm9udE5hbWVcIjpcIkNhbGlicmlcIixcIklzQm9sZFwiOmZhbHNlLFwiSXNJdGFsaWNcIjpmYWxzZSxcIklzVW5kZXJsaW5lZFwiOmZhbHNlfSxcIkZvcmVncm91bmRcIjp7XCIkaWRcIjpcIjM3M1wiLFwiQ29sb3JcIjp7XCIkaWRcIjpcIjM3NFwiLFwiQVwiOjI1NSxcIlJcIjoxNCxcIkdcIjo0MCxcIkJcIjo2NX19LFwiSG9yaXpvbnRhbEFsaWdubWVudFwiOjIsXCJJc1Zpc2libGVcIjp0cnVlfSxcIkRhdGVGb3JtYXRcIjp7XCIkaWRcIjpcIjM3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zNzZcIixcIkZvcm1hdFwiOjAsXCJJc1Zpc2libGVcIjpmYWxzZSxcIkxhc3RLbm93blZpc2liaWxpdHlTdGF0ZVwiOmZhbHNlfX0sXCJEZWZhdWx0U3dpbWxhbmVNb3RTdHlsZVwiOntcIiRpZFwiOlwiMzc3XCIsXCJTaGFwZVwiOjEsXCJTaGFwZVNpemVcIjowLFwiRGV0YWlsc1NwYWNpbmdcIjowLjAsXCJQYWRkaW5nXCI6e1wiJGlkXCI6XCIzNzhcIixcIlRvcFwiOjUuMCxcIkxlZnRcIjozLjAsXCJSaWdodFwiOjAuMCxcIkJvdHRvbVwiOjIuMH0sXCJQb3NpdGlvbk9uVGFza1wiOjEsXCJTaGFwZVN0eWxlXCI6e1wiJGlkXCI6XCIzNzlcIixcIk1hcmdpblwiOntcIiRpZFwiOlwiMzgwXCIsXCJUb3BcIjowLjAsXCJMZWZ0XCI6MC4wLFwiUmlnaHRcIjowLjAsXCJCb3R0b21cIjowLjB9LFwiUGFkZGluZ1wiOntcIiRpZFwiOlwiMzgxXCIsXCJUb3BcIjowLjAsXCJMZWZ0XCI6MC4wLFwiUmlnaHRcIjowLjAsXCJCb3R0b21cIjowLjB9LFwiQmFja2dyb3VuZFwiOntcIiRpZFwiOlwiMzgyXCIsXCJDb2xvclwiOntcIiRpZFwiOlwiMzgzXCIsXCJBXCI6MjU1LFwiUlwiOjEyOCxcIkdcIjo1MyxcIkJcIjoxNH19LFwiSXNWaXNpYmxlXCI6dHJ1ZSxcIldpZHRoXCI6MTIuMCxcIkhlaWdodFwiOjE0LjAsXCJCb3JkZXJTdHlsZVwiOntcIiRpZFwiOlwiMzg0XCIsXCJMaW5lU3R5bGVcIjp7XCIkaWRcIjpcIjM4NVwiLFwiTGluZUNvbG9yXCI6e1wiJGlkXCI6XCIzODZcIixcIkNvbG9yXCI6e1wiJGlkXCI6XCIzODdcIixcIkFcIjoyNTUsXCJSXCI6MjU1LFwiR1wiOjI1NSxcIkJcIjoyNTV9fSxcIkxpbmVXZWlnaHRcIjowLjAsXCJMaW5lVHlwZVwiOjB9LFwiSXNWaXNpYmxlXCI6ZmFsc2V9fSxcIlRpdGxlU3R5bGVcIjp7XCIkaWRcIjpcIjM4OFwiLFwiRm9udFNldHRpbmdzXCI6e1wiJGlkXCI6XCIzODlcIixcIkZvbnRTaXplXCI6MTEsXCJGb250TmFtZVwiOlwiQ2FsaWJyaVwiLFwiSXNCb2xkXCI6ZmFsc2UsXCJJc0l0YWxpY1wiOmZhbHNlLFwiSXNVbmRlcmxpbmVkXCI6ZmFsc2V9LFwiRm9yZWdyb3VuZFwiOntcIiRpZFwiOlwiMzkwXCIsXCJDb2xvclwiOntcIiRpZFwiOlwiMzkxXCIsXCJBXCI6MjU1LFwiUlwiOjAsXCJHXCI6MCxcIkJcIjowfX0sXCJIb3Jpem9udGFsQWxpZ25tZW50XCI6MSxcIklzVmlzaWJsZVwiOnRydWV9LFwiRGF0ZVN0eWxlXCI6e1wiJGlkXCI6XCIzOTJcIixcIkZvbnRTZXR0aW5nc1wiOntcIiRpZFwiOlwiMzkzXCIsXCJGb250U2l6ZVwiOjEwLFwiRm9udE5hbWVcIjpcIkNhbGlicmlcIixcIklzQm9sZFwiOmZhbHNlLFwiSXNJdGFsaWNcIjpmYWxzZSxcIklzVW5kZXJsaW5lZFwiOmZhbHNlfSxcIkZvcmVncm91bmRcIjp7XCIkaWRcIjpcIjM5NFwiLFwiQ29sb3JcIjp7XCIkaWRcIjpcIjM5NVwiLFwiQVwiOjI1NSxcIlJcIjoxNCxcIkdcIjo0MCxcIkJcIjo2NX19LFwiSG9yaXpvbnRhbEFsaWdubWVudFwiOjEsXCJJc1Zpc2libGVcIjp0cnVlfSxcIkRhdGVGb3JtYXRcIjp7XCIkaWRcIjpcIjM5Nl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zOTdcIixcIkZvcm1hdFwiOjAsXCJJc1Zpc2libGVcIjpmYWxzZSxcIkxhc3RLbm93blZpc2liaWxpdHlTdGF0ZVwiOmZhbHNlfX19LHtcIiRpZFwiOlwiMzk4XCIsXCJTdHlsZUlkXCI6XCJiMjRmODA0NS1mNjliLTRhNDMtODI5Zi1hNTY1MDNmZGNkNjlcIixcIk5hbWVcIjpcIlN3aW1sYW5lIFN0eWxlIDNcIixcIkhlYWRlclN0eWxlXCI6e1wiJGlkXCI6XCIzOTlcIixcIlRleHRTdHlsZVwiOntcIiRpZFwiOlwiNDAwXCIsXCJGb250U2V0dGluZ3NcIjp7XCIkaWRcIjpcIjQwMVwiLFwiRm9udFNpemVcIjoxMSxcIkZvbnROYW1lXCI6XCJDYWxpYnJpXCIsXCJJc0JvbGRcIjpmYWxzZSxcIklzSXRhbGljXCI6ZmFsc2UsXCJJc1VuZGVybGluZWRcIjpmYWxzZX0sXCJGb3JlZ3JvdW5kXCI6e1wiJGlkXCI6XCI0MDJcIixcIkNvbG9yXCI6e1wiJGlkXCI6XCI0MDNcIixcIkFcIjoyNTUsXCJSXCI6MjU1LFwiR1wiOjI1NSxcIkJcIjoyNTV9fSxcIkhvcml6b250YWxBbGlnbm1lbnRcIjoxLFwiSXNWaXNpYmxlXCI6dHJ1ZX0sXCJSZWN0YW5nbGVTdHlsZVwiOntcIiRpZFwiOlwiNDA0XCIsXCJNYXJnaW5cIjp7XCIkaWRcIjpcIjQwNVwiLFwiVG9wXCI6MC4wLFwiTGVmdFwiOjAuMCxcIlJpZ2h0XCI6MC4wLFwiQm90dG9tXCI6MC4wfSxcIlBhZGRpbmdcIjp7XCIkaWRcIjpcIjQwNlwiLFwiVG9wXCI6MC4wLFwiTGVmdFwiOjAuMCxcIlJpZ2h0XCI6MC4wLFwiQm90dG9tXCI6MC4wfSxcIkJhY2tncm91bmRcIjp7XCIkaWRcIjpcIjQwN1wiLFwiQ29sb3JcIjp7XCIkaWRcIjpcIjQwOFwiLFwiQVwiOjI1NSxcIlJcIjoyNSxcIkdcIjoxMDcsXCJCXCI6MzZ9fSxcIklzVmlzaWJsZVwiOnRydWUsXCJXaWR0aFwiOjAuMCxcIkhlaWdodFwiOjAuMCxcIkJvcmRlclN0eWxlXCI6e1wiJGlkXCI6XCI0MDlcIixcIkxpbmVTdHlsZVwiOntcIiRpZFwiOlwiNDEwXCIsXCJMaW5lQ29sb3JcIjp7XCIkaWRcIjpcIjQxMVwiLFwiQ29sb3JcIjp7XCIkaWRcIjpcIjQxMlwiLFwiQVwiOjI1NSxcIlJcIjoyNTUsXCJHXCI6MjU1LFwiQlwiOjI1NX19LFwiTGluZVdlaWdodFwiOjAuMCxcIkxpbmVUeXBlXCI6MH0sXCJJc1Zpc2libGVcIjpmYWxzZX19fSxcIkJhY2tncm91bmRTdHlsZVwiOntcIiRpZFwiOlwiNDEzXCIsXCJNYXJnaW5cIjp7XCIkaWRcIjpcIjQxNFwiLFwiVG9wXCI6MC4wLFwiTGVmdFwiOjAuMCxcIlJpZ2h0XCI6MC4wLFwiQm90dG9tXCI6MC4wfSxcIlBhZGRpbmdcIjp7XCIkaWRcIjpcIjQxNVwiLFwiVG9wXCI6MC4wLFwiTGVmdFwiOjAuMCxcIlJpZ2h0XCI6MC4wLFwiQm90dG9tXCI6MC4wfSxcIkJhY2tncm91bmRcIjp7XCIkaWRcIjpcIjQxNlwiLFwiQ29sb3JcIjp7XCIkaWRcIjpcIjQxN1wiLFwiQVwiOjUxLFwiUlwiOjIwMCxcIkdcIjoyMDAsXCJCXCI6MjAwfX0sXCJJc1Zpc2libGVcIjp0cnVlLFwiV2lkdGhcIjowLjAsXCJIZWlnaHRcIjowLjAsXCJCb3JkZXJTdHlsZVwiOntcIiRpZFwiOlwiNDE4XCIsXCJMaW5lU3R5bGVcIjp7XCIkaWRcIjpcIjQxOVwiLFwiTGluZUNvbG9yXCI6e1wiJGlkXCI6XCI0MjBcIixcIkNvbG9yXCI6e1wiJGlkXCI6XCI0MjFcIixcIkFcIjoyNTUsXCJSXCI6MjM0LFwiR1wiOjIyLFwiQlwiOjMwfX0sXCJMaW5lV2VpZ2h0XCI6Mi4wLFwiTGluZVR5cGVcIjowfSxcIklzVmlzaWJsZVwiOmZhbHNlfX0sXCJJc0Fib3ZlVGltZWJhbmRcIjpmYWxzZSxcIlNwYWNpbmdcIjozLFwiRGVmYXVsdFN3aW1sYW5lQWN0aXZpdHlTdHlsZVwiOntcIiRpZFwiOlwiNDIyXCIsXCJIZWFkZXJTdHlsZVwiOntcIiRpZFwiOlwiNDIzXCIsXCJUZXh0U3R5bGVcIjp7XCIkaWRcIjpcIjQyNFwiLFwiRm9udFNldHRpbmdzXCI6e1wiJGlkXCI6XCI0MjVcIixcIkZvbnRTaXplXCI6MTEsXCJGb250TmFtZVwiOlwiQ2FsaWJyaVwiLFwiSXNCb2xkXCI6ZmFsc2UsXCJJc0l0YWxpY1wiOmZhbHNlLFwiSXNVbmRlcmxpbmVkXCI6ZmFsc2V9LFwiRm9yZWdyb3VuZFwiOntcIiRpZFwiOlwiNDI2XCIsXCJDb2xvclwiOntcIiRpZFwiOlwiNDI3XCIsXCJBXCI6MjU1LFwiUlwiOjAsXCJHXCI6MCxcIkJcIjowfX0sXCJIb3Jpem9udGFsQWxpZ25tZW50XCI6MCxcIklzVmlzaWJsZVwiOnRydWV9LFwiUmVjdGFuZ2xlU3R5bGVcIjp7XCIkaWRcIjpcIjQyOFwiLFwiTWFyZ2luXCI6e1wiJGlkXCI6XCI0MjlcIixcIlRvcFwiOjAuMCxcIkxlZnRcIjowLjAsXCJSaWdodFwiOjAuMCxcIkJvdHRvbVwiOjAuMH0sXCJQYWRkaW5nXCI6e1wiJGlkXCI6XCI0MzBcIixcIlRvcFwiOjAuMCxcIkxlZnRcIjowLjAsXCJSaWdodFwiOjAuMCxcIkJvdHRvbVwiOjAuMH0sXCJCYWNrZ3JvdW5kXCI6e1wiJGlkXCI6XCI0MzFcIixcIkNvbG9yXCI6e1wiJGlkXCI6XCI0MzJcIixcIkFcIjo2MyxcIlJcIjoyNSxcIkdcIjoxMDcsXCJCXCI6MzZ9fSxcIklzVmlzaWJsZVwiOnRydWUsXCJXaWR0aFwiOjAuMCxcIkhlaWdodFwiOjAuMCxcIkJvcmRlclN0eWxlXCI6e1wiJGlkXCI6XCI0MzNcIixcIkxpbmVTdHlsZVwiOntcIiRpZFwiOlwiNDM0XCIsXCJMaW5lQ29sb3JcIjp7XCIkaWRcIjpcIjQzNVwiLFwiQ29sb3JcIjp7XCIkaWRcIjpcIjQzNlwiLFwiQVwiOjI1NSxcIlJcIjoyNTUsXCJHXCI6MjU1LFwiQlwiOjI1NX19LFwiTGluZVdlaWdodFwiOjAuMCxcIkxpbmVUeXBlXCI6MH0sXCJJc1Zpc2libGVcIjpmYWxzZX19fSxcIkJhY2tncm91bmRTdHlsZVwiOntcIiRpZFwiOlwiNDM3XCIsXCJNYXJnaW5cIjp7XCIkaWRcIjpcIjQzOFwiLFwiVG9wXCI6MC4wLFwiTGVmdFwiOjAuMCxcIlJpZ2h0XCI6MC4wLFwiQm90dG9tXCI6MC4wfSxcIlBhZGRpbmdcIjp7XCIkaWRcIjpcIjQzOVwiLFwiVG9wXCI6MC4wLFwiTGVmdFwiOjAuMCxcIlJpZ2h0XCI6MC4wLFwiQm90dG9tXCI6MC4wfSxcIkJhY2tncm91bmRcIjp7XCIkaWRcIjpcIjQ0MFwiLFwiQ29sb3JcIjp7XCIkaWRcIjpcIjQ0MVwiLFwiQVwiOjUxLFwiUlwiOjIwMCxcIkdcIjoyMDAsXCJCXCI6MjAwfX0sXCJJc1Zpc2libGVcIjp0cnVlLFwiV2lkdGhcIjowLjAsXCJIZWlnaHRcIjowLjAsXCJCb3JkZXJTdHlsZVwiOntcIiRpZFwiOlwiNDQyXCIsXCJMaW5lU3R5bGVcIjp7XCIkaWRcIjpcIjQ0M1wiLFwiTGluZUNvbG9yXCI6e1wiJGlkXCI6XCI0NDRcIixcIkNvbG9yXCI6e1wiJGlkXCI6XCI0NDVcIixcIkFcIjoyNTUsXCJSXCI6MjM0LFwiR1wiOjIyLFwiQlwiOjMwfX0sXCJMaW5lV2VpZ2h0XCI6Mi4wLFwiTGluZVR5cGVcIjowfSxcIklzVmlzaWJsZVwiOmZhbHNlfX19LFwiRGVmYXVsdFN3aW1sYW5lTWlsZXN0b25lU3R5bGVcIjp7XCIkaWRcIjpcIjQ0NlwiLFwiVGl0bGVQb3NpdGlvblwiOjAsXCJEYXRlUG9zaXRpb25cIjoyLFwiU2hhcGVUeXBlXCI6MSxcIlNoYXBlU2l6ZVwiOjAsXCJTcGFjaW5nXCI6NSxcIlNoYXBlU3R5bGVcIjp7XCIkaWRcIjpcIjQ0N1wiLFwiTWFyZ2luXCI6e1wiJGlkXCI6XCI0NDhcIixcIlRvcFwiOjAuMCxcIkxlZnRcIjowLjAsXCJSaWdodFwiOjAuMCxcIkJvdHRvbVwiOjAuMH0sXCJQYWRkaW5nXCI6e1wiJGlkXCI6XCI0NDlcIixcIlRvcFwiOjAuMCxcIkxlZnRcIjowLjAsXCJSaWdodFwiOjAuMCxcIkJvdHRvbVwiOjAuMH0sXCJCYWNrZ3JvdW5kXCI6e1wiJGlkXCI6XCI0NTBcIixcIkNvbG9yXCI6e1wiJGlkXCI6XCI0NTFcIixcIkFcIjoyNTUsXCJSXCI6MjUsXCJHXCI6MTA3LFwiQlwiOjM2fX0sXCJJc1Zpc2libGVcIjp0cnVlLFwiV2lkdGhcIjoxMi4wLFwiSGVpZ2h0XCI6MTQuMCxcIkJvcmRlclN0eWxlXCI6e1wiJGlkXCI6XCI0NTJcIixcIkxpbmVTdHlsZVwiOntcIiRpZFwiOlwiNDUzXCIsXCJMaW5lQ29sb3JcIjp7XCIkaWRcIjpcIjQ1NFwiLFwiQ29sb3JcIjp7XCIkaWRcIjpcIjQ1NVwiLFwiQVwiOjI1NSxcIlJcIjoyMzQsXCJHXCI6MjIsXCJCXCI6MzB9fSxcIkxpbmVXZWlnaHRcIjoyLjAsXCJMaW5lVHlwZVwiOjB9LFwiSXNWaXNpYmxlXCI6ZmFsc2V9fSxcIlRpdGxlU3R5bGVcIjp7XCIkaWRcIjpcIjQ1NlwiLFwiRm9udFNldHRpbmdzXCI6e1wiJGlkXCI6XCI0NTdcIixcIkZvbnRTaXplXCI6MTEsXCJGb250TmFtZVwiOlwiQ2FsaWJyaVwiLFwiSXNCb2xkXCI6ZmFsc2UsXCJJc0l0YWxpY1wiOmZhbHNlLFwiSXNVbmRlcmxpbmVkXCI6ZmFsc2V9LFwiRm9yZWdyb3VuZFwiOntcIiRpZFwiOlwiNDU4XCIsXCJDb2xvclwiOntcIiRpZFwiOlwiNDU5XCIsXCJBXCI6MjU1LFwiUlwiOjAsXCJHXCI6MCxcIkJcIjowfX0sXCJIb3Jpem9udGFsQWxpZ25tZW50XCI6MixcIklzVmlzaWJsZVwiOnRydWV9LFwiRGF0ZVN0eWxlXCI6e1wiJGlkXCI6XCI0NjBcIixcIkZvbnRTZXR0aW5nc1wiOntcIiRpZFwiOlwiNDYxXCIsXCJGb250U2l6ZVwiOjEwLFwiRm9udE5hbWVcIjpcIkNhbGlicmlcIixcIklzQm9sZFwiOmZhbHNlLFwiSXNJdGFsaWNcIjpmYWxzZSxcIklzVW5kZXJsaW5lZFwiOmZhbHNlfSxcIkZvcmVncm91bmRcIjp7XCIkaWRcIjpcIjQ2MlwiLFwiQ29sb3JcIjp7XCIkaWRcIjpcIjQ2M1wiLFwiQVwiOjI1NSxcIlJcIjoxNCxcIkdcIjo0MCxcIkJcIjo2NX19LFwiSG9yaXpvbnRhbEFsaWdubWVudFwiOjAsXCJJc1Zpc2libGVcIjp0cnVlfSxcIkRhdGVGb3JtYXRcIjp7XCIkaWRcIjpcIjQ2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0NjVcIixcIkZvcm1hdFwiOjAsXCJJc1Zpc2libGVcIjpmYWxzZSxcIkxhc3RLbm93blZpc2liaWxpdHlTdGF0ZVwiOmZhbHNlfX0sXCJEZWZhdWx0U3dpbWxhbmVUYXNrU3R5bGVcIjp7XCIkaWRcIjpcIjQ2NlwiLFwiU2hhcGVcIjoxLFwiU2hhcGVUaGlja25lc3NcIjowLFwiRHVyYXRpb25Gb3JtYXRcIjowLFwiUGVyY2VudGFnZUNvbXBsZXRlVGV4dFN0eWxlXCI6e1wiJGlkXCI6XCI0NjdcIixcIkZvbnRTZXR0aW5nc1wiOntcIiRpZFwiOlwiNDY4XCIsXCJGb250U2l6ZVwiOjEwLFwiRm9udE5hbWVcIjpcIkNhbGlicmlcIixcIklzQm9sZFwiOmZhbHNlLFwiSXNJdGFsaWNcIjpmYWxzZSxcIklzVW5kZXJsaW5lZFwiOmZhbHNlfSxcIkZvcmVncm91bmRcIjp7XCIkaWRcIjpcIjQ2OVwiLFwiQ29sb3JcIjp7XCIkaWRcIjpcIjQ3MFwiLFwiQVwiOjI1NSxcIlJcIjoyMzIsXCJHXCI6MjMyLFwiQlwiOjIzMn19LFwiSG9yaXpvbnRhbEFsaWdubWVudFwiOjEsXCJJc1Zpc2libGVcIjp0cnVlfSxcIlBlcmNlbnRhZ2VDb21wbGV0ZUhpZ2hsaWdodFN0eWxlXCI6e1wiJGlkXCI6XCI0NzFcIixcIkJhY2tncm91bmRcIjp7XCIkaWRcIjpcIjQ3MlwiLFwiQ29sb3JcIjp7XCIkaWRcIjpcIjQ3M1wiLFwiQVwiOjg5LFwiUlwiOjAsXCJHXCI6MCxcIkJcIjowfX19LFwiRHVyYXRpb25TdHlsZVwiOntcIiRpZFwiOlwiNDc0XCIsXCJGb250U2V0dGluZ3NcIjp7XCIkaWRcIjpcIjQ3NVwiLFwiRm9udFNpemVcIjoxMCxcIkZvbnROYW1lXCI6XCJDYWxpYnJpXCIsXCJJc0JvbGRcIjpmYWxzZSxcIklzSXRhbGljXCI6ZmFsc2UsXCJJc1VuZGVybGluZWRcIjpmYWxzZX0sXCJGb3JlZ3JvdW5kXCI6e1wiJGlkXCI6XCI0NzZcIixcIkNvbG9yXCI6e1wiJGlkXCI6XCI0NzdcIixcIkFcIjoyNTUsXCJSXCI6MjM3LFwiR1wiOjEyNSxcIkJcIjo0OX19LFwiSG9yaXpvbnRhbEFsaWdubWVudFwiOjAsXCJJc1Zpc2libGVcIjpmYWxzZX0sXCJNYXJnaW5cIjp7XCIkaWRcIjpcIjQ3OFwiLFwiVG9wXCI6MC4wLFwiTGVmdFwiOjAuMCxcIlJpZ2h0XCI6MC4wLFwiQm90dG9tXCI6MC4wfSxcIlN0YXJ0RGF0ZVBvc2l0aW9uXCI6MyxcIkVuZERhdGVQb3NpdGlvblwiOjMsXCJUaXRsZVBvc2l0aW9uXCI6NCxcIkR1cmF0aW9uUG9zaXRpb25cIjowLFwiUGVyY2VudGFnZUNvbXBsZXRlZFBvc2l0aW9uXCI6MixcIlNwYWNpbmdcIjozLFwiQmFzZWxpbmVTdHlsZVwiOntcIiRpZFwiOlwiNDc5XCIsXCJCYXNlbGluZVNoYXBlU3R5bGVcIjp7XCIkaWRcIjpcIjQ4MFwiLFwiTWFyZ2luXCI6e1wiJGlkXCI6XCI0ODFcIixcIlRvcFwiOjAuMCxcIkxlZnRcIjowLjAsXCJSaWdodFwiOjAuMCxcIkJvdHRvbVwiOjAuMH0sXCJQYWRkaW5nXCI6e1wiJGlkXCI6XCI0ODJcIixcIlRvcFwiOjAuMCxcIkxlZnRcIjowLjAsXCJSaWdodFwiOjAuMCxcIkJvdHRvbVwiOjAuMH0sXCJCYWNrZ3JvdW5kXCI6e1wiJGlkXCI6XCI0ODNcIixcIkNvbG9yXCI6e1wiJGlkXCI6XCI0ODRcIixcIkFcIjoxNTMsXCJSXCI6MCxcIkdcIjowLFwiQlwiOjB9fSxcIklzVmlzaWJsZVwiOmZhbHNlLFwiV2lkdGhcIjowLjAsXCJIZWlnaHRcIjowLjAsXCJCb3JkZXJTdHlsZVwiOntcIiRpZFwiOlwiNDg1XCIsXCJMaW5lU3R5bGVcIjp7XCIkaWRcIjpcIjQ4NlwiLFwiTGluZUNvbG9yXCI6e1wiJGlkXCI6XCI0ODdcIixcIkNvbG9yXCI6e1wiJGlkXCI6XCI0ODhcIixcIkFcIjoyNTUsXCJSXCI6MjU1LFwiR1wiOjAsXCJCXCI6MH19LFwiTGluZVdlaWdodFwiOjIuMCxcIkxpbmVUeXBlXCI6MH0sXCJJc1Zpc2libGVcIjpmYWxzZX19fSxcIlNoYXBlU3R5bGVcIjp7XCIkaWRcIjpcIjQ4OVwiLFwiTWFyZ2luXCI6e1wiJGlkXCI6XCI0OTBcIixcIlRvcFwiOjAuMCxcIkxlZnRcIjo0LjAsXCJSaWdodFwiOjQuMCxcIkJvdHRvbVwiOjAuMH0sXCJQYWRkaW5nXCI6e1wiJGlkXCI6XCI0OTFcIixcIlRvcFwiOjAuMCxcIkxlZnRcIjowLjAsXCJSaWdodFwiOjAuMCxcIkJvdHRvbVwiOjAuMH0sXCJCYWNrZ3JvdW5kXCI6e1wiJGlkXCI6XCI0OTJcIixcIkNvbG9yXCI6e1wiJGlkXCI6XCI0OTNcIixcIkFcIjoyNTUsXCJSXCI6MjUsXCJHXCI6MTA3LFwiQlwiOjM2fX0sXCJJc1Zpc2libGVcIjp0cnVlLFwiV2lkdGhcIjowLjAsXCJIZWlnaHRcIjoxMC4wLFwiQm9yZGVyU3R5bGVcIjp7XCIkaWRcIjpcIjQ5NFwiLFwiTGluZVN0eWxlXCI6e1wiJGlkXCI6XCI0OTVcIixcIkxpbmVDb2xvclwiOntcIiRpZFwiOlwiNDk2XCIsXCJDb2xvclwiOntcIiRpZFwiOlwiNDk3XCIsXCJBXCI6MjU1LFwiUlwiOjIzNCxcIkdcIjoyMixcIkJcIjozMH19LFwiTGluZVdlaWdodFwiOjIuMCxcIkxpbmVUeXBlXCI6MH0sXCJJc1Zpc2libGVcIjpmYWxzZX19LFwiVGl0bGVTdHlsZVwiOntcIiRpZFwiOlwiNDk4XCIsXCJGb250U2V0dGluZ3NcIjp7XCIkaWRcIjpcIjQ5OVwiLFwiRm9udFNpemVcIjoxMSxcIkZvbnROYW1lXCI6XCJDYWxpYnJpXCIsXCJJc0JvbGRcIjpmYWxzZSxcIklzSXRhbGljXCI6ZmFsc2UsXCJJc1VuZGVybGluZWRcIjpmYWxzZX0sXCJGb3JlZ3JvdW5kXCI6e1wiJGlkXCI6XCI1MDBcIixcIkNvbG9yXCI6e1wiJGlkXCI6XCI1MDFcIixcIkFcIjoyNTUsXCJSXCI6MCxcIkdcIjowLFwiQlwiOjB9fSxcIkhvcml6b250YWxBbGlnbm1lbnRcIjowLFwiSXNWaXNpYmxlXCI6dHJ1ZX0sXCJEYXRlU3R5bGVcIjp7XCIkaWRcIjpcIjUwMlwiLFwiRm9udFNldHRpbmdzXCI6e1wiJGlkXCI6XCI1MDNcIixcIkZvbnRTaXplXCI6MTAsXCJGb250TmFtZVwiOlwiQ2FsaWJyaVwiLFwiSXNCb2xkXCI6ZmFsc2UsXCJJc0l0YWxpY1wiOmZhbHNlLFwiSXNVbmRlcmxpbmVkXCI6ZmFsc2V9LFwiRm9yZWdyb3VuZFwiOntcIiRpZFwiOlwiNTA0XCIsXCJDb2xvclwiOntcIiRpZFwiOlwiNTA1XCIsXCJBXCI6MjU1LFwiUlwiOjE0LFwiR1wiOjQwLFwiQlwiOjY1fX0sXCJIb3Jpem9udGFsQWxpZ25tZW50XCI6MixcIklzVmlzaWJsZVwiOnRydWV9LFwiRGF0ZUZvcm1hdFwiOntcIiRpZFwiOlwiNTA2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UwN1wiLFwiRm9ybWF0XCI6MCxcIklzVmlzaWJsZVwiOmZhbHNlLFwiTGFzdEtub3duVmlzaWJpbGl0eVN0YXRlXCI6ZmFsc2V9fSxcIkRlZmF1bHRTd2ltbGFuZU1vdFN0eWxlXCI6e1wiJGlkXCI6XCI1MDhcIixcIlNoYXBlXCI6MSxcIlNoYXBlU2l6ZVwiOjAsXCJEZXRhaWxzU3BhY2luZ1wiOjAuMCxcIlBhZGRpbmdcIjp7XCIkaWRcIjpcIjUwOVwiLFwiVG9wXCI6NS4wLFwiTGVmdFwiOjMuMCxcIlJpZ2h0XCI6MC4wLFwiQm90dG9tXCI6Mi4wfSxcIlBvc2l0aW9uT25UYXNrXCI6MSxcIlNoYXBlU3R5bGVcIjp7XCIkaWRcIjpcIjUxMFwiLFwiTWFyZ2luXCI6e1wiJGlkXCI6XCI1MTFcIixcIlRvcFwiOjAuMCxcIkxlZnRcIjowLjAsXCJSaWdodFwiOjAuMCxcIkJvdHRvbVwiOjAuMH0sXCJQYWRkaW5nXCI6e1wiJGlkXCI6XCI1MTJcIixcIlRvcFwiOjAuMCxcIkxlZnRcIjowLjAsXCJSaWdodFwiOjAuMCxcIkJvdHRvbVwiOjAuMH0sXCJCYWNrZ3JvdW5kXCI6e1wiJGlkXCI6XCI1MTNcIixcIkNvbG9yXCI6e1wiJGlkXCI6XCI1MTRcIixcIkFcIjoyNTUsXCJSXCI6MTMsXCJHXCI6NTMsXCJCXCI6MTh9fSxcIklzVmlzaWJsZVwiOnRydWUsXCJXaWR0aFwiOjEyLjAsXCJIZWlnaHRcIjoxNC4wLFwiQm9yZGVyU3R5bGVcIjp7XCIkaWRcIjpcIjUxNVwiLFwiTGluZVN0eWxlXCI6e1wiJGlkXCI6XCI1MTZcIixcIkxpbmVDb2xvclwiOntcIiRpZFwiOlwiNTE3XCIsXCJDb2xvclwiOntcIiRpZFwiOlwiNTE4XCIsXCJBXCI6MjU1LFwiUlwiOjI1NSxcIkdcIjoyNTUsXCJCXCI6MjU1fX0sXCJMaW5lV2VpZ2h0XCI6MC4wLFwiTGluZVR5cGVcIjowfSxcIklzVmlzaWJsZVwiOmZhbHNlfX0sXCJUaXRsZVN0eWxlXCI6e1wiJGlkXCI6XCI1MTlcIixcIkZvbnRTZXR0aW5nc1wiOntcIiRpZFwiOlwiNTIwXCIsXCJGb250U2l6ZVwiOjExLFwiRm9udE5hbWVcIjpcIkNhbGlicmlcIixcIklzQm9sZFwiOmZhbHNlLFwiSXNJdGFsaWNcIjpmYWxzZSxcIklzVW5kZXJsaW5lZFwiOmZhbHNlfSxcIkZvcmVncm91bmRcIjp7XCIkaWRcIjpcIjUyMVwiLFwiQ29sb3JcIjp7XCIkaWRcIjpcIjUyMlwiLFwiQVwiOjI1NSxcIlJcIjowLFwiR1wiOjAsXCJCXCI6MH19LFwiSG9yaXpvbnRhbEFsaWdubWVudFwiOjEsXCJJc1Zpc2libGVcIjp0cnVlfSxcIkRhdGVTdHlsZVwiOntcIiRpZFwiOlwiNTIzXCIsXCJGb250U2V0dGluZ3NcIjp7XCIkaWRcIjpcIjUyNFwiLFwiRm9udFNpemVcIjoxMCxcIkZvbnROYW1lXCI6XCJDYWxpYnJpXCIsXCJJc0JvbGRcIjpmYWxzZSxcIklzSXRhbGljXCI6ZmFsc2UsXCJJc1VuZGVybGluZWRcIjpmYWxzZX0sXCJGb3JlZ3JvdW5kXCI6e1wiJGlkXCI6XCI1MjVcIixcIkNvbG9yXCI6e1wiJGlkXCI6XCI1MjZcIixcIkFcIjoyNTUsXCJSXCI6MTQsXCJHXCI6NDAsXCJCXCI6NjV9fSxcIkhvcml6b250YWxBbGlnbm1lbnRcIjoxLFwiSXNWaXNpYmxlXCI6dHJ1ZX0sXCJEYXRlRm9ybWF0XCI6e1wiJGlkXCI6XCI1Mjd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TI4XCIsXCJGb3JtYXRcIjowLFwiSXNWaXNpYmxlXCI6ZmFsc2UsXCJMYXN0S25vd25WaXNpYmlsaXR5U3RhdGVcIjpmYWxzZX19fSx7XCIkaWRcIjpcIjUyOVwiLFwiU3R5bGVJZFwiOlwiMDcwMmRlYTgtYzExNC00ZDcxLWJlNDAtY2QzMDYyYzQ2OTcwXCIsXCJOYW1lXCI6XCJTd2ltbGFuZSBTdHlsZSA0XCIsXCJIZWFkZXJTdHlsZVwiOntcIiRpZFwiOlwiNTMwXCIsXCJUZXh0U3R5bGVcIjp7XCIkaWRcIjpcIjUzMVwiLFwiRm9udFNldHRpbmdzXCI6e1wiJGlkXCI6XCI1MzJcIixcIkZvbnRTaXplXCI6MTEsXCJGb250TmFtZVwiOlwiQ2FsaWJyaVwiLFwiSXNCb2xkXCI6ZmFsc2UsXCJJc0l0YWxpY1wiOmZhbHNlLFwiSXNVbmRlcmxpbmVkXCI6ZmFsc2V9LFwiRm9yZWdyb3VuZFwiOntcIiRpZFwiOlwiNTMzXCIsXCJDb2xvclwiOntcIiRpZFwiOlwiNTM0XCIsXCJBXCI6MjU1LFwiUlwiOjI1NSxcIkdcIjoyNTUsXCJCXCI6MjU1fX0sXCJIb3Jpem9udGFsQWxpZ25tZW50XCI6MCxcIklzVmlzaWJsZVwiOnRydWV9LFwiUmVjdGFuZ2xlU3R5bGVcIjp7XCIkaWRcIjpcIjUzNVwiLFwiTWFyZ2luXCI6e1wiJGlkXCI6XCI1MzZcIixcIlRvcFwiOjAuMCxcIkxlZnRcIjowLjAsXCJSaWdodFwiOjAuMCxcIkJvdHRvbVwiOjAuMH0sXCJQYWRkaW5nXCI6e1wiJGlkXCI6XCI1MzdcIixcIlRvcFwiOjAuMCxcIkxlZnRcIjowLjAsXCJSaWdodFwiOjAuMCxcIkJvdHRvbVwiOjAuMH0sXCJCYWNrZ3JvdW5kXCI6e1wiJGlkXCI6XCI1MzhcIixcIkNvbG9yXCI6e1wiJGlkXCI6XCI1MzlcIixcIkFcIjoyNTUsXCJSXCI6MTUsXCJHXCI6MTU4LFwiQlwiOjIxM319LFwiSXNWaXNpYmxlXCI6dHJ1ZSxcIldpZHRoXCI6MC4wLFwiSGVpZ2h0XCI6MC4wLFwiQm9yZGVyU3R5bGVcIjp7XCIkaWRcIjpcIjU0MFwiLFwiTGluZVN0eWxlXCI6e1wiJGlkXCI6XCI1NDFcIixcIkxpbmVDb2xvclwiOntcIiRpZFwiOlwiNTQyXCIsXCJDb2xvclwiOntcIiRpZFwiOlwiNTQzXCIsXCJBXCI6MjU1LFwiUlwiOjI1NSxcIkdcIjoyNTUsXCJCXCI6MjU1fX0sXCJMaW5lV2VpZ2h0XCI6MC4wLFwiTGluZVR5cGVcIjowfSxcIklzVmlzaWJsZVwiOmZhbHNlfX19LFwiQmFja2dyb3VuZFN0eWxlXCI6e1wiJGlkXCI6XCI1NDRcIixcIk1hcmdpblwiOntcIiRpZFwiOlwiNTQ1XCIsXCJUb3BcIjowLjAsXCJMZWZ0XCI6MC4wLFwiUmlnaHRcIjowLjAsXCJCb3R0b21cIjowLjB9LFwiUGFkZGluZ1wiOntcIiRpZFwiOlwiNTQ2XCIsXCJUb3BcIjowLjAsXCJMZWZ0XCI6MC4wLFwiUmlnaHRcIjowLjAsXCJCb3R0b21cIjowLjB9LFwiQmFja2dyb3VuZFwiOntcIiRpZFwiOlwiNTQ3XCIsXCJDb2xvclwiOntcIiRpZFwiOlwiNTQ4XCIsXCJBXCI6NTEsXCJSXCI6MjAwLFwiR1wiOjIwMCxcIkJcIjoyMDB9fSxcIklzVmlzaWJsZVwiOnRydWUsXCJXaWR0aFwiOjAuMCxcIkhlaWdodFwiOjAuMCxcIkJvcmRlclN0eWxlXCI6e1wiJGlkXCI6XCI1NDlcIixcIkxpbmVTdHlsZVwiOntcIiRpZFwiOlwiNTUwXCIsXCJMaW5lQ29sb3JcIjp7XCIkaWRcIjpcIjU1MVwiLFwiQ29sb3JcIjp7XCIkaWRcIjpcIjU1MlwiLFwiQVwiOjI1NSxcIlJcIjoyMzQsXCJHXCI6MjIsXCJCXCI6MzB9fSxcIkxpbmVXZWlnaHRcIjoyLjAsXCJMaW5lVHlwZVwiOjB9LFwiSXNWaXNpYmxlXCI6ZmFsc2V9fSxcIklzQWJvdmVUaW1lYmFuZFwiOmZhbHNlLFwiU3BhY2luZ1wiOjMsXCJEZWZhdWx0U3dpbWxhbmVBY3Rpdml0eVN0eWxlXCI6e1wiJGlkXCI6XCI1NTNcIixcIkhlYWRlclN0eWxlXCI6e1wiJGlkXCI6XCI1NTRcIixcIlRleHRTdHlsZVwiOntcIiRpZFwiOlwiNTU1XCIsXCJGb250U2V0dGluZ3NcIjp7XCIkaWRcIjpcIjU1NlwiLFwiRm9udFNpemVcIjoxMSxcIkZvbnROYW1lXCI6XCJDYWxpYnJpXCIsXCJJc0JvbGRcIjpmYWxzZSxcIklzSXRhbGljXCI6ZmFsc2UsXCJJc1VuZGVybGluZWRcIjpmYWxzZX0sXCJGb3JlZ3JvdW5kXCI6e1wiJGlkXCI6XCI1NTdcIixcIkNvbG9yXCI6e1wiJGlkXCI6XCI1NThcIixcIkFcIjoyNTUsXCJSXCI6MCxcIkdcIjowLFwiQlwiOjB9fSxcIkhvcml6b250YWxBbGlnbm1lbnRcIjowLFwiSXNWaXNpYmxlXCI6dHJ1ZX0sXCJSZWN0YW5nbGVTdHlsZVwiOntcIiRpZFwiOlwiNTU5XCIsXCJNYXJnaW5cIjp7XCIkaWRcIjpcIjU2MFwiLFwiVG9wXCI6MC4wLFwiTGVmdFwiOjAuMCxcIlJpZ2h0XCI6MC4wLFwiQm90dG9tXCI6MC4wfSxcIlBhZGRpbmdcIjp7XCIkaWRcIjpcIjU2MVwiLFwiVG9wXCI6MC4wLFwiTGVmdFwiOjAuMCxcIlJpZ2h0XCI6MC4wLFwiQm90dG9tXCI6MC4wfSxcIkJhY2tncm91bmRcIjp7XCIkaWRcIjpcIjU2MlwiLFwiQ29sb3JcIjp7XCIkaWRcIjpcIjU2M1wiLFwiQVwiOjEyNyxcIlJcIjoxNSxcIkdcIjoxNTgsXCJCXCI6MjEzfX0sXCJJc1Zpc2libGVcIjp0cnVlLFwiV2lkdGhcIjowLjAsXCJIZWlnaHRcIjowLjAsXCJCb3JkZXJTdHlsZVwiOntcIiRpZFwiOlwiNTY0XCIsXCJMaW5lU3R5bGVcIjp7XCIkaWRcIjpcIjU2NVwiLFwiTGluZUNvbG9yXCI6e1wiJGlkXCI6XCI1NjZcIixcIkNvbG9yXCI6e1wiJGlkXCI6XCI1NjdcIixcIkFcIjoyNTUsXCJSXCI6MjU1LFwiR1wiOjAsXCJCXCI6MH19LFwiTGluZVdlaWdodFwiOjAuMCxcIkxpbmVUeXBlXCI6MH0sXCJJc1Zpc2libGVcIjpmYWxzZX19fSxcIkJhY2tncm91bmRTdHlsZVwiOntcIiRpZFwiOlwiNTY4XCIsXCJNYXJnaW5cIjp7XCIkaWRcIjpcIjU2OVwiLFwiVG9wXCI6MC4wLFwiTGVmdFwiOjAuMCxcIlJpZ2h0XCI6MC4wLFwiQm90dG9tXCI6MC4wfSxcIlBhZGRpbmdcIjp7XCIkaWRcIjpcIjU3MFwiLFwiVG9wXCI6MC4wLFwiTGVmdFwiOjAuMCxcIlJpZ2h0XCI6MC4wLFwiQm90dG9tXCI6MC4wfSxcIkJhY2tncm91bmRcIjp7XCIkaWRcIjpcIjU3MVwiLFwiQ29sb3JcIjp7XCIkaWRcIjpcIjU3MlwiLFwiQVwiOjUxLFwiUlwiOjIwMCxcIkdcIjoyMDAsXCJCXCI6MjAwfX0sXCJJc1Zpc2libGVcIjp0cnVlLFwiV2lkdGhcIjowLjAsXCJIZWlnaHRcIjowLjAsXCJCb3JkZXJTdHlsZVwiOntcIiRpZFwiOlwiNTczXCIsXCJMaW5lU3R5bGVcIjp7XCIkaWRcIjpcIjU3NFwiLFwiTGluZUNvbG9yXCI6e1wiJGlkXCI6XCI1NzVcIixcIkNvbG9yXCI6e1wiJGlkXCI6XCI1NzZcIixcIkFcIjoyNTUsXCJSXCI6MjM0LFwiR1wiOjIyLFwiQlwiOjMwfX0sXCJMaW5lV2VpZ2h0XCI6Mi4wLFwiTGluZVR5cGVcIjowfSxcIklzVmlzaWJsZVwiOmZhbHNlfX19LFwiRGVmYXVsdFN3aW1sYW5lTWlsZXN0b25lU3R5bGVcIjp7XCIkaWRcIjpcIjU3N1wiLFwiVGl0bGVQb3NpdGlvblwiOjAsXCJEYXRlUG9zaXRpb25cIjoyLFwiU2hhcGVUeXBlXCI6MSxcIlNoYXBlU2l6ZVwiOjAsXCJTcGFjaW5nXCI6NSxcIlNoYXBlU3R5bGVcIjp7XCIkaWRcIjpcIjU3OFwiLFwiTWFyZ2luXCI6e1wiJGlkXCI6XCI1NzlcIixcIlRvcFwiOjAuMCxcIkxlZnRcIjowLjAsXCJSaWdodFwiOjAuMCxcIkJvdHRvbVwiOjAuMH0sXCJQYWRkaW5nXCI6e1wiJGlkXCI6XCI1ODBcIixcIlRvcFwiOjAuMCxcIkxlZnRcIjowLjAsXCJSaWdodFwiOjAuMCxcIkJvdHRvbVwiOjAuMH0sXCJCYWNrZ3JvdW5kXCI6e1wiJGlkXCI6XCI1ODFcIixcIkNvbG9yXCI6e1wiJGlkXCI6XCI1ODJcIixcIkFcIjoyNTUsXCJSXCI6MTUsXCJHXCI6MTU4LFwiQlwiOjIxM319LFwiSXNWaXNpYmxlXCI6dHJ1ZSxcIldpZHRoXCI6MTIuMCxcIkhlaWdodFwiOjE0LjAsXCJCb3JkZXJTdHlsZVwiOntcIiRpZFwiOlwiNTgzXCIsXCJMaW5lU3R5bGVcIjp7XCIkaWRcIjpcIjU4NFwiLFwiTGluZUNvbG9yXCI6e1wiJGlkXCI6XCI1ODVcIixcIkNvbG9yXCI6e1wiJGlkXCI6XCI1ODZcIixcIkFcIjoyNTUsXCJSXCI6MjM0LFwiR1wiOjIyLFwiQlwiOjMwfX0sXCJMaW5lV2VpZ2h0XCI6Mi4wLFwiTGluZVR5cGVcIjowfSxcIklzVmlzaWJsZVwiOmZhbHNlfX0sXCJUaXRsZVN0eWxlXCI6e1wiJGlkXCI6XCI1ODdcIixcIkZvbnRTZXR0aW5nc1wiOntcIiRpZFwiOlwiNTg4XCIsXCJGb250U2l6ZVwiOjExLFwiRm9udE5hbWVcIjpcIkNhbGlicmlcIixcIklzQm9sZFwiOmZhbHNlLFwiSXNJdGFsaWNcIjpmYWxzZSxcIklzVW5kZXJsaW5lZFwiOmZhbHNlfSxcIkZvcmVncm91bmRcIjp7XCIkaWRcIjpcIjU4OVwiLFwiQ29sb3JcIjp7XCIkaWRcIjpcIjU5MFwiLFwiQVwiOjI1NSxcIlJcIjowLFwiR1wiOjAsXCJCXCI6MH19LFwiSG9yaXpvbnRhbEFsaWdubWVudFwiOjIsXCJJc1Zpc2libGVcIjp0cnVlfSxcIkRhdGVTdHlsZVwiOntcIiRpZFwiOlwiNTkxXCIsXCJGb250U2V0dGluZ3NcIjp7XCIkaWRcIjpcIjU5MlwiLFwiRm9udFNpemVcIjoxMCxcIkZvbnROYW1lXCI6XCJDYWxpYnJpXCIsXCJJc0JvbGRcIjpmYWxzZSxcIklzSXRhbGljXCI6ZmFsc2UsXCJJc1VuZGVybGluZWRcIjpmYWxzZX0sXCJGb3JlZ3JvdW5kXCI6e1wiJGlkXCI6XCI1OTNcIixcIkNvbG9yXCI6e1wiJGlkXCI6XCI1OTRcIixcIkFcIjoyNTUsXCJSXCI6MTQsXCJHXCI6NDAsXCJCXCI6NjV9fSxcIkhvcml6b250YWxBbGlnbm1lbnRcIjowLFwiSXNWaXNpYmxlXCI6dHJ1ZX0sXCJEYXRlRm9ybWF0XCI6e1wiJGlkXCI6XCI1OTV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Tk2XCIsXCJGb3JtYXRcIjowLFwiSXNWaXNpYmxlXCI6ZmFsc2UsXCJMYXN0S25vd25WaXNpYmlsaXR5U3RhdGVcIjpmYWxzZX19LFwiRGVmYXVsdFN3aW1sYW5lVGFza1N0eWxlXCI6e1wiJGlkXCI6XCI1OTdcIixcIlNoYXBlXCI6MSxcIlNoYXBlVGhpY2tuZXNzXCI6MCxcIkR1cmF0aW9uRm9ybWF0XCI6MCxcIlBlcmNlbnRhZ2VDb21wbGV0ZVRleHRTdHlsZVwiOntcIiRpZFwiOlwiNTk4XCIsXCJGb250U2V0dGluZ3NcIjp7XCIkaWRcIjpcIjU5OVwiLFwiRm9udFNpemVcIjoxMCxcIkZvbnROYW1lXCI6XCJDYWxpYnJpXCIsXCJJc0JvbGRcIjpmYWxzZSxcIklzSXRhbGljXCI6ZmFsc2UsXCJJc1VuZGVybGluZWRcIjpmYWxzZX0sXCJGb3JlZ3JvdW5kXCI6e1wiJGlkXCI6XCI2MDBcIixcIkNvbG9yXCI6e1wiJGlkXCI6XCI2MDFcIixcIkFcIjoyNTUsXCJSXCI6MjMyLFwiR1wiOjIzMixcIkJcIjoyMzJ9fSxcIkhvcml6b250YWxBbGlnbm1lbnRcIjoxLFwiSXNWaXNpYmxlXCI6dHJ1ZX0sXCJQZXJjZW50YWdlQ29tcGxldGVIaWdobGlnaHRTdHlsZVwiOntcIiRpZFwiOlwiNjAyXCIsXCJCYWNrZ3JvdW5kXCI6e1wiJGlkXCI6XCI2MDNcIixcIkNvbG9yXCI6e1wiJGlkXCI6XCI2MDRcIixcIkFcIjo4OSxcIlJcIjowLFwiR1wiOjAsXCJCXCI6MH19fSxcIkR1cmF0aW9uU3R5bGVcIjp7XCIkaWRcIjpcIjYwNVwiLFwiRm9udFNldHRpbmdzXCI6e1wiJGlkXCI6XCI2MDZcIixcIkZvbnRTaXplXCI6MTAsXCJGb250TmFtZVwiOlwiQ2FsaWJyaVwiLFwiSXNCb2xkXCI6ZmFsc2UsXCJJc0l0YWxpY1wiOmZhbHNlLFwiSXNVbmRlcmxpbmVkXCI6ZmFsc2V9LFwiRm9yZWdyb3VuZFwiOntcIiRpZFwiOlwiNjA3XCIsXCJDb2xvclwiOntcIiRpZFwiOlwiNjA4XCIsXCJBXCI6MjU1LFwiUlwiOjIzNyxcIkdcIjoxMjUsXCJCXCI6NDl9fSxcIkhvcml6b250YWxBbGlnbm1lbnRcIjowLFwiSXNWaXNpYmxlXCI6ZmFsc2V9LFwiTWFyZ2luXCI6e1wiJGlkXCI6XCI2MDlcIixcIlRvcFwiOjAuMCxcIkxlZnRcIjowLjAsXCJSaWdodFwiOjAuMCxcIkJvdHRvbVwiOjAuMH0sXCJTdGFydERhdGVQb3NpdGlvblwiOjMsXCJFbmREYXRlUG9zaXRpb25cIjozLFwiVGl0bGVQb3NpdGlvblwiOjQsXCJEdXJhdGlvblBvc2l0aW9uXCI6MCxcIlBlcmNlbnRhZ2VDb21wbGV0ZWRQb3NpdGlvblwiOjIsXCJTcGFjaW5nXCI6MyxcIkJhc2VsaW5lU3R5bGVcIjp7XCIkaWRcIjpcIjYxMFwiLFwiQmFzZWxpbmVTaGFwZVN0eWxlXCI6e1wiJGlkXCI6XCI2MTFcIixcIk1hcmdpblwiOntcIiRpZFwiOlwiNjEyXCIsXCJUb3BcIjowLjAsXCJMZWZ0XCI6MC4wLFwiUmlnaHRcIjowLjAsXCJCb3R0b21cIjowLjB9LFwiUGFkZGluZ1wiOntcIiRpZFwiOlwiNjEzXCIsXCJUb3BcIjowLjAsXCJMZWZ0XCI6MC4wLFwiUmlnaHRcIjowLjAsXCJCb3R0b21cIjowLjB9LFwiQmFja2dyb3VuZFwiOntcIiRpZFwiOlwiNjE0XCIsXCJDb2xvclwiOntcIiRpZFwiOlwiNjE1XCIsXCJBXCI6MTUzLFwiUlwiOjAsXCJHXCI6MCxcIkJcIjowfX0sXCJJc1Zpc2libGVcIjpmYWxzZSxcIldpZHRoXCI6MC4wLFwiSGVpZ2h0XCI6MC4wLFwiQm9yZGVyU3R5bGVcIjp7XCIkaWRcIjpcIjYxNlwiLFwiTGluZVN0eWxlXCI6e1wiJGlkXCI6XCI2MTdcIixcIkxpbmVDb2xvclwiOntcIiRpZFwiOlwiNjE4XCIsXCJDb2xvclwiOntcIiRpZFwiOlwiNjE5XCIsXCJBXCI6MjU1LFwiUlwiOjI1NSxcIkdcIjowLFwiQlwiOjB9fSxcIkxpbmVXZWlnaHRcIjoyLjAsXCJMaW5lVHlwZVwiOjB9LFwiSXNWaXNpYmxlXCI6ZmFsc2V9fX0sXCJTaGFwZVN0eWxlXCI6e1wiJGlkXCI6XCI2MjBcIixcIk1hcmdpblwiOntcIiRpZFwiOlwiNjIxXCIsXCJUb3BcIjowLjAsXCJMZWZ0XCI6NC4wLFwiUmlnaHRcIjo0LjAsXCJCb3R0b21cIjowLjB9LFwiUGFkZGluZ1wiOntcIiRpZFwiOlwiNjIyXCIsXCJUb3BcIjowLjAsXCJMZWZ0XCI6MC4wLFwiUmlnaHRcIjowLjAsXCJCb3R0b21cIjowLjB9LFwiQmFja2dyb3VuZFwiOntcIiRpZFwiOlwiNjIzXCIsXCJDb2xvclwiOntcIiRpZFwiOlwiNjI0XCIsXCJBXCI6MjU1LFwiUlwiOjE1LFwiR1wiOjE1OCxcIkJcIjoyMTN9fSxcIklzVmlzaWJsZVwiOnRydWUsXCJXaWR0aFwiOjAuMCxcIkhlaWdodFwiOjEwLjAsXCJCb3JkZXJTdHlsZVwiOntcIiRpZFwiOlwiNjI1XCIsXCJMaW5lU3R5bGVcIjp7XCIkaWRcIjpcIjYyNlwiLFwiTGluZUNvbG9yXCI6e1wiJGlkXCI6XCI2MjdcIixcIkNvbG9yXCI6e1wiJGlkXCI6XCI2MjhcIixcIkFcIjoyNTUsXCJSXCI6MjM0LFwiR1wiOjIyLFwiQlwiOjMwfX0sXCJMaW5lV2VpZ2h0XCI6Mi4wLFwiTGluZVR5cGVcIjowfSxcIklzVmlzaWJsZVwiOmZhbHNlfX0sXCJUaXRsZVN0eWxlXCI6e1wiJGlkXCI6XCI2MjlcIixcIkZvbnRTZXR0aW5nc1wiOntcIiRpZFwiOlwiNjMwXCIsXCJGb250U2l6ZVwiOjExLFwiRm9udE5hbWVcIjpcIkNhbGlicmlcIixcIklzQm9sZFwiOmZhbHNlLFwiSXNJdGFsaWNcIjpmYWxzZSxcIklzVW5kZXJsaW5lZFwiOmZhbHNlfSxcIkZvcmVncm91bmRcIjp7XCIkaWRcIjpcIjYzMVwiLFwiQ29sb3JcIjp7XCIkaWRcIjpcIjYzMlwiLFwiQVwiOjI1NSxcIlJcIjowLFwiR1wiOjAsXCJCXCI6MH19LFwiSG9yaXpvbnRhbEFsaWdubWVudFwiOjAsXCJJc1Zpc2libGVcIjp0cnVlfSxcIkRhdGVTdHlsZVwiOntcIiRpZFwiOlwiNjMzXCIsXCJGb250U2V0dGluZ3NcIjp7XCIkaWRcIjpcIjYzNFwiLFwiRm9udFNpemVcIjoxMCxcIkZvbnROYW1lXCI6XCJDYWxpYnJpXCIsXCJJc0JvbGRcIjpmYWxzZSxcIklzSXRhbGljXCI6ZmFsc2UsXCJJc1VuZGVybGluZWRcIjpmYWxzZX0sXCJGb3JlZ3JvdW5kXCI6e1wiJGlkXCI6XCI2MzVcIixcIkNvbG9yXCI6e1wiJGlkXCI6XCI2MzZcIixcIkFcIjoyNTUsXCJSXCI6MTQsXCJHXCI6NDAsXCJCXCI6NjV9fSxcIkhvcml6b250YWxBbGlnbm1lbnRcIjoyLFwiSXNWaXNpYmxlXCI6dHJ1ZX0sXCJEYXRlRm9ybWF0XCI6e1wiJGlkXCI6XCI2Mzd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jM4XCIsXCJGb3JtYXRcIjowLFwiSXNWaXNpYmxlXCI6ZmFsc2UsXCJMYXN0S25vd25WaXNpYmlsaXR5U3RhdGVcIjpmYWxzZX19LFwiRGVmYXVsdFN3aW1sYW5lTW90U3R5bGVcIjp7XCIkaWRcIjpcIjYzOVwiLFwiU2hhcGVcIjoxLFwiU2hhcGVTaXplXCI6MCxcIkRldGFpbHNTcGFjaW5nXCI6MC4wLFwiUGFkZGluZ1wiOntcIiRpZFwiOlwiNjQwXCIsXCJUb3BcIjo1LjAsXCJMZWZ0XCI6My4wLFwiUmlnaHRcIjowLjAsXCJCb3R0b21cIjoyLjB9LFwiUG9zaXRpb25PblRhc2tcIjoxLFwiU2hhcGVTdHlsZVwiOntcIiRpZFwiOlwiNjQxXCIsXCJNYXJnaW5cIjp7XCIkaWRcIjpcIjY0MlwiLFwiVG9wXCI6MC4wLFwiTGVmdFwiOjAuMCxcIlJpZ2h0XCI6MC4wLFwiQm90dG9tXCI6MC4wfSxcIlBhZGRpbmdcIjp7XCIkaWRcIjpcIjY0M1wiLFwiVG9wXCI6MC4wLFwiTGVmdFwiOjAuMCxcIlJpZ2h0XCI6MC4wLFwiQm90dG9tXCI6MC4wfSxcIkJhY2tncm91bmRcIjp7XCIkaWRcIjpcIjY0NFwiLFwiQ29sb3JcIjp7XCIkaWRcIjpcIjY0NVwiLFwiQVwiOjI1NSxcIlJcIjoxMSxcIkdcIjoxMTgsXCJCXCI6MTU5fX0sXCJJc1Zpc2libGVcIjp0cnVlLFwiV2lkdGhcIjoxMi4wLFwiSGVpZ2h0XCI6MTQuMCxcIkJvcmRlclN0eWxlXCI6e1wiJGlkXCI6XCI2NDZcIixcIkxpbmVTdHlsZVwiOntcIiRpZFwiOlwiNjQ3XCIsXCJMaW5lQ29sb3JcIjp7XCIkaWRcIjpcIjY0OFwiLFwiQ29sb3JcIjp7XCIkaWRcIjpcIjY0OVwiLFwiQVwiOjI1NSxcIlJcIjoyNTUsXCJHXCI6MCxcIkJcIjowfX0sXCJMaW5lV2VpZ2h0XCI6MC4wLFwiTGluZVR5cGVcIjowfSxcIklzVmlzaWJsZVwiOmZhbHNlfX0sXCJUaXRsZVN0eWxlXCI6e1wiJGlkXCI6XCI2NTBcIixcIkZvbnRTZXR0aW5nc1wiOntcIiRpZFwiOlwiNjUxXCIsXCJGb250U2l6ZVwiOjExLFwiRm9udE5hbWVcIjpcIkNhbGlicmlcIixcIklzQm9sZFwiOmZhbHNlLFwiSXNJdGFsaWNcIjpmYWxzZSxcIklzVW5kZXJsaW5lZFwiOmZhbHNlfSxcIkZvcmVncm91bmRcIjp7XCIkaWRcIjpcIjY1MlwiLFwiQ29sb3JcIjp7XCIkaWRcIjpcIjY1M1wiLFwiQVwiOjI1NSxcIlJcIjowLFwiR1wiOjAsXCJCXCI6MH19LFwiSG9yaXpvbnRhbEFsaWdubWVudFwiOjEsXCJJc1Zpc2libGVcIjp0cnVlfSxcIkRhdGVTdHlsZVwiOntcIiRpZFwiOlwiNjU0XCIsXCJGb250U2V0dGluZ3NcIjp7XCIkaWRcIjpcIjY1NVwiLFwiRm9udFNpemVcIjoxMCxcIkZvbnROYW1lXCI6XCJDYWxpYnJpXCIsXCJJc0JvbGRcIjpmYWxzZSxcIklzSXRhbGljXCI6ZmFsc2UsXCJJc1VuZGVybGluZWRcIjpmYWxzZX0sXCJGb3JlZ3JvdW5kXCI6e1wiJGlkXCI6XCI2NTZcIixcIkNvbG9yXCI6e1wiJGlkXCI6XCI2NTdcIixcIkFcIjoyNTUsXCJSXCI6MTQsXCJHXCI6NDAsXCJCXCI6NjV9fSxcIkhvcml6b250YWxBbGlnbm1lbnRcIjoxLFwiSXNWaXNpYmxlXCI6dHJ1ZX0sXCJEYXRlRm9ybWF0XCI6e1wiJGlkXCI6XCI2NTh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jU5XCIsXCJGb3JtYXRcIjowLFwiSXNWaXNpYmxlXCI6ZmFsc2UsXCJMYXN0S25vd25WaXNpYmlsaXR5U3RhdGVcIjpmYWxzZX19fV0sXCJHcmlkbGluZVBhbmVsU3R5bGVcIjp7XCIkaWRcIjpcIjY2MFwiLFwiR3JpZGxpbmVTdHlsZVwiOntcIiRpZFwiOlwiNjYxXCIsXCJMaW5lQ29sb3JcIjp7XCIkaWRcIjpcIjY2MlwiLFwiQ29sb3JcIjp7XCIkaWRcIjpcIjY2M1wiLFwiQVwiOjM4LFwiUlwiOjkxLFwiR1wiOjE1NSxcIkJcIjoyMTN9fSxcIkxpbmVXZWlnaHRcIjoxLjAsXCJMaW5lVHlwZVwiOjB9LFwiSXNWaXNpYmxlXCI6dHJ1ZX0sXCJBY3Rpdml0eUxpbmVQYW5lbFN0eWxlXCI6e1wiJGlkXCI6XCI2NjRcIixcIkFjdGl2aXR5TGluZVN0eWxlXCI6e1wiJGlkXCI6XCI2NjVcIixcIkxpbmVDb2xvclwiOntcIiRpZFwiOlwiNjY2XCIsXCJDb2xvclwiOntcIiRpZFwiOlwiNjY3XCIsXCJBXCI6MzgsXCJSXCI6NjgsXCJHXCI6MTE0LFwiQlwiOjE5Nn19LFwiTGluZVdlaWdodFwiOjEuMCxcIkxpbmVUeXBlXCI6MH0sXCJJc1Zpc2libGVcIjp0cnVlfSxcIkRlZmF1bHREZXBlbmRlbmN5U3R5bGVcIjp7XCIkaWRcIjpcIjY2OFwiLFwiTGluZVN0eWxlXCI6e1wiJGlkXCI6XCI2NjlcIixcIkxpbmVDb2xvclwiOntcIiRpZFwiOlwiNjcwXCIsXCJDb2xvclwiOntcIiRpZFwiOlwiNjcxXCIsXCJBXCI6MjU1LFwiUlwiOjAsXCJHXCI6MCxcIkJcIjowfX0sXCJMaW5lV2VpZ2h0XCI6MS4wLFwiTGluZVR5cGVcIjowfSxcIkVuZEFycm93aGVhZExpbmVTdHlsZVwiOntcIiRpZFwiOlwiNjcyXCIsXCJLaW5kXCI6MSxcIldpZHRoXCI6MSxcIkxlbmd0aFwiOjB9LFwiQnJpbmdUb0Zyb250XCI6ZmFsc2UsXCJSYWRpdXNcIjozLjB9LFwiQ3JpdGljYWxQYXRoU3R5bGVcIjp7XCIkaWRcIjpcIjY3M1wiLFwiQ3JpdGljYWxQYXRoU3R5bGVPcHRpb25zXCI6MzAsXCJMaW5lU3R5bGVcIjp7XCIkaWRcIjpcIjY3NFwiLFwiTGluZUNvbG9yXCI6e1wiJGlkXCI6XCI2NzVcIixcIkNvbG9yXCI6e1wiJGlkXCI6XCI2NzZcIixcIkFcIjoyNTUsXCJSXCI6MjIyLFwiR1wiOjUwLFwiQlwiOjUwfX0sXCJMaW5lV2VpZ2h0XCI6MS4wLFwiTGluZVR5cGVcIjowfSxcIlRpdGxlRm9yZWdyb3VuZFwiOntcIiRpZFwiOlwiNjc3XCIsXCJDb2xvclwiOntcIiRpZFwiOlwiNjc4XCIsXCJBXCI6MjU1LFwiUlwiOjE3NixcIkdcIjoxOSxcIkJcIjoyNX19LFwiU2hhcGVzQmFja2dyb3VuZFwiOntcIiRpZFwiOlwiNjc5XCIsXCJDb2xvclwiOntcIiRpZFwiOlwiNjgwXCIsXCJBXCI6MjU1LFwiUlwiOjI1MyxcIkdcIjoyMDMsXCJCXCI6MjA4fX0sXCJTaGFwZXNCb3JkZXJTdHlsZVwiOntcIiRpZFwiOlwiNjgxXCIsXCJMaW5lQ29sb3JcIjp7XCIkaWRcIjpcIjY4MlwiLFwiQ29sb3JcIjp7XCIkaWRcIjpcIjY4M1wiLFwiQVwiOjI1NSxcIlJcIjoyMzQsXCJHXCI6MjIsXCJCXCI6MzB9fSxcIkxpbmVXZWlnaHRcIjoyLjAsXCJMaW5lVHlwZVwiOjB9fSxcIlBhbmVsc1NwYWNpbmdEZWZpbml0aW9uXCI6e1wiJGlkXCI6XCI2ODRcIixcIlNwYWNpbmdBYm92ZVRpbWViYW5kXCI6MyxcIlNwYWNpbmdCZWxvd1RpbWViYW5kXCI6MyxcIlNwYWNpbmdBYm92ZUJldHdlZW5Td2ltbGFuZXNBbmRUYXNrc1wiOjUsXCJTcGFjaW5nQmVsb3dCZXR3ZWVuU3dpbWxhbmVzQW5kVGFza3NcIjo1fSxcIkNvbmRpdGlvbmFsRm9ybWF0dGluZ1wiOntcIiRpZFwiOlwiNjg1XCIsXCJQdkFGb3JtYXR0aW5nXCI6e1wiJGlkXCI6XCI2ODZcIixcIkRlbGF5VGFza1N0eWxlXCI6e1wiJGlkXCI6XCI2ODdcIixcIlN0eWxlT3B0aW9uc1wiOjgsXCJUaXRsZUZvcmVncm91bmRcIjp7XCIkaWRcIjpcIjY4OFwiLFwiQ29sb3JcIjp7XCIkaWRcIjpcIjY4OVwiLFwiQVwiOjI1NSxcIlJcIjoxNzUsXCJHXCI6MCxcIkJcIjowfX0sXCJBY3R1YWxTaGFwZXNCYWNrZ3JvdW5kXCI6e1wiJGlkXCI6XCI2OTBcIixcIkNvbG9yXCI6e1wiJGlkXCI6XCI2OTFcIixcIkFcIjo2MixcIlJcIjoyNTUsXCJHXCI6MCxcIkJcIjowfX0sXCJBY3R1YWxTaGFwZXNCb3JkZXJTdHlsZVwiOntcIiRpZFwiOlwiNjkyXCIsXCJMaW5lQ29sb3JcIjp7XCIkaWRcIjpcIjY5M1wiLFwiQ29sb3JcIjp7XCIkaWRcIjpcIjY5NFwiLFwiQVwiOjE2MyxcIlJcIjoyNTUsXCJHXCI6MCxcIkJcIjowfX0sXCJMaW5lV2VpZ2h0XCI6My4wLFwiTGluZVR5cGVcIjowfSxcIkJhc2VsaW5lU2hhcGVzQmFja2dyb3VuZFwiOntcIiRpZFwiOlwiNjk1XCIsXCJDb2xvclwiOntcIiRpZFwiOlwiNjk2XCIsXCJBXCI6MTg0LFwiUlwiOjI1NSxcIkdcIjowLFwiQlwiOjB9fX0sXCJEZWxheU1pbGVzdG9uZVN0eWxlXCI6e1wiJGlkXCI6XCI2OTdcIixcIlN0eWxlT3B0aW9uc1wiOjIsXCJUaXRsZUZvcmVncm91bmRcIjp7XCIkaWRcIjpcIjY5OFwiLFwiQ29sb3JcIjp7XCIkaWRcIjpcIjY5OVwiLFwiQVwiOjI1NSxcIlJcIjoxNzUsXCJHXCI6MCxcIkJcIjowfX0sXCJBY3R1YWxTaGFwZXNCYWNrZ3JvdW5kXCI6e1wiJGlkXCI6XCI3MDBcIixcIkNvbG9yXCI6e1wiJGlkXCI6XCI3MDFcIixcIkFcIjoyNTUsXCJSXCI6MjIyLFwiR1wiOjgwLFwiQlwiOjUwfX0sXCJBY3R1YWxTaGFwZXNCb3JkZXJTdHlsZVwiOntcIiRpZFwiOlwiNzAyXCIsXCJMaW5lQ29sb3JcIjp7XCIkaWRcIjpcIjcwM1wiLFwiQ29sb3JcIjp7XCIkaWRcIjpcIjcwNFwiLFwiQVwiOjE2MyxcIlJcIjoyNTUsXCJHXCI6MCxcIkJcIjowfX0sXCJMaW5lV2VpZ2h0XCI6My4wLFwiTGluZVR5cGVcIjowfSxcIkJhc2VsaW5lU2hhcGVzQmFja2dyb3VuZFwiOntcIiRpZFwiOlwiNzA1XCIsXCJDb2xvclwiOntcIiRpZFwiOlwiNzA2XCIsXCJBXCI6MTg0LFwiUlwiOjI1NSxcIkdcIjowLFwiQlwiOjB9fX0sXCJBZHZhbmNlVGFza1N0eWxlXCI6e1wiJGlkXCI6XCI3MDdcIixcIlN0eWxlT3B0aW9uc1wiOjgsXCJUaXRsZUZvcmVncm91bmRcIjp7XCIkaWRcIjpcIjcwOFwiLFwiQ29sb3JcIjp7XCIkaWRcIjpcIjcwOVwiLFwiQVwiOjI1NSxcIlJcIjowLFwiR1wiOjExMCxcIkJcIjowfX0sXCJBY3R1YWxTaGFwZXNCYWNrZ3JvdW5kXCI6e1wiJGlkXCI6XCI3MTBcIixcIkNvbG9yXCI6e1wiJGlkXCI6XCI3MTFcIixcIkFcIjo2MSxcIlJcIjowLFwiR1wiOjEyOCxcIkJcIjowfX0sXCJBY3R1YWxTaGFwZXNCb3JkZXJTdHlsZVwiOntcIiRpZFwiOlwiNzEyXCIsXCJMaW5lQ29sb3JcIjp7XCIkaWRcIjpcIjcxM1wiLFwiQ29sb3JcIjp7XCIkaWRcIjpcIjcxNFwiLFwiQVwiOjE2MyxcIlJcIjowLFwiR1wiOjEyOCxcIkJcIjowfX0sXCJMaW5lV2VpZ2h0XCI6My4wLFwiTGluZVR5cGVcIjowfSxcIkJhc2VsaW5lU2hhcGVzQmFja2dyb3VuZFwiOntcIiRpZFwiOlwiNzE1XCIsXCJDb2xvclwiOntcIiRpZFwiOlwiNzE2XCIsXCJBXCI6MTg0LFwiUlwiOjAsXCJHXCI6MTI4LFwiQlwiOjB9fX0sXCJBZHZhbmNlTWlsZXN0b25lU3R5bGVcIjp7XCIkaWRcIjpcIjcxN1wiLFwiU3R5bGVPcHRpb25zXCI6MixcIlRpdGxlRm9yZWdyb3VuZFwiOntcIiRpZFwiOlwiNzE4XCIsXCJDb2xvclwiOntcIiRpZFwiOlwiNzE5XCIsXCJBXCI6MjU1LFwiUlwiOjAsXCJHXCI6MTEwLFwiQlwiOjB9fSxcIkFjdHVhbFNoYXBlc0JhY2tncm91bmRcIjp7XCIkaWRcIjpcIjcyMFwiLFwiQ29sb3JcIjp7XCIkaWRcIjpcIjcyMVwiLFwiQVwiOjI1NSxcIlJcIjoyMCxcIkdcIjoxMDAsXCJCXCI6MH19LFwiQWN0dWFsU2hhcGVzQm9yZGVyU3R5bGVcIjp7XCIkaWRcIjpcIjcyMlwiLFwiTGluZUNvbG9yXCI6e1wiJGlkXCI6XCI3MjNcIixcIkNvbG9yXCI6e1wiJGlkXCI6XCI3MjRcIixcIkFcIjoxNjMsXCJSXCI6MCxcIkdcIjoxMjgsXCJCXCI6MH19LFwiTGluZVdlaWdodFwiOjMuMCxcIkxpbmVUeXBlXCI6MH0sXCJCYXNlbGluZVNoYXBlc0JhY2tncm91bmRcIjp7XCIkaWRcIjpcIjcyNVwiLFwiQ29sb3JcIjp7XCIkaWRcIjpcIjcyNlwiLFwiQVwiOjE4NCxcIlJcIjowLFwiR1wiOjEyOCxcIkJcIjowfX19fX0sXCJfc2VsZWN0ZWRUaGVtZVByZXNldENvbG9yc1wiOntcIiRpZFwiOlwiNzI3XCIsXCJUZXh0TGlnaHRcIjp7XCIkaWRcIjpcIjcyOFwiLFwiQVwiOjI1NSxcIlJcIjoyNTUsXCJHXCI6MjU1LFwiQlwiOjI1NX0sXCJUZXh0RGFya1wiOntcIiRpZFwiOlwiNzI5XCIsXCJBXCI6MjU1LFwiUlwiOjAsXCJHXCI6MCxcIkJcIjowfSxcIkFjY2VudDFcIjp7XCIkaWRcIjpcIjczMFwiLFwiQVwiOjI1NSxcIlJcIjoyMzIsXCJHXCI6MjMyLFwiQlwiOjIzMn0sXCJBY2NlbnQyXCI6e1wiJGlkXCI6XCI3MzFcIixcIkFcIjoyNTUsXCJSXCI6MTQsXCJHXCI6NDAsXCJCXCI6NjV9LFwiQWNjZW50M1wiOntcIiRpZFwiOlwiNzMyXCIsXCJBXCI6MjU1LFwiUlwiOjIxLFwiR1wiOjk2LFwiQlwiOjEzMH0sXCJBY2NlbnQ0XCI6e1wiJGlkXCI6XCI3MzNcIixcIkFcIjoyNTUsXCJSXCI6MjMzLFwiR1wiOjExMyxcIkJcIjo1MH0sXCJBY2NlbnQ1XCI6e1wiJGlkXCI6XCI3MzRcIixcIkFcIjoyNTUsXCJSXCI6MjUsXCJHXCI6MTA3LFwiQlwiOjM2fSxcIkFjY2VudDZcIjp7XCIkaWRcIjpcIjczNVwiLFwiQVwiOjI1NSxcIlJcIjoxNSxcIkdcIjoxNTgsXCJCXCI6MjEzfSxcIkFjY2VudDdcIjp7XCIkaWRcIjpcIjczNlwiLFwiQVwiOjI1NSxcIlJcIjoxNjAsXCJHXCI6NDMsXCJCXCI6MTQ3fSxcIkFjY2VudDhcIjp7XCIkaWRcIjpcIjczN1wiLFwiQVwiOjI1NSxcIlJcIjo3OCxcIkdcIjoxNjcsXCJCXCI6NDZ9fSxcIl9jdXN0b21QcmVzZXRDb2xvcnNcIjp7XCIkaWRcIjpcIjczOFwifX19IiwiUmVjZW50Q29sb3JzQ29sbGVjdGlvbiI6IltcIiNGRkU5NzEzMlwiXSJ9LCJTZXR0aW5ncyI6eyIkaWQiOiIxOTMxIiwiSW1wYU9wdGlvbnMiOnsiJGlkIjoiMTkzMi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E5MzMiLCJVc2VUaW1lIjpmYWxzZSwiV29ya0RheVN0YXJ0IjoiMDA6MDA6MDAiLCJXb3JrRGF5RW5kIjoiMjM6NTk6MDAifSwiTGFzdFVzZWRUZW1wbGF0ZUlkIjoiMDAwMDAwMDAtMDAwMC0wMDAwLTAwMDAtMDAwMDAwMDAwMDAwIiwiTGFzdFVzZWRUaGVtZURldGFpbHMiOnsiJGlkIjoiMTkzNCIsIklkIjoiMDQ4NzE1YjAtZDU3OC00YzJmLWEzMjYtODgxOGJlMjQ3MjQ5IiwiVGl0bGUiOiJCYXNlbGluZSIsIkNhdGVnb3J5IjoxfSwiRmlyc3RXZWVrT2ZZZWFyIjowLCJQbGFjZU1pbGVzdG9uZUF0VGhlQmVnaW5uaW5nT2ZUaGVEYXkiOmZhbHNlLCJEZXBlbmRlbmN5U2NoZWR1bGluZ1NldHRpbmdzIjp7IiRpZCI6IjE5MzUiLCJEZXBlbmRlbmNpZXNTY2hlZHVsaW5nTW9kZVNldHRpbmciOiJGbGV4aWJsZSIsIkRlcGVuZGVuY2llc1ByZXZpb3VzU2NoZWR1bGluZ01vZGUiOiJGbGV4aWJsZSIsIk9uQnJlYWtpbmdGbGV4aWJsZVNjaGVkdWxpbmdNb2RlU2V0dGluZyI6IkFza0V2ZXJ5dGltZSIsIk9uQnJlYWtpbmdTdHJpY3RTY2hlZHVsaW5nTW9kZVNldHRpbmciOiJBc2tFdmVyeXRpbWUifSwiRGVwZW5kZW5jeU1vZHVsZUVuYWJsZWQiOnRydWUsIlBsYW5uZWRNb2R1bGVFbmFibGVkIjpmYWxzZSwiT2xkRml4ZWRJbnRlcnZhbHNSZW5kZXJpbmdTdHJhdGVneVVzZWRCZWZvcmUiOmZhbHNlLCJEZXBlbmRlbmNpZXMiOnsiX2RlcGVuZGVuY2llcyI6W11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3"/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5-09-01T00:00:00.0000000Z"/>
  <p:tag name="OTLDURATIONFORMAT" val="day"/>
  <p:tag name="OTLSPACING" val="3"/>
  <p:tag name="OTLSHAPETHICKNESSTYPE" val="Thin"/>
  <p:tag name="OTLBASELINESTARTDATE" val="2025-09-01T00:00:00.0000000"/>
  <p:tag name="OTLBASELINEENDDATE" val="2025-09-20T23:59:00.0000000"/>
  <p:tag name="OTLMARKERSHAPE" val="OTL"/>
  <p:tag name="OTLENDDATE" val="2025-09-15T23:59:00.0000000Z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BASELINESTARTDATE" val="2025-10-16T00:00:00.0000000"/>
  <p:tag name="OTLBASELINEENDDATE" val="2025-11-05T23:59:00.0000000"/>
  <p:tag name="OTLMARKERSHAPE" val="OTL"/>
  <p:tag name="OTLSTARTDATE" val="2025-09-16T00:00:00.0000000Z"/>
  <p:tag name="OTLENDDATE" val="2025-09-30T23:59:00.0000000Z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BASELINESTARTDATE" val="2025-11-01T00:00:00.0000000"/>
  <p:tag name="OTLBASELINEENDDATE" val="2025-11-21T23:59:00.0000000"/>
  <p:tag name="OTLMARKERSHAPE" val="OTL"/>
  <p:tag name="OTLSTARTDATE" val="2025-10-01T00:00:00.0000000Z"/>
  <p:tag name="OTLENDDATE" val="2025-10-15T23:59:00.0000000Z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BASELINESTARTDATE" val="2025-11-16T00:00:00.0000000"/>
  <p:tag name="OTLBASELINEENDDATE" val="2025-12-05T23:59:00.0000000"/>
  <p:tag name="OTLMARKERSHAPE" val="OTL"/>
  <p:tag name="OTLSTARTDATE" val="2025-10-16T00:00:00.0000000Z"/>
  <p:tag name="OTLENDDATE" val="2025-10-31T23:59:00.0000000Z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SHAPETHICKNESSTYPE" val="Thin"/>
  <p:tag name="OTLBASELINESTARTDATE" val="2025-11-30T00:00:00.0000000"/>
  <p:tag name="OTLBASELINEENDDATE" val="2025-11-30T23:59:00.0000000"/>
  <p:tag name="OTLMARKERSHAPE" val="OTL"/>
  <p:tag name="OTLSTARTDATE" val="2025-10-31T00:00:00.0000000Z"/>
  <p:tag name="OTLENDDATE" val="2025-10-31T23:59:00.0000000Z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Hide"/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5-10-08T00:00:00.0000000"/>
  <p:tag name="OTLENDDATE" val="2025-10-08T23:59:00.0000000"/>
  <p:tag name="OTLBASELINESTARTDATE" val="2025-10-08T00:00:00.0000000"/>
  <p:tag name="OTLBASELINEENDDATE" val="2025-10-08T23:59:00.0000000"/>
  <p:tag name="OTLDURATIONFORMAT" val="day"/>
  <p:tag name="OTLSPACING" val="3"/>
  <p:tag name="OTLSHAPETHICKNESSTYPE" val="Thin"/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TYPE" val="Months"/>
  <p:tag name="OTLTIMEBANDSCALEFORMAT" val="MMM"/>
  <p:tag name="OTLTIMEBANDSHAPETYPE" val="RoundedCornerRectangleTimeband"/>
  <p:tag name="OTLTIMEBANDSHAPEHEIGHT" val="20"/>
  <p:tag name="OTLTIMEBANDSHAPEPADDINGLEFT" val="0"/>
  <p:tag name="OTLTIMEBANDCULTUREINFO" val="en-US"/>
  <p:tag name="OTLTIMEBANDQUICKPOSITION" val="Top"/>
  <p:tag name="OTLTIMEBANDTHREEDEFFECTS" val="None"/>
  <p:tag name="OTLTIMEBANDAUTODATERANGE" val="True"/>
  <p:tag name="OTLTIMEBANDSTARTDATE" val="0001-01-01T00:00:00.0000000"/>
  <p:tag name="OTLTIMEBANDENDDATE" val="2025-12-05T23:59:00.0000000Z"/>
  <p:tag name="OTLTIMEBANDWORKINGDAYS" val="Standard"/>
  <p:tag name="OTLTIMEBANDUSETIME" val="False"/>
  <p:tag name="OTLTIMEBANDTIMECONFIGWORKDAYSTART" val="00:00:00"/>
  <p:tag name="OTLTIMEBANDTIMECONFIGWORKDAYEND" val="23:59:00"/>
  <p:tag name="OTLTIMEBANDSCALEMARKING" val="None"/>
  <p:tag name="OTLRIGHTENDCAPSMARGINRIGHT" val="20"/>
  <p:tag name="OTLLEFTENDCAPSMARGINLEFT" val="39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ENABLED" val="Tru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PACINGABOVE" val="3"/>
  <p:tag name="OTLTIMEBANDSPACINGBELOW" val="3"/>
  <p:tag name="OTLTIMEBANDSPACINGABOVEFORSWLANDTASKS" val="5"/>
  <p:tag name="OTLTIMEBANDSPACINGBELOWFORSWLANDTASKS" val="5"/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3"/>
  <p:tag name="OTLMARKERSHAPE" val="OTL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86</Words>
  <Application>Microsoft Office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Bahnschrift Light SemiCondensed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LUCIANA VALERIAA ZUÑIGA CARDENAS</dc:creator>
  <cp:lastModifiedBy>Jadee Huamanñahui</cp:lastModifiedBy>
  <cp:revision>4</cp:revision>
  <dcterms:created xsi:type="dcterms:W3CDTF">2025-10-08T18:35:10Z</dcterms:created>
  <dcterms:modified xsi:type="dcterms:W3CDTF">2025-10-08T18:49:50Z</dcterms:modified>
</cp:coreProperties>
</file>