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png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94055"/>
            <a:ext cx="12192000" cy="25368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51610" y="1492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cam2world</a:t>
            </a:r>
            <a:r>
              <a:rPr lang="zh-CN" altLang="en-US"/>
              <a:t>多项式</a:t>
            </a:r>
            <a:r>
              <a:rPr lang="zh-CN" altLang="en-US"/>
              <a:t>变化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84150" y="2729865"/>
            <a:ext cx="11823700" cy="54991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WPS 演示</Application>
  <PresentationFormat>宽屏</PresentationFormat>
  <Paragraphs>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losehu</cp:lastModifiedBy>
  <cp:revision>9</cp:revision>
  <dcterms:created xsi:type="dcterms:W3CDTF">2025-07-31T11:11:38Z</dcterms:created>
  <dcterms:modified xsi:type="dcterms:W3CDTF">2025-07-31T11:11:38Z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2052-6.6.1.8808</vt:lpwstr>
  </property>
  <property fmtid="{D5CDD505-2E9C-101B-9397-08002B2CF9AE}" pid="3" name="ICV">
    <vt:lpwstr>3841FE6D11FE149B03418B68CE1902A6_41</vt:lpwstr>
  </property>
</Properties>
</file>