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314" r:id="rId3"/>
    <p:sldId id="258" r:id="rId4"/>
    <p:sldId id="393" r:id="rId5"/>
    <p:sldId id="469" r:id="rId6"/>
    <p:sldId id="470" r:id="rId7"/>
    <p:sldId id="260" r:id="rId8"/>
  </p:sldIdLst>
  <p:sldSz cx="10974388" cy="6859588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>
          <p15:clr>
            <a:srgbClr val="A4A3A4"/>
          </p15:clr>
        </p15:guide>
        <p15:guide id="2" pos="34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3B"/>
    <a:srgbClr val="003300"/>
    <a:srgbClr val="66FF99"/>
    <a:srgbClr val="47E8F9"/>
    <a:srgbClr val="D09E00"/>
    <a:srgbClr val="99FF99"/>
    <a:srgbClr val="FFC50D"/>
    <a:srgbClr val="F6BB00"/>
    <a:srgbClr val="FF0066"/>
    <a:srgbClr val="6F9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978" y="78"/>
      </p:cViewPr>
      <p:guideLst>
        <p:guide orient="horz" pos="2162"/>
        <p:guide pos="34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3" cy="7200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itchFamily="34" charset="0"/>
              <a:buNone/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607EDA43-EBDE-4362-A3D0-EB8F06F8AE6B}" type="datetime1">
              <a:rPr lang="zh-CN" altLang="en-US"/>
              <a:pPr>
                <a:defRPr/>
              </a:pPr>
              <a:t>2016/8/1</a:t>
            </a:fld>
            <a:endParaRPr lang="zh-CN" altLang="en-US" sz="1200"/>
          </a:p>
        </p:txBody>
      </p:sp>
      <p:sp>
        <p:nvSpPr>
          <p:cNvPr id="12186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685800"/>
            <a:ext cx="5486400" cy="3429000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3077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spcBef>
                <a:spcPct val="30000"/>
              </a:spcBef>
              <a:buFont typeface="Arial" pitchFamily="34" charset="0"/>
              <a:buNone/>
              <a:defRPr/>
            </a:pPr>
            <a:r>
              <a:rPr lang="zh-CN" sz="1200">
                <a:latin typeface="Arial" pitchFamily="34" charset="0"/>
              </a:rPr>
              <a:t>单击此处编辑母版文本样式</a:t>
            </a:r>
          </a:p>
          <a:p>
            <a:pPr>
              <a:spcBef>
                <a:spcPct val="30000"/>
              </a:spcBef>
              <a:buFont typeface="Arial" pitchFamily="34" charset="0"/>
              <a:buNone/>
              <a:defRPr/>
            </a:pPr>
            <a:r>
              <a:rPr lang="zh-CN" sz="1200">
                <a:latin typeface="Arial" pitchFamily="34" charset="0"/>
              </a:rPr>
              <a:t>第二级</a:t>
            </a:r>
          </a:p>
          <a:p>
            <a:pPr>
              <a:spcBef>
                <a:spcPct val="30000"/>
              </a:spcBef>
              <a:buFont typeface="Arial" pitchFamily="34" charset="0"/>
              <a:buNone/>
              <a:defRPr/>
            </a:pPr>
            <a:r>
              <a:rPr lang="zh-CN" sz="1200">
                <a:latin typeface="Arial" pitchFamily="34" charset="0"/>
              </a:rPr>
              <a:t>第三级</a:t>
            </a:r>
          </a:p>
          <a:p>
            <a:pPr>
              <a:spcBef>
                <a:spcPct val="30000"/>
              </a:spcBef>
              <a:buFont typeface="Arial" pitchFamily="34" charset="0"/>
              <a:buNone/>
              <a:defRPr/>
            </a:pPr>
            <a:r>
              <a:rPr lang="zh-CN" sz="1200">
                <a:latin typeface="Arial" pitchFamily="34" charset="0"/>
              </a:rPr>
              <a:t>第四级</a:t>
            </a:r>
          </a:p>
          <a:p>
            <a:pPr>
              <a:spcBef>
                <a:spcPct val="30000"/>
              </a:spcBef>
              <a:buFont typeface="Arial" pitchFamily="34" charset="0"/>
              <a:buNone/>
              <a:defRPr/>
            </a:pPr>
            <a:r>
              <a:rPr lang="zh-CN" sz="1200">
                <a:latin typeface="Arial" pitchFamily="34" charset="0"/>
              </a:rPr>
              <a:t>第五级</a:t>
            </a: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itchFamily="34" charset="0"/>
              <a:buNone/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E87319DB-FDAC-41E8-9A97-9DF6387B8DCD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7254278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3079" y="2130922"/>
            <a:ext cx="9328230" cy="147036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46158" y="3887101"/>
            <a:ext cx="7682072" cy="1753006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03EEB6-647D-42E2-BC9B-50CA7168CBEA}" type="datetime1">
              <a:rPr lang="zh-CN" altLang="en-US"/>
              <a:pPr>
                <a:defRPr/>
              </a:pPr>
              <a:t>2016/8/1</a:t>
            </a:fld>
            <a:endParaRPr lang="zh-CN" altLang="en-US" sz="18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1383D8-5488-4D3A-AD46-1012BF2F71D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>
    <p:pull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11A20-3B81-44D7-AE11-1116968231EE}" type="datetime1">
              <a:rPr lang="zh-CN" altLang="en-US"/>
              <a:pPr>
                <a:defRPr/>
              </a:pPr>
              <a:t>2016/8/1</a:t>
            </a:fld>
            <a:endParaRPr lang="zh-CN" altLang="en-US" sz="18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F77E1-5DD9-4C9C-8537-DA449A62483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>
    <p:pull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956432" y="274705"/>
            <a:ext cx="2469237" cy="5852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48719" y="274705"/>
            <a:ext cx="7224806" cy="5852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53F3EF-7C71-4862-9217-5EAEBE376E39}" type="datetime1">
              <a:rPr lang="zh-CN" altLang="en-US"/>
              <a:pPr>
                <a:defRPr/>
              </a:pPr>
              <a:t>2016/8/1</a:t>
            </a:fld>
            <a:endParaRPr lang="zh-CN" altLang="en-US" sz="18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0F50C-7D96-4428-8273-FEAF12E3E17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>
    <p:pull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3079" y="2130922"/>
            <a:ext cx="9328230" cy="147036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46158" y="3887101"/>
            <a:ext cx="7682072" cy="1753006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BCD74-8FC6-4315-86A8-2947E3356916}" type="datetime1">
              <a:rPr lang="zh-CN" altLang="en-US"/>
              <a:pPr>
                <a:defRPr/>
              </a:pPr>
              <a:t>2016/8/1</a:t>
            </a:fld>
            <a:endParaRPr lang="zh-CN" altLang="en-US" sz="1800">
              <a:latin typeface="+mn-lt"/>
              <a:sym typeface="Calibri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13540E-B41D-4C9A-B8A7-4B90261171B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+mn-lt"/>
              <a:sym typeface="Calibri" pitchFamily="34" charset="0"/>
            </a:endParaRPr>
          </a:p>
        </p:txBody>
      </p:sp>
    </p:spTree>
  </p:cSld>
  <p:clrMapOvr>
    <a:masterClrMapping/>
  </p:clrMapOvr>
  <p:transition>
    <p:pull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1E6D6-1033-4BB8-9696-CC4798612ACD}" type="datetime1">
              <a:rPr lang="zh-CN" altLang="en-US"/>
              <a:pPr>
                <a:defRPr/>
              </a:pPr>
              <a:t>2016/8/1</a:t>
            </a:fld>
            <a:endParaRPr lang="zh-CN" altLang="en-US" sz="1800">
              <a:latin typeface="+mn-lt"/>
              <a:sym typeface="Calibri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723D10-83E6-499F-9DE9-F1D3D078ECF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+mn-lt"/>
              <a:sym typeface="Calibri" pitchFamily="34" charset="0"/>
            </a:endParaRPr>
          </a:p>
        </p:txBody>
      </p:sp>
    </p:spTree>
  </p:cSld>
  <p:clrMapOvr>
    <a:masterClrMapping/>
  </p:clrMapOvr>
  <p:transition>
    <p:pull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6902" y="4407924"/>
            <a:ext cx="9328230" cy="136239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66902" y="2907387"/>
            <a:ext cx="9328230" cy="1500534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F5095-AD21-46AD-BA4D-671C16E9DD00}" type="datetime1">
              <a:rPr lang="zh-CN" altLang="en-US"/>
              <a:pPr>
                <a:defRPr/>
              </a:pPr>
              <a:t>2016/8/1</a:t>
            </a:fld>
            <a:endParaRPr lang="zh-CN" altLang="en-US" sz="1800">
              <a:latin typeface="+mn-lt"/>
              <a:sym typeface="Calibri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1C73D1-993C-426E-A3E1-01FEB50EBFB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+mn-lt"/>
              <a:sym typeface="Calibri" pitchFamily="34" charset="0"/>
            </a:endParaRPr>
          </a:p>
        </p:txBody>
      </p:sp>
    </p:spTree>
  </p:cSld>
  <p:clrMapOvr>
    <a:masterClrMapping/>
  </p:clrMapOvr>
  <p:transition>
    <p:pull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48720" y="1600572"/>
            <a:ext cx="4847022" cy="45270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78646" y="1600572"/>
            <a:ext cx="4847022" cy="45270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7DB4D-8EA2-4295-B007-5BA3E5351363}" type="datetime1">
              <a:rPr lang="zh-CN" altLang="en-US"/>
              <a:pPr>
                <a:defRPr/>
              </a:pPr>
              <a:t>2016/8/1</a:t>
            </a:fld>
            <a:endParaRPr lang="zh-CN" altLang="en-US" sz="1800">
              <a:latin typeface="+mn-lt"/>
              <a:sym typeface="Calibri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9BE21-731A-477C-A487-B832D9550D4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+mn-lt"/>
              <a:sym typeface="Calibri" pitchFamily="34" charset="0"/>
            </a:endParaRPr>
          </a:p>
        </p:txBody>
      </p:sp>
    </p:spTree>
  </p:cSld>
  <p:clrMapOvr>
    <a:masterClrMapping/>
  </p:clrMapOvr>
  <p:transition>
    <p:pull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8719" y="1535469"/>
            <a:ext cx="4848928" cy="6399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8719" y="2175381"/>
            <a:ext cx="4848928" cy="39522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574841" y="1535469"/>
            <a:ext cx="4850832" cy="6399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574841" y="2175381"/>
            <a:ext cx="4850832" cy="39522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F265E4-1A40-46B4-90FE-C79A245BAE9E}" type="datetime1">
              <a:rPr lang="zh-CN" altLang="en-US"/>
              <a:pPr>
                <a:defRPr/>
              </a:pPr>
              <a:t>2016/8/1</a:t>
            </a:fld>
            <a:endParaRPr lang="zh-CN" altLang="en-US" sz="1800">
              <a:latin typeface="+mn-lt"/>
              <a:sym typeface="Calibri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DB6564-38B6-4279-B472-1F56D336A1F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+mn-lt"/>
              <a:sym typeface="Calibri" pitchFamily="34" charset="0"/>
            </a:endParaRPr>
          </a:p>
        </p:txBody>
      </p:sp>
    </p:spTree>
  </p:cSld>
  <p:clrMapOvr>
    <a:masterClrMapping/>
  </p:clrMapOvr>
  <p:transition>
    <p:pull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CFAE09-D89A-4B4F-9858-B39B8FA420C4}" type="datetime1">
              <a:rPr lang="zh-CN" altLang="en-US"/>
              <a:pPr>
                <a:defRPr/>
              </a:pPr>
              <a:t>2016/8/1</a:t>
            </a:fld>
            <a:endParaRPr lang="zh-CN" altLang="en-US" sz="1800">
              <a:latin typeface="+mn-lt"/>
              <a:sym typeface="Calibri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F4880-299C-46E7-A5E4-FDD4D679620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+mn-lt"/>
              <a:sym typeface="Calibri" pitchFamily="34" charset="0"/>
            </a:endParaRPr>
          </a:p>
        </p:txBody>
      </p:sp>
    </p:spTree>
  </p:cSld>
  <p:clrMapOvr>
    <a:masterClrMapping/>
  </p:clrMapOvr>
  <p:transition>
    <p:pull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AB282D-E1C9-40FD-BF95-8A9A46682384}" type="datetime1">
              <a:rPr lang="zh-CN" altLang="en-US"/>
              <a:pPr>
                <a:defRPr/>
              </a:pPr>
              <a:t>2016/8/1</a:t>
            </a:fld>
            <a:endParaRPr lang="zh-CN" altLang="en-US" sz="1800">
              <a:latin typeface="+mn-lt"/>
              <a:sym typeface="Calibri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1968B5-5BE0-4C7B-AAC5-3267A0247A6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+mn-lt"/>
              <a:sym typeface="Calibri" pitchFamily="34" charset="0"/>
            </a:endParaRPr>
          </a:p>
        </p:txBody>
      </p:sp>
    </p:spTree>
  </p:cSld>
  <p:clrMapOvr>
    <a:masterClrMapping/>
  </p:clrMapOvr>
  <p:transition>
    <p:pull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723" y="273117"/>
            <a:ext cx="3610498" cy="116231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90680" y="273116"/>
            <a:ext cx="6134988" cy="585446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8723" y="1435437"/>
            <a:ext cx="3610498" cy="4692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C087EA-217A-4A14-919F-824B5BD7FC2D}" type="datetime1">
              <a:rPr lang="zh-CN" altLang="en-US"/>
              <a:pPr>
                <a:defRPr/>
              </a:pPr>
              <a:t>2016/8/1</a:t>
            </a:fld>
            <a:endParaRPr lang="zh-CN" altLang="en-US" sz="1800">
              <a:latin typeface="+mn-lt"/>
              <a:sym typeface="Calibri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44A57-AA07-46A4-AA93-2441D8889E7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+mn-lt"/>
              <a:sym typeface="Calibri" pitchFamily="34" charset="0"/>
            </a:endParaRPr>
          </a:p>
        </p:txBody>
      </p:sp>
    </p:spTree>
  </p:cSld>
  <p:clrMapOvr>
    <a:masterClrMapping/>
  </p:clrMapOvr>
  <p:transition>
    <p:pull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F02D81-637C-4162-93A4-A46576845093}" type="datetime1">
              <a:rPr lang="zh-CN" altLang="en-US"/>
              <a:pPr>
                <a:defRPr/>
              </a:pPr>
              <a:t>2016/8/1</a:t>
            </a:fld>
            <a:endParaRPr lang="zh-CN" altLang="en-US" sz="18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3B8B2D-2525-4BE4-AF5D-7A2F34534AA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>
    <p:pull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51056" y="4801712"/>
            <a:ext cx="6584633" cy="5668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51056" y="612920"/>
            <a:ext cx="6584633" cy="41157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51056" y="5368582"/>
            <a:ext cx="6584633" cy="8050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3F0AD9-7961-4295-89E7-D8DA177073F1}" type="datetime1">
              <a:rPr lang="zh-CN" altLang="en-US"/>
              <a:pPr>
                <a:defRPr/>
              </a:pPr>
              <a:t>2016/8/1</a:t>
            </a:fld>
            <a:endParaRPr lang="zh-CN" altLang="en-US" sz="1800">
              <a:latin typeface="+mn-lt"/>
              <a:sym typeface="Calibri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F0F08B-F62C-4773-AAE6-9B7186051AF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+mn-lt"/>
              <a:sym typeface="Calibri" pitchFamily="34" charset="0"/>
            </a:endParaRPr>
          </a:p>
        </p:txBody>
      </p:sp>
    </p:spTree>
  </p:cSld>
  <p:clrMapOvr>
    <a:masterClrMapping/>
  </p:clrMapOvr>
  <p:transition>
    <p:pull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C2C027-54BF-41A8-BF18-FBFD6C620BD9}" type="datetime1">
              <a:rPr lang="zh-CN" altLang="en-US"/>
              <a:pPr>
                <a:defRPr/>
              </a:pPr>
              <a:t>2016/8/1</a:t>
            </a:fld>
            <a:endParaRPr lang="zh-CN" altLang="en-US" sz="1800">
              <a:latin typeface="+mn-lt"/>
              <a:sym typeface="Calibri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1663D0-61B8-420A-B4E8-E8197DD4939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+mn-lt"/>
              <a:sym typeface="Calibri" pitchFamily="34" charset="0"/>
            </a:endParaRPr>
          </a:p>
        </p:txBody>
      </p:sp>
    </p:spTree>
  </p:cSld>
  <p:clrMapOvr>
    <a:masterClrMapping/>
  </p:clrMapOvr>
  <p:transition>
    <p:pull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956432" y="274705"/>
            <a:ext cx="2469237" cy="5852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48719" y="274705"/>
            <a:ext cx="7224806" cy="5852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017618-EF46-4861-9AEC-6C3EE5DCEE8F}" type="datetime1">
              <a:rPr lang="zh-CN" altLang="en-US"/>
              <a:pPr>
                <a:defRPr/>
              </a:pPr>
              <a:t>2016/8/1</a:t>
            </a:fld>
            <a:endParaRPr lang="zh-CN" altLang="en-US" sz="1800">
              <a:latin typeface="+mn-lt"/>
              <a:sym typeface="Calibri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4B76A-3CBC-4370-8969-259A6BAD651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+mn-lt"/>
              <a:sym typeface="Calibri" pitchFamily="34" charset="0"/>
            </a:endParaRPr>
          </a:p>
        </p:txBody>
      </p:sp>
    </p:spTree>
  </p:cSld>
  <p:clrMapOvr>
    <a:masterClrMapping/>
  </p:clrMapOvr>
  <p:transition>
    <p:pull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6902" y="4407924"/>
            <a:ext cx="9328230" cy="136239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66902" y="2907387"/>
            <a:ext cx="9328230" cy="1500534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F4100-A886-4C6D-A2D6-B63E648AE267}" type="datetime1">
              <a:rPr lang="zh-CN" altLang="en-US"/>
              <a:pPr>
                <a:defRPr/>
              </a:pPr>
              <a:t>2016/8/1</a:t>
            </a:fld>
            <a:endParaRPr lang="zh-CN" altLang="en-US" sz="18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FCDEC6-D4E6-4C73-9D69-072148EEDA7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>
    <p:pull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48720" y="1600572"/>
            <a:ext cx="4847022" cy="45270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78646" y="1600572"/>
            <a:ext cx="4847022" cy="45270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8FEDDA-A4B5-4C7D-BB8E-371AAD0F8EED}" type="datetime1">
              <a:rPr lang="zh-CN" altLang="en-US"/>
              <a:pPr>
                <a:defRPr/>
              </a:pPr>
              <a:t>2016/8/1</a:t>
            </a:fld>
            <a:endParaRPr lang="zh-CN" altLang="en-US" sz="18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BAF9B-854C-491E-BDEB-D0DFFE1F0BC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>
    <p:pull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8719" y="1535469"/>
            <a:ext cx="4848928" cy="6399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8719" y="2175381"/>
            <a:ext cx="4848928" cy="39522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574841" y="1535469"/>
            <a:ext cx="4850832" cy="6399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574841" y="2175381"/>
            <a:ext cx="4850832" cy="39522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661BC-9591-4FE4-8C6B-D4E98E7E2BB9}" type="datetime1">
              <a:rPr lang="zh-CN" altLang="en-US"/>
              <a:pPr>
                <a:defRPr/>
              </a:pPr>
              <a:t>2016/8/1</a:t>
            </a:fld>
            <a:endParaRPr lang="zh-CN" altLang="en-US" sz="18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D0AAF8-A654-4C91-A7E5-86AF1B18974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>
    <p:pull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EA70FD-6C84-4C06-B10E-7B928E270352}" type="datetime1">
              <a:rPr lang="zh-CN" altLang="en-US"/>
              <a:pPr>
                <a:defRPr/>
              </a:pPr>
              <a:t>2016/8/1</a:t>
            </a:fld>
            <a:endParaRPr lang="zh-CN" altLang="en-US" sz="18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D1EF0-0676-413C-8E13-526EDD45FA1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>
    <p:pull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7A2080-6ED4-428B-8188-82F2E701C87B}" type="datetime1">
              <a:rPr lang="zh-CN" altLang="en-US"/>
              <a:pPr>
                <a:defRPr/>
              </a:pPr>
              <a:t>2016/8/1</a:t>
            </a:fld>
            <a:endParaRPr lang="zh-CN" altLang="en-US" sz="18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C7D1D-271B-406A-937F-F381E4FC655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>
    <p:pull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723" y="273117"/>
            <a:ext cx="3610498" cy="116231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90680" y="273116"/>
            <a:ext cx="6134988" cy="585446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8723" y="1435437"/>
            <a:ext cx="3610498" cy="4692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33E4CE-B579-4350-BACB-69038470FE67}" type="datetime1">
              <a:rPr lang="zh-CN" altLang="en-US"/>
              <a:pPr>
                <a:defRPr/>
              </a:pPr>
              <a:t>2016/8/1</a:t>
            </a:fld>
            <a:endParaRPr lang="zh-CN" altLang="en-US" sz="18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FDE6A-19E7-462C-87D8-F4D8586E676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>
    <p:pull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51056" y="4801712"/>
            <a:ext cx="6584633" cy="5668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51056" y="612920"/>
            <a:ext cx="6584633" cy="41157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51056" y="5368582"/>
            <a:ext cx="6584633" cy="8050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7F6BB2-99B8-45FA-96BA-AE49C995FD4A}" type="datetime1">
              <a:rPr lang="zh-CN" altLang="en-US"/>
              <a:pPr>
                <a:defRPr/>
              </a:pPr>
              <a:t>2016/8/1</a:t>
            </a:fld>
            <a:endParaRPr lang="zh-CN" altLang="en-US" sz="18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9F6D51-9FBB-4D06-87F7-13218E9B433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>
    <p:pull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48720" y="274702"/>
            <a:ext cx="9876949" cy="1143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307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8720" y="1600572"/>
            <a:ext cx="9876949" cy="45270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smtClean="0">
                <a:sym typeface="Calibri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48720" y="6357823"/>
            <a:ext cx="2560691" cy="3652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buFont typeface="Arial" pitchFamily="34" charset="0"/>
              <a:buNone/>
              <a:defRPr sz="1200">
                <a:solidFill>
                  <a:srgbClr val="898989"/>
                </a:solidFill>
                <a:latin typeface="+mn-lt"/>
                <a:cs typeface="Calibri" pitchFamily="34" charset="0"/>
                <a:sym typeface="Calibri" pitchFamily="34" charset="0"/>
              </a:defRPr>
            </a:lvl1pPr>
          </a:lstStyle>
          <a:p>
            <a:pPr>
              <a:defRPr/>
            </a:pPr>
            <a:fld id="{30B0A6B9-A4C1-4180-91DB-18E986CB5882}" type="datetime1">
              <a:rPr lang="zh-CN" altLang="en-US"/>
              <a:pPr>
                <a:defRPr/>
              </a:pPr>
              <a:t>2016/8/1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49583" y="6357823"/>
            <a:ext cx="3475223" cy="3652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buFont typeface="Arial" pitchFamily="34" charset="0"/>
              <a:buNone/>
              <a:defRPr sz="1200">
                <a:solidFill>
                  <a:srgbClr val="898989"/>
                </a:solidFill>
                <a:latin typeface="+mn-lt"/>
                <a:cs typeface="Calibri" pitchFamily="34" charset="0"/>
                <a:sym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64978" y="6357823"/>
            <a:ext cx="2560691" cy="3652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buFont typeface="Arial" pitchFamily="34" charset="0"/>
              <a:buNone/>
              <a:defRPr sz="1200">
                <a:solidFill>
                  <a:srgbClr val="898989"/>
                </a:solidFill>
                <a:latin typeface="+mn-lt"/>
                <a:cs typeface="Calibri" pitchFamily="34" charset="0"/>
                <a:sym typeface="Calibri" pitchFamily="34" charset="0"/>
              </a:defRPr>
            </a:lvl1pPr>
          </a:lstStyle>
          <a:p>
            <a:pPr>
              <a:defRPr/>
            </a:pPr>
            <a:fld id="{0BBC5566-3913-4DFF-AA0C-F31F4CB9E45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ll dir="d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48720" y="274702"/>
            <a:ext cx="9876949" cy="1143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4099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8720" y="1600572"/>
            <a:ext cx="9876949" cy="45270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smtClean="0">
                <a:sym typeface="Calibri" pitchFamily="34" charset="0"/>
              </a:rPr>
              <a:t>第五级</a:t>
            </a:r>
          </a:p>
        </p:txBody>
      </p:sp>
      <p:sp>
        <p:nvSpPr>
          <p:cNvPr id="205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48720" y="6357823"/>
            <a:ext cx="2560691" cy="3652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8A620D3A-EFA6-42A6-8C03-9C623E037B36}" type="datetime1">
              <a:rPr lang="zh-CN" altLang="en-US"/>
              <a:pPr>
                <a:defRPr/>
              </a:pPr>
              <a:t>2016/8/1</a:t>
            </a:fld>
            <a:endParaRPr lang="zh-CN" altLang="en-US">
              <a:latin typeface="+mn-lt"/>
              <a:sym typeface="Calibri" pitchFamily="34" charset="0"/>
            </a:endParaRPr>
          </a:p>
        </p:txBody>
      </p:sp>
      <p:sp>
        <p:nvSpPr>
          <p:cNvPr id="205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49583" y="6357823"/>
            <a:ext cx="3475223" cy="3652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4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64978" y="6357823"/>
            <a:ext cx="2560691" cy="3652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C49C45B7-D868-435D-8E0C-25BAB4A15DB3}" type="slidenum">
              <a:rPr lang="zh-CN" altLang="en-US"/>
              <a:pPr>
                <a:defRPr/>
              </a:pPr>
              <a:t>‹#›</a:t>
            </a:fld>
            <a:endParaRPr lang="zh-CN" altLang="en-US">
              <a:latin typeface="+mn-lt"/>
              <a:sym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pull dir="d"/>
  </p:transition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图片 1" descr="封面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0974388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矩形 4"/>
          <p:cNvSpPr>
            <a:spLocks noChangeArrowheads="1"/>
          </p:cNvSpPr>
          <p:nvPr/>
        </p:nvSpPr>
        <p:spPr bwMode="auto">
          <a:xfrm>
            <a:off x="3686712" y="4072882"/>
            <a:ext cx="2954656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5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技术中心</a:t>
            </a:r>
            <a:endParaRPr lang="zh-CN" altLang="en-US" sz="5400" dirty="0">
              <a:solidFill>
                <a:srgbClr val="000000"/>
              </a:solidFill>
              <a:sym typeface="宋体" pitchFamily="2" charset="-122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图片 4" descr="01-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974388" cy="6859588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</p:pic>
      <p:sp>
        <p:nvSpPr>
          <p:cNvPr id="29699" name="TextBox 6"/>
          <p:cNvSpPr>
            <a:spLocks noChangeArrowheads="1"/>
          </p:cNvSpPr>
          <p:nvPr/>
        </p:nvSpPr>
        <p:spPr bwMode="auto">
          <a:xfrm>
            <a:off x="643984" y="344572"/>
            <a:ext cx="1127233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目 录</a:t>
            </a:r>
            <a:endParaRPr lang="zh-CN" altLang="en-US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图片 5" descr="04-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974388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846020"/>
      </p:ext>
    </p:extLst>
  </p:cSld>
  <p:clrMapOvr>
    <a:masterClrMapping/>
  </p:clrMapOvr>
  <p:transition>
    <p:pull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Box 1"/>
          <p:cNvSpPr txBox="1">
            <a:spLocks noChangeArrowheads="1"/>
          </p:cNvSpPr>
          <p:nvPr/>
        </p:nvSpPr>
        <p:spPr bwMode="auto">
          <a:xfrm>
            <a:off x="2411120" y="4943035"/>
            <a:ext cx="6647974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追寻技术信仰，创造美好未来！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3_Office 主题">
  <a:themeElements>
    <a:clrScheme name="13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3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3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13958</TotalTime>
  <Words>12</Words>
  <Application>Microsoft Office PowerPoint</Application>
  <PresentationFormat>自定义</PresentationFormat>
  <Paragraphs>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华文行楷</vt:lpstr>
      <vt:lpstr>宋体</vt:lpstr>
      <vt:lpstr>微软雅黑</vt:lpstr>
      <vt:lpstr>Arial</vt:lpstr>
      <vt:lpstr>Calibri</vt:lpstr>
      <vt:lpstr>2_Office 主题</vt:lpstr>
      <vt:lpstr>13_Office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杨利平</dc:creator>
  <cp:lastModifiedBy>BO LI</cp:lastModifiedBy>
  <cp:revision>3192</cp:revision>
  <dcterms:created xsi:type="dcterms:W3CDTF">2015-01-20T02:42:00Z</dcterms:created>
  <dcterms:modified xsi:type="dcterms:W3CDTF">2016-08-01T06:16:57Z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