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68E3B-6D74-4D4C-BAC0-ED9291D62ED7}" v="811" dt="2023-05-15T09:57:02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5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5DADDA4-4716-9ADE-CD5D-E5CF6FB61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Узор Paint Art">
            <a:extLst>
              <a:ext uri="{FF2B5EF4-FFF2-40B4-BE49-F238E27FC236}">
                <a16:creationId xmlns:a16="http://schemas.microsoft.com/office/drawing/2014/main" id="{83C6A19E-5546-F4C6-A1FB-9CAFDB577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2" b="16361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4D58AA4-9C13-7E60-E4E6-0B8DA94D5C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8882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6129" y="3203510"/>
            <a:ext cx="8952781" cy="182983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MP3 </a:t>
            </a:r>
            <a:r>
              <a:rPr lang="ru-RU" dirty="0" smtClean="0">
                <a:solidFill>
                  <a:srgbClr val="FFFFFF"/>
                </a:solidFill>
              </a:rPr>
              <a:t>PLAYER C#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6129" y="5033480"/>
            <a:ext cx="8952782" cy="86113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FFFF"/>
                </a:solidFill>
              </a:rPr>
              <a:t>Работу выполнил Крылов Егор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7FD8E-A8A5-D6C8-7F1B-166AA85C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13831F8-EF24-FF7D-25BC-0A299B98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608" y="2262188"/>
            <a:ext cx="4458783" cy="3643312"/>
          </a:xfrm>
        </p:spPr>
      </p:pic>
    </p:spTree>
    <p:extLst>
      <p:ext uri="{BB962C8B-B14F-4D97-AF65-F5344CB8AC3E}">
        <p14:creationId xmlns:p14="http://schemas.microsoft.com/office/powerpoint/2010/main" val="38347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79B4E-722C-824D-0147-701DE82C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01B7F-871B-BD2E-C002-287E70C9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Возможности:</a:t>
            </a:r>
          </a:p>
          <a:p>
            <a:r>
              <a:rPr lang="ru-RU" dirty="0"/>
              <a:t>Проигрывать mp3 файл.</a:t>
            </a:r>
          </a:p>
          <a:p>
            <a:r>
              <a:rPr lang="ru-RU" dirty="0"/>
              <a:t>Останавливать mp3 файл</a:t>
            </a:r>
          </a:p>
          <a:p>
            <a:r>
              <a:rPr lang="ru-RU" dirty="0"/>
              <a:t>Ставить на паузу </a:t>
            </a:r>
            <a:r>
              <a:rPr lang="ru-RU" dirty="0">
                <a:ea typeface="+mn-lt"/>
                <a:cs typeface="+mn-lt"/>
              </a:rPr>
              <a:t>mp3 файл.</a:t>
            </a:r>
            <a:endParaRPr lang="ru-RU" dirty="0"/>
          </a:p>
          <a:p>
            <a:r>
              <a:rPr lang="ru-RU" dirty="0"/>
              <a:t>Обзор </a:t>
            </a:r>
            <a:r>
              <a:rPr lang="ru-RU" dirty="0">
                <a:ea typeface="+mn-lt"/>
                <a:cs typeface="+mn-lt"/>
              </a:rPr>
              <a:t>mp3 файла на компьютере.</a:t>
            </a:r>
          </a:p>
          <a:p>
            <a:r>
              <a:rPr lang="ru-RU" dirty="0"/>
              <a:t>Регулирование громкости </a:t>
            </a:r>
            <a:r>
              <a:rPr lang="ru-RU" dirty="0">
                <a:ea typeface="+mn-lt"/>
                <a:cs typeface="+mn-lt"/>
              </a:rPr>
              <a:t>mp3 файла.</a:t>
            </a:r>
            <a:endParaRPr lang="ru-RU" dirty="0"/>
          </a:p>
          <a:p>
            <a:r>
              <a:rPr lang="ru-RU" dirty="0"/>
              <a:t>Переключение на следующую песню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2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A00F6-8BFB-1761-58AE-B262BEAC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воспроизведения песен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4BEB1-BD64-77E2-073D-54853820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Мы добавили библиотеку Windows </a:t>
            </a:r>
            <a:r>
              <a:rPr lang="ru-RU" dirty="0" err="1"/>
              <a:t>media</a:t>
            </a:r>
            <a:r>
              <a:rPr lang="ru-RU" dirty="0"/>
              <a:t> Player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11D4A5-59EF-B544-1489-AAA860DC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919" y="3049214"/>
            <a:ext cx="6938903" cy="2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9119A92-1ECB-3DDE-60BA-480BCB1DE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2460" y="952500"/>
            <a:ext cx="511604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932AB-28DE-F4D2-8DDD-70807454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460" y="1695355"/>
            <a:ext cx="4059139" cy="1822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spc="530"/>
              <a:t>Кодинг Проигрывания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D7BD28-FDA0-1243-2829-9F1FDF8B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11" y="1856722"/>
            <a:ext cx="5285239" cy="3150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1E8EE-3BB7-92D6-5664-5A2FB4AD5A55}"/>
              </a:ext>
            </a:extLst>
          </p:cNvPr>
          <p:cNvSpPr txBox="1"/>
          <p:nvPr/>
        </p:nvSpPr>
        <p:spPr>
          <a:xfrm>
            <a:off x="7140221" y="3386666"/>
            <a:ext cx="40734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Созданы три кнопки: Play, Stop, </a:t>
            </a:r>
            <a:r>
              <a:rPr lang="ru-RU" err="1"/>
              <a:t>Pause</a:t>
            </a:r>
            <a:endParaRPr lang="ru-RU" dirty="0" err="1"/>
          </a:p>
          <a:p>
            <a:r>
              <a:rPr lang="ru-RU" dirty="0"/>
              <a:t>К ним прописан код воспроизведения, остановки,  паузы.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1790970-CA22-77D8-2DD4-5ACB4C4E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86" y="4859456"/>
            <a:ext cx="4378442" cy="11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F7B139-475C-1523-09CD-BF727EA3B6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54358-3DC0-0149-12C7-D0B5F21F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335062"/>
            <a:ext cx="5423771" cy="1771287"/>
          </a:xfrm>
          <a:noFill/>
        </p:spPr>
        <p:txBody>
          <a:bodyPr>
            <a:normAutofit/>
          </a:bodyPr>
          <a:lstStyle/>
          <a:p>
            <a:r>
              <a:rPr lang="ru-RU" dirty="0"/>
              <a:t>ВЫБОР ПЕСЕН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AE33D-2A1A-4C9E-D440-EFE14C34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2" y="1517399"/>
            <a:ext cx="5423769" cy="30093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Нажимая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кнопку</a:t>
            </a:r>
            <a:r>
              <a:rPr lang="en-US" dirty="0">
                <a:latin typeface="Arial"/>
                <a:cs typeface="Arial"/>
              </a:rPr>
              <a:t> open </a:t>
            </a:r>
            <a:r>
              <a:rPr lang="en-US" dirty="0" err="1">
                <a:latin typeface="Arial"/>
                <a:cs typeface="Arial"/>
              </a:rPr>
              <a:t>появляется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проводник</a:t>
            </a:r>
            <a:r>
              <a:rPr lang="en-US" dirty="0">
                <a:latin typeface="Arial"/>
                <a:cs typeface="Arial"/>
              </a:rPr>
              <a:t>, с </a:t>
            </a:r>
            <a:r>
              <a:rPr lang="en-US" dirty="0" err="1">
                <a:latin typeface="Arial"/>
                <a:cs typeface="Arial"/>
              </a:rPr>
              <a:t>помощью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которого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можно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выбрать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только</a:t>
            </a:r>
            <a:r>
              <a:rPr lang="en-US" dirty="0">
                <a:latin typeface="Arial"/>
                <a:cs typeface="Arial"/>
              </a:rPr>
              <a:t> mp3 </a:t>
            </a:r>
            <a:r>
              <a:rPr lang="en-US" dirty="0" err="1">
                <a:latin typeface="Arial"/>
                <a:cs typeface="Arial"/>
              </a:rPr>
              <a:t>файлы</a:t>
            </a:r>
            <a:r>
              <a:rPr lang="en-US" dirty="0">
                <a:latin typeface="Arial"/>
                <a:cs typeface="Arial"/>
              </a:rPr>
              <a:t>. </a:t>
            </a:r>
            <a:r>
              <a:rPr lang="en-US" dirty="0" err="1">
                <a:latin typeface="Arial"/>
                <a:cs typeface="Arial"/>
              </a:rPr>
              <a:t>После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чего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они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появляются</a:t>
            </a:r>
            <a:r>
              <a:rPr lang="en-US" dirty="0">
                <a:latin typeface="Arial"/>
                <a:cs typeface="Arial"/>
              </a:rPr>
              <a:t> в </a:t>
            </a:r>
            <a:r>
              <a:rPr lang="en-US" dirty="0" err="1">
                <a:latin typeface="Arial"/>
                <a:cs typeface="Arial"/>
              </a:rPr>
              <a:t>Списке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Listbox</a:t>
            </a:r>
          </a:p>
          <a:p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2927" y="965357"/>
            <a:ext cx="3153673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303DF91-B85E-C1E5-4E43-EB30C3DA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72" y="1125550"/>
            <a:ext cx="4150925" cy="1589186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0D0137-5E66-70D9-AA8F-D8BC4827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657" y="3237556"/>
            <a:ext cx="4038035" cy="1837587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BE4947-1183-67BE-8FEB-4BB79B235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659" y="3059052"/>
            <a:ext cx="5236162" cy="31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FEAAF-8D20-F013-29C9-83731F9E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ru-RU" dirty="0"/>
              <a:t>Логика следующей песни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D9A14D-FDE2-9A58-ACEC-02BE7D00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4394103" cy="3517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кнопки</a:t>
            </a:r>
            <a:r>
              <a:rPr lang="en-US" dirty="0"/>
              <a:t> NEXT </a:t>
            </a:r>
            <a:r>
              <a:rPr lang="en-US" dirty="0" err="1"/>
              <a:t>прописан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, </a:t>
            </a:r>
            <a:r>
              <a:rPr lang="en-US" dirty="0" err="1"/>
              <a:t>выбирающий</a:t>
            </a:r>
            <a:r>
              <a:rPr lang="en-US" dirty="0"/>
              <a:t> </a:t>
            </a:r>
            <a:r>
              <a:rPr lang="en-US" dirty="0" err="1"/>
              <a:t>следующую</a:t>
            </a:r>
            <a:r>
              <a:rPr lang="en-US" dirty="0"/>
              <a:t> </a:t>
            </a:r>
            <a:r>
              <a:rPr lang="en-US" dirty="0" err="1"/>
              <a:t>композицию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r>
              <a:rPr lang="en-US" dirty="0"/>
              <a:t> </a:t>
            </a:r>
            <a:r>
              <a:rPr lang="en-US" dirty="0" err="1"/>
              <a:t>добавленных</a:t>
            </a:r>
            <a:r>
              <a:rPr lang="en-US" dirty="0"/>
              <a:t> </a:t>
            </a:r>
            <a:r>
              <a:rPr lang="en-US" dirty="0" err="1"/>
              <a:t>треков</a:t>
            </a:r>
            <a:r>
              <a:rPr lang="en-US" dirty="0"/>
              <a:t> LISTBOX.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BF616D-0CDB-8074-7EBE-E547A212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78" y="1182020"/>
            <a:ext cx="4344237" cy="2367888"/>
          </a:xfrm>
          <a:prstGeom prst="rect">
            <a:avLst/>
          </a:prstGeom>
        </p:spPr>
      </p:pic>
      <p:pic>
        <p:nvPicPr>
          <p:cNvPr id="8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B598AC-7EE1-3D78-3B6E-AC9B4B896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37" y="4568338"/>
            <a:ext cx="4163718" cy="1907619"/>
          </a:xfrm>
          <a:prstGeom prst="rect">
            <a:avLst/>
          </a:prstGeom>
        </p:spPr>
      </p:pic>
      <p:pic>
        <p:nvPicPr>
          <p:cNvPr id="10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8C74824-7C15-642B-673B-CBA3608DF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63" y="3855125"/>
            <a:ext cx="4022606" cy="18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2549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3F2923"/>
      </a:dk2>
      <a:lt2>
        <a:srgbClr val="E5E2E8"/>
      </a:lt2>
      <a:accent1>
        <a:srgbClr val="81AE4D"/>
      </a:accent1>
      <a:accent2>
        <a:srgbClr val="A2A63B"/>
      </a:accent2>
      <a:accent3>
        <a:srgbClr val="D19632"/>
      </a:accent3>
      <a:accent4>
        <a:srgbClr val="E67252"/>
      </a:accent4>
      <a:accent5>
        <a:srgbClr val="EB728A"/>
      </a:accent5>
      <a:accent6>
        <a:srgbClr val="E652AE"/>
      </a:accent6>
      <a:hlink>
        <a:srgbClr val="8969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Goudy Old Style</vt:lpstr>
      <vt:lpstr>Univers Light</vt:lpstr>
      <vt:lpstr>PoiseVTI</vt:lpstr>
      <vt:lpstr>MP3 PLAYER C#</vt:lpstr>
      <vt:lpstr>ВНЕШНИЙ ВИД</vt:lpstr>
      <vt:lpstr>фУНКЦИОНАЛЬНОСТЬ</vt:lpstr>
      <vt:lpstr>Для воспроизведения песен</vt:lpstr>
      <vt:lpstr>Кодинг Проигрывания</vt:lpstr>
      <vt:lpstr>ВЫБОР ПЕСЕН</vt:lpstr>
      <vt:lpstr>Логика следующей песни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Учебная практика</cp:lastModifiedBy>
  <cp:revision>119</cp:revision>
  <dcterms:created xsi:type="dcterms:W3CDTF">2023-05-15T09:40:34Z</dcterms:created>
  <dcterms:modified xsi:type="dcterms:W3CDTF">2024-09-05T11:34:00Z</dcterms:modified>
</cp:coreProperties>
</file>