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F06BEFE-5D2B-4961-B2AA-8C67CC5848D6}" type="datetimeFigureOut">
              <a:rPr lang="zh-TW" altLang="en-US"/>
              <a:pPr>
                <a:defRPr/>
              </a:pPr>
              <a:t>2016/10/27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3F95820-71AC-47CA-8047-511D653DAA6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634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EA0A1-CD74-4CEF-8D0C-03AC31483C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52534-EEB9-45C5-80F4-E336308DB6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CC08E-5C02-4C79-A79C-E1F59C63C26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E9C45-15B4-4784-90FD-FB30BB9DF9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63C41-7826-4907-8987-A3AF96678B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3DAF8-A303-4266-B3CE-8EAB9F9919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5641D-872B-4209-B2C8-4AFDDD8757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C0B1A-59DE-47F4-A314-353DDE751A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E6CD7-C002-4780-887B-5A2C42098B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E28A5-933B-4284-B03B-25DBD1EA14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87D29-7F0C-427F-B8B2-24564FF44F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A33FB68E-7CC8-4BAD-974E-A4267FCCFE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isplab531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68313" y="333375"/>
            <a:ext cx="82804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lnSpc>
                <a:spcPct val="110000"/>
              </a:lnSpc>
              <a:spcBef>
                <a:spcPct val="50000"/>
              </a:spcBef>
            </a:pPr>
            <a:r>
              <a:rPr lang="en-US" altLang="zh-TW" b="1" dirty="0"/>
              <a:t>Homework 2  (Due:  </a:t>
            </a:r>
            <a:r>
              <a:rPr lang="en-US" altLang="zh-TW" b="1" dirty="0" smtClean="0"/>
              <a:t>17</a:t>
            </a:r>
            <a:r>
              <a:rPr lang="en-US" altLang="zh-TW" b="1" baseline="30000" dirty="0" smtClean="0"/>
              <a:t>th</a:t>
            </a:r>
            <a:r>
              <a:rPr lang="en-US" altLang="zh-TW" b="1" dirty="0" smtClean="0"/>
              <a:t> </a:t>
            </a:r>
            <a:r>
              <a:rPr lang="en-US" altLang="zh-TW" b="1" dirty="0"/>
              <a:t>Nov.) </a:t>
            </a:r>
          </a:p>
          <a:p>
            <a:pPr marL="363538" indent="-363538" algn="just">
              <a:lnSpc>
                <a:spcPct val="110000"/>
              </a:lnSpc>
              <a:spcBef>
                <a:spcPct val="100000"/>
              </a:spcBef>
            </a:pPr>
            <a:r>
              <a:rPr lang="en-US" altLang="zh-TW" dirty="0"/>
              <a:t>(1) What are the advantages and the disadvantages of the recursive method for implementing the STFT</a:t>
            </a:r>
            <a:r>
              <a:rPr lang="en-US" altLang="zh-TW" dirty="0" smtClean="0"/>
              <a:t>?                                                             (10 scores)</a:t>
            </a:r>
            <a:endParaRPr lang="en-US" altLang="zh-TW" dirty="0"/>
          </a:p>
        </p:txBody>
      </p:sp>
      <p:sp>
        <p:nvSpPr>
          <p:cNvPr id="3" name="矩形 22"/>
          <p:cNvSpPr>
            <a:spLocks noChangeArrowheads="1"/>
          </p:cNvSpPr>
          <p:nvPr/>
        </p:nvSpPr>
        <p:spPr bwMode="auto">
          <a:xfrm>
            <a:off x="408112" y="3526120"/>
            <a:ext cx="825033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 smtClean="0"/>
              <a:t>(4) </a:t>
            </a:r>
            <a:r>
              <a:rPr lang="en-US" altLang="zh-TW" dirty="0"/>
              <a:t>Why (a) </a:t>
            </a:r>
            <a:r>
              <a:rPr lang="en-US" altLang="zh-TW" dirty="0" smtClean="0"/>
              <a:t>the windowed Wigner distribution function, (b) Cohen’s class</a:t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en-US" altLang="zh-TW" dirty="0"/>
              <a:t>distribution, </a:t>
            </a:r>
            <a:r>
              <a:rPr lang="en-US" altLang="zh-TW" dirty="0" smtClean="0"/>
              <a:t>(c) </a:t>
            </a:r>
            <a:r>
              <a:rPr lang="en-US" altLang="zh-TW" dirty="0"/>
              <a:t>the Gabor-Wigner </a:t>
            </a:r>
            <a:r>
              <a:rPr lang="en-US" altLang="zh-TW" dirty="0" smtClean="0"/>
              <a:t>transform, and (d) the polynomial Wigner</a:t>
            </a:r>
            <a:br>
              <a:rPr lang="en-US" altLang="zh-TW" dirty="0" smtClean="0"/>
            </a:br>
            <a:r>
              <a:rPr lang="en-US" altLang="zh-TW" dirty="0" smtClean="0"/>
              <a:t>    distribution function can </a:t>
            </a:r>
            <a:r>
              <a:rPr lang="en-US" altLang="zh-TW" u="sng" dirty="0"/>
              <a:t>avoid the </a:t>
            </a:r>
            <a:r>
              <a:rPr lang="en-US" altLang="zh-TW" u="sng" dirty="0" smtClean="0"/>
              <a:t>cross term problem </a:t>
            </a:r>
            <a:r>
              <a:rPr lang="en-US" altLang="zh-TW" dirty="0" smtClean="0"/>
              <a:t>in some cases?   </a:t>
            </a:r>
            <a:br>
              <a:rPr lang="en-US" altLang="zh-TW" dirty="0" smtClean="0"/>
            </a:br>
            <a:r>
              <a:rPr lang="en-US" altLang="zh-TW" dirty="0" smtClean="0"/>
              <a:t>                                                                                                           (20 scores)</a:t>
            </a:r>
            <a:endParaRPr lang="zh-TW" altLang="en-US" dirty="0"/>
          </a:p>
        </p:txBody>
      </p:sp>
      <p:sp>
        <p:nvSpPr>
          <p:cNvPr id="4" name="矩形 22"/>
          <p:cNvSpPr>
            <a:spLocks noChangeArrowheads="1"/>
          </p:cNvSpPr>
          <p:nvPr/>
        </p:nvSpPr>
        <p:spPr bwMode="auto">
          <a:xfrm>
            <a:off x="402027" y="4941168"/>
            <a:ext cx="8064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dirty="0" smtClean="0"/>
              <a:t>(5) </a:t>
            </a:r>
            <a:r>
              <a:rPr lang="en-US" altLang="zh-TW" dirty="0"/>
              <a:t>Compared to the STFT, what are the advantages of (a) the S transform</a:t>
            </a:r>
            <a:br>
              <a:rPr lang="en-US" altLang="zh-TW" dirty="0"/>
            </a:br>
            <a:r>
              <a:rPr lang="en-US" altLang="zh-TW" dirty="0"/>
              <a:t>     and (b) the generalized spectrogram?                   </a:t>
            </a:r>
            <a:r>
              <a:rPr lang="en-US" altLang="zh-TW" dirty="0" smtClean="0"/>
              <a:t>                   </a:t>
            </a:r>
            <a:r>
              <a:rPr lang="en-US" altLang="zh-TW" dirty="0" smtClean="0"/>
              <a:t>     </a:t>
            </a:r>
            <a:r>
              <a:rPr lang="en-US" altLang="zh-TW" dirty="0"/>
              <a:t>(15 scores)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1916832"/>
            <a:ext cx="8352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>
              <a:spcBef>
                <a:spcPct val="100000"/>
              </a:spcBef>
            </a:pPr>
            <a:r>
              <a:rPr lang="en-US" altLang="zh-TW" dirty="0" smtClean="0"/>
              <a:t>(2) Calculate </a:t>
            </a:r>
            <a:r>
              <a:rPr lang="en-US" altLang="zh-TW" dirty="0"/>
              <a:t>the WDF of  </a:t>
            </a:r>
            <a:r>
              <a:rPr lang="en-US" altLang="zh-TW" dirty="0" smtClean="0"/>
              <a:t>sin</a:t>
            </a:r>
            <a:r>
              <a:rPr lang="en-US" altLang="zh-TW" dirty="0" smtClean="0"/>
              <a:t>( </a:t>
            </a:r>
            <a:r>
              <a:rPr lang="el-GR" altLang="zh-TW" i="1" dirty="0" smtClean="0"/>
              <a:t>π</a:t>
            </a:r>
            <a:r>
              <a:rPr lang="en-US" altLang="zh-TW" dirty="0" smtClean="0"/>
              <a:t>(4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smtClean="0"/>
              <a:t>1</a:t>
            </a:r>
            <a:r>
              <a:rPr lang="en-US" altLang="zh-TW" dirty="0" smtClean="0"/>
              <a:t>) )                                         </a:t>
            </a:r>
            <a:r>
              <a:rPr lang="en-US" altLang="zh-TW" dirty="0"/>
              <a:t>(10 scores)</a:t>
            </a:r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auto">
          <a:xfrm>
            <a:off x="436712" y="2627620"/>
            <a:ext cx="82811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dirty="0" smtClean="0"/>
              <a:t>(3) How do we make Cohen’s class </a:t>
            </a:r>
            <a:r>
              <a:rPr lang="en-US" altLang="zh-TW" dirty="0"/>
              <a:t>distribution for any function always be </a:t>
            </a:r>
            <a:r>
              <a:rPr lang="en-US" altLang="zh-TW" u="sng" dirty="0" smtClean="0"/>
              <a:t>real</a:t>
            </a:r>
            <a:br>
              <a:rPr lang="en-US" altLang="zh-TW" u="sng" dirty="0" smtClean="0"/>
            </a:br>
            <a:r>
              <a:rPr lang="en-US" altLang="zh-TW" dirty="0" smtClean="0"/>
              <a:t>     (show the constraint </a:t>
            </a:r>
            <a:r>
              <a:rPr lang="en-US" altLang="zh-TW" dirty="0"/>
              <a:t>for the mask function </a:t>
            </a:r>
            <a:r>
              <a:rPr lang="el-GR" altLang="zh-TW" dirty="0"/>
              <a:t>Φ</a:t>
            </a:r>
            <a:r>
              <a:rPr lang="en-US" altLang="zh-TW" dirty="0"/>
              <a:t>(</a:t>
            </a:r>
            <a:r>
              <a:rPr lang="el-GR" altLang="zh-TW" i="1" dirty="0"/>
              <a:t>τ</a:t>
            </a:r>
            <a:r>
              <a:rPr lang="en-US" altLang="zh-TW" dirty="0"/>
              <a:t>, </a:t>
            </a:r>
            <a:r>
              <a:rPr lang="el-GR" altLang="zh-TW" i="1" dirty="0"/>
              <a:t>η</a:t>
            </a:r>
            <a:r>
              <a:rPr lang="en-US" altLang="zh-TW" dirty="0"/>
              <a:t>)) ?    </a:t>
            </a:r>
            <a:r>
              <a:rPr lang="en-US" altLang="zh-TW" dirty="0" smtClean="0"/>
              <a:t>            </a:t>
            </a:r>
            <a:r>
              <a:rPr lang="en-US" altLang="zh-TW" dirty="0" smtClean="0"/>
              <a:t>  </a:t>
            </a:r>
            <a:r>
              <a:rPr lang="en-US" altLang="zh-TW" dirty="0"/>
              <a:t>(</a:t>
            </a:r>
            <a:r>
              <a:rPr lang="en-US" altLang="zh-TW" dirty="0" smtClean="0"/>
              <a:t>10 </a:t>
            </a:r>
            <a:r>
              <a:rPr lang="en-US" altLang="zh-TW" dirty="0"/>
              <a:t>scores)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635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5535" y="260350"/>
            <a:ext cx="8424937" cy="625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en-US" altLang="zh-TW" dirty="0" smtClean="0"/>
              <a:t>(6) </a:t>
            </a:r>
            <a:r>
              <a:rPr lang="en-US" altLang="zh-TW" dirty="0"/>
              <a:t>Write a Matlab program for </a:t>
            </a:r>
            <a:r>
              <a:rPr lang="en-US" altLang="zh-TW" u="sng" dirty="0">
                <a:solidFill>
                  <a:srgbClr val="3333FF"/>
                </a:solidFill>
              </a:rPr>
              <a:t>the scaled Gabor </a:t>
            </a:r>
            <a:r>
              <a:rPr lang="en-US" altLang="zh-TW" u="sng" dirty="0" smtClean="0">
                <a:solidFill>
                  <a:srgbClr val="3333FF"/>
                </a:solidFill>
              </a:rPr>
              <a:t>transform</a:t>
            </a:r>
            <a:r>
              <a:rPr lang="en-US" altLang="zh-TW" dirty="0" smtClean="0"/>
              <a:t> (unbalanced form).</a:t>
            </a:r>
            <a:endParaRPr lang="en-US" altLang="zh-TW" dirty="0"/>
          </a:p>
          <a:p>
            <a:pPr algn="just">
              <a:lnSpc>
                <a:spcPct val="110000"/>
              </a:lnSpc>
              <a:defRPr/>
            </a:pPr>
            <a:r>
              <a:rPr lang="en-US" altLang="zh-TW" dirty="0"/>
              <a:t>                y = Gabor(x, tau, t, f, </a:t>
            </a:r>
            <a:r>
              <a:rPr lang="en-US" altLang="zh-TW" dirty="0" err="1"/>
              <a:t>sgm</a:t>
            </a:r>
            <a:r>
              <a:rPr lang="en-US" altLang="zh-TW" dirty="0"/>
              <a:t>)                                                  (35 scores)   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altLang="zh-TW" i="1" dirty="0" smtClean="0"/>
              <a:t>x</a:t>
            </a:r>
            <a:r>
              <a:rPr lang="en-US" altLang="zh-TW" dirty="0"/>
              <a:t>: input,   </a:t>
            </a:r>
            <a:r>
              <a:rPr lang="en-US" altLang="zh-TW" i="1" dirty="0"/>
              <a:t>tau</a:t>
            </a:r>
            <a:r>
              <a:rPr lang="en-US" altLang="zh-TW" dirty="0"/>
              <a:t>: samples on </a:t>
            </a:r>
            <a:r>
              <a:rPr lang="en-US" altLang="zh-TW" i="1" dirty="0"/>
              <a:t>t</a:t>
            </a:r>
            <a:r>
              <a:rPr lang="en-US" altLang="zh-TW" dirty="0"/>
              <a:t>-axis for the </a:t>
            </a:r>
            <a:r>
              <a:rPr lang="en-US" altLang="zh-TW" u="sng" dirty="0"/>
              <a:t>input</a:t>
            </a:r>
            <a:r>
              <a:rPr lang="en-US" altLang="zh-TW" dirty="0"/>
              <a:t>,  </a:t>
            </a:r>
            <a:r>
              <a:rPr lang="en-US" altLang="zh-TW" i="1" dirty="0"/>
              <a:t>t</a:t>
            </a:r>
            <a:r>
              <a:rPr lang="en-US" altLang="zh-TW" dirty="0"/>
              <a:t>: samples on </a:t>
            </a:r>
            <a:r>
              <a:rPr lang="en-US" altLang="zh-TW" i="1" dirty="0"/>
              <a:t>t</a:t>
            </a:r>
            <a:r>
              <a:rPr lang="en-US" altLang="zh-TW" dirty="0"/>
              <a:t>-axis for the </a:t>
            </a:r>
            <a:r>
              <a:rPr lang="en-US" altLang="zh-TW" u="sng" dirty="0"/>
              <a:t>output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altLang="zh-TW" i="1" dirty="0" smtClean="0"/>
              <a:t>f</a:t>
            </a:r>
            <a:r>
              <a:rPr lang="en-US" altLang="zh-TW" dirty="0"/>
              <a:t>: samples on </a:t>
            </a:r>
            <a:r>
              <a:rPr lang="en-US" altLang="zh-TW" i="1" dirty="0"/>
              <a:t>f</a:t>
            </a:r>
            <a:r>
              <a:rPr lang="en-US" altLang="zh-TW" dirty="0"/>
              <a:t>-axis,  </a:t>
            </a:r>
            <a:r>
              <a:rPr lang="en-US" altLang="zh-TW" i="1" dirty="0" err="1"/>
              <a:t>sgm</a:t>
            </a:r>
            <a:r>
              <a:rPr lang="en-US" altLang="zh-TW" dirty="0"/>
              <a:t>:  </a:t>
            </a:r>
            <a:r>
              <a:rPr lang="en-US" altLang="zh-TW" dirty="0" smtClean="0"/>
              <a:t>scaling parameter,  </a:t>
            </a:r>
            <a:r>
              <a:rPr lang="en-US" altLang="zh-TW" i="1" dirty="0" smtClean="0"/>
              <a:t>y</a:t>
            </a:r>
            <a:r>
              <a:rPr lang="en-US" altLang="zh-TW" dirty="0"/>
              <a:t>: output </a:t>
            </a:r>
          </a:p>
          <a:p>
            <a:pPr algn="just">
              <a:spcBef>
                <a:spcPts val="500"/>
              </a:spcBef>
              <a:defRPr/>
            </a:pP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The code should be mailed to </a:t>
            </a:r>
            <a:r>
              <a:rPr lang="en-US" altLang="zh-TW" dirty="0" smtClean="0">
                <a:hlinkClick r:id="rId2"/>
              </a:rPr>
              <a:t>displab531@gmail.com</a:t>
            </a:r>
            <a:r>
              <a:rPr lang="en-US" altLang="zh-TW" dirty="0" smtClean="0"/>
              <a:t> </a:t>
            </a:r>
          </a:p>
          <a:p>
            <a:pPr algn="just">
              <a:spcBef>
                <a:spcPts val="500"/>
              </a:spcBef>
              <a:defRPr/>
            </a:pPr>
            <a:r>
              <a:rPr lang="en-US" altLang="zh-TW" dirty="0" smtClean="0"/>
              <a:t>(</a:t>
            </a:r>
            <a:r>
              <a:rPr lang="en-US" altLang="zh-TW" dirty="0"/>
              <a:t>ii) </a:t>
            </a:r>
            <a:r>
              <a:rPr lang="en-US" altLang="zh-TW" dirty="0" smtClean="0"/>
              <a:t>Write as </a:t>
            </a:r>
            <a:r>
              <a:rPr lang="en-US" altLang="zh-TW" dirty="0" smtClean="0">
                <a:solidFill>
                  <a:srgbClr val="0000FF"/>
                </a:solidFill>
              </a:rPr>
              <a:t>a 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function </a:t>
            </a:r>
            <a:r>
              <a:rPr lang="zh-TW" altLang="en-US" dirty="0" smtClean="0"/>
              <a:t>，</a:t>
            </a:r>
            <a:r>
              <a:rPr lang="en-US" altLang="zh-TW" dirty="0" smtClean="0"/>
              <a:t>(</a:t>
            </a:r>
            <a:r>
              <a:rPr lang="en-US" altLang="zh-TW" dirty="0"/>
              <a:t>iii) </a:t>
            </a:r>
            <a:r>
              <a:rPr lang="en-US" altLang="zh-TW" dirty="0" smtClean="0"/>
              <a:t>Choose an input </a:t>
            </a:r>
            <a:r>
              <a:rPr lang="en-US" altLang="zh-TW" dirty="0"/>
              <a:t>x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3333FF"/>
                </a:solidFill>
              </a:rPr>
              <a:t>Use *.wav</a:t>
            </a:r>
            <a:r>
              <a:rPr lang="en-US" altLang="zh-TW" dirty="0" smtClean="0"/>
              <a:t>)</a:t>
            </a:r>
            <a:r>
              <a:rPr lang="zh-TW" altLang="en-US" dirty="0"/>
              <a:t>， </a:t>
            </a:r>
            <a:r>
              <a:rPr lang="en-US" altLang="zh-TW" dirty="0" smtClean="0"/>
              <a:t>plot the</a:t>
            </a:r>
            <a:r>
              <a:rPr lang="zh-TW" altLang="en-US" dirty="0" smtClean="0"/>
              <a:t> </a:t>
            </a:r>
            <a:r>
              <a:rPr lang="en-US" altLang="zh-TW" dirty="0"/>
              <a:t>output y </a:t>
            </a:r>
            <a:r>
              <a:rPr lang="zh-TW" altLang="en-US" dirty="0" smtClean="0"/>
              <a:t>， </a:t>
            </a:r>
            <a:r>
              <a:rPr lang="en-US" altLang="zh-TW" dirty="0" smtClean="0"/>
              <a:t>(</a:t>
            </a:r>
            <a:r>
              <a:rPr lang="en-US" altLang="zh-TW" dirty="0"/>
              <a:t>iv) </a:t>
            </a: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3333FF"/>
                </a:solidFill>
              </a:rPr>
              <a:t>tic</a:t>
            </a:r>
            <a:r>
              <a:rPr lang="en-US" altLang="zh-TW" dirty="0" smtClean="0"/>
              <a:t> and</a:t>
            </a:r>
            <a:r>
              <a:rPr lang="zh-TW" altLang="en-US" dirty="0" smtClean="0"/>
              <a:t> </a:t>
            </a:r>
            <a:r>
              <a:rPr lang="en-US" altLang="zh-TW" dirty="0" err="1">
                <a:solidFill>
                  <a:srgbClr val="3333FF"/>
                </a:solidFill>
              </a:rPr>
              <a:t>toc</a:t>
            </a:r>
            <a:r>
              <a:rPr lang="en-US" altLang="zh-TW" dirty="0"/>
              <a:t> </a:t>
            </a:r>
            <a:r>
              <a:rPr lang="en-US" altLang="zh-TW" dirty="0" smtClean="0"/>
              <a:t>to show the</a:t>
            </a:r>
            <a:r>
              <a:rPr lang="zh-TW" altLang="en-US" dirty="0" smtClean="0"/>
              <a:t> </a:t>
            </a:r>
            <a:r>
              <a:rPr lang="en-US" altLang="zh-TW" dirty="0"/>
              <a:t>running time</a:t>
            </a:r>
            <a:r>
              <a:rPr lang="zh-TW" altLang="en-US" dirty="0"/>
              <a:t>，</a:t>
            </a:r>
            <a:r>
              <a:rPr lang="en-US" altLang="zh-TW" dirty="0"/>
              <a:t>(v) </a:t>
            </a:r>
            <a:r>
              <a:rPr lang="en-US" altLang="zh-TW" dirty="0" smtClean="0"/>
              <a:t>Determine</a:t>
            </a:r>
            <a:r>
              <a:rPr lang="zh-TW" altLang="en-US" dirty="0" smtClean="0"/>
              <a:t> </a:t>
            </a:r>
            <a:r>
              <a:rPr lang="en-US" altLang="zh-TW" dirty="0"/>
              <a:t>tau </a:t>
            </a:r>
            <a:r>
              <a:rPr lang="en-US" altLang="zh-TW" dirty="0" smtClean="0"/>
              <a:t>of the following example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(vi) The running time should be as short as possible (for the following example, </a:t>
            </a:r>
            <a:r>
              <a:rPr lang="en-US" altLang="zh-TW" dirty="0" smtClean="0">
                <a:solidFill>
                  <a:srgbClr val="0000FF"/>
                </a:solidFill>
              </a:rPr>
              <a:t>within 2 seconds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363538" indent="-363538" algn="just">
              <a:spcBef>
                <a:spcPct val="20000"/>
              </a:spcBef>
              <a:defRPr/>
            </a:pPr>
            <a:endParaRPr lang="en-US" altLang="zh-TW" dirty="0"/>
          </a:p>
          <a:p>
            <a:pPr algn="just">
              <a:defRPr/>
            </a:pPr>
            <a:r>
              <a:rPr lang="en-US" altLang="zh-TW" dirty="0"/>
              <a:t>[a1, </a:t>
            </a:r>
            <a:r>
              <a:rPr lang="en-US" altLang="zh-TW" dirty="0" err="1"/>
              <a:t>fs</a:t>
            </a:r>
            <a:r>
              <a:rPr lang="en-US" altLang="zh-TW" dirty="0"/>
              <a:t>] = </a:t>
            </a:r>
            <a:r>
              <a:rPr lang="en-US" altLang="zh-TW" dirty="0" err="1"/>
              <a:t>wavread</a:t>
            </a:r>
            <a:r>
              <a:rPr lang="en-US" altLang="zh-TW" dirty="0"/>
              <a:t>('Chord.wav');</a:t>
            </a:r>
          </a:p>
          <a:p>
            <a:pPr algn="just">
              <a:defRPr/>
            </a:pPr>
            <a:r>
              <a:rPr lang="en-US" altLang="zh-TW" dirty="0"/>
              <a:t>x=a1(:,1).‘;    % </a:t>
            </a:r>
            <a:r>
              <a:rPr lang="en-US" altLang="zh-TW" dirty="0" smtClean="0"/>
              <a:t>only extract the first channe</a:t>
            </a:r>
            <a:r>
              <a:rPr lang="en-US" altLang="zh-TW" dirty="0"/>
              <a:t>l</a:t>
            </a:r>
          </a:p>
          <a:p>
            <a:pPr algn="just">
              <a:defRPr/>
            </a:pPr>
            <a:r>
              <a:rPr lang="en-US" altLang="zh-TW" dirty="0"/>
              <a:t>tau = </a:t>
            </a:r>
            <a:r>
              <a:rPr lang="en-US" altLang="zh-TW" dirty="0" smtClean="0"/>
              <a:t>(?  Please think how to determine tau);</a:t>
            </a:r>
            <a:endParaRPr lang="en-US" altLang="zh-TW" dirty="0"/>
          </a:p>
          <a:p>
            <a:pPr algn="just">
              <a:defRPr/>
            </a:pPr>
            <a:r>
              <a:rPr lang="en-US" altLang="zh-TW" dirty="0" err="1"/>
              <a:t>dt</a:t>
            </a:r>
            <a:r>
              <a:rPr lang="en-US" altLang="zh-TW" dirty="0"/>
              <a:t> = 0.01</a:t>
            </a:r>
            <a:r>
              <a:rPr lang="en-US" altLang="zh-TW" dirty="0" smtClean="0"/>
              <a:t>;                  </a:t>
            </a:r>
            <a:r>
              <a:rPr lang="en-US" altLang="zh-TW" dirty="0" err="1" smtClean="0"/>
              <a:t>df</a:t>
            </a:r>
            <a:r>
              <a:rPr lang="en-US" altLang="zh-TW" dirty="0"/>
              <a:t>= 1;</a:t>
            </a:r>
          </a:p>
          <a:p>
            <a:pPr algn="just">
              <a:defRPr/>
            </a:pPr>
            <a:r>
              <a:rPr lang="en-US" altLang="zh-TW" dirty="0"/>
              <a:t>t= 0:dt:max(tau</a:t>
            </a:r>
            <a:r>
              <a:rPr lang="en-US" altLang="zh-TW" dirty="0" smtClean="0"/>
              <a:t>);      f</a:t>
            </a:r>
            <a:r>
              <a:rPr lang="en-US" altLang="zh-TW" dirty="0"/>
              <a:t>= </a:t>
            </a:r>
            <a:r>
              <a:rPr lang="en-US" altLang="zh-TW" dirty="0" smtClean="0"/>
              <a:t>20:df:1000</a:t>
            </a:r>
            <a:r>
              <a:rPr lang="en-US" altLang="zh-TW" dirty="0"/>
              <a:t>;</a:t>
            </a:r>
          </a:p>
          <a:p>
            <a:pPr algn="just">
              <a:defRPr/>
            </a:pPr>
            <a:r>
              <a:rPr lang="en-US" altLang="zh-TW" dirty="0" err="1"/>
              <a:t>sgm</a:t>
            </a:r>
            <a:r>
              <a:rPr lang="en-US" altLang="zh-TW" dirty="0"/>
              <a:t>= 200;</a:t>
            </a:r>
          </a:p>
          <a:p>
            <a:pPr algn="just">
              <a:defRPr/>
            </a:pPr>
            <a:r>
              <a:rPr lang="en-US" altLang="zh-TW" dirty="0"/>
              <a:t>tic</a:t>
            </a:r>
          </a:p>
          <a:p>
            <a:pPr algn="just">
              <a:defRPr/>
            </a:pPr>
            <a:r>
              <a:rPr lang="en-US" altLang="zh-TW" dirty="0"/>
              <a:t>y= Gabor (x, tau, t, f, </a:t>
            </a:r>
            <a:r>
              <a:rPr lang="en-US" altLang="zh-TW" dirty="0" err="1"/>
              <a:t>sgm</a:t>
            </a:r>
            <a:r>
              <a:rPr lang="en-US" altLang="zh-TW" dirty="0"/>
              <a:t>);</a:t>
            </a:r>
          </a:p>
          <a:p>
            <a:pPr algn="just">
              <a:defRPr/>
            </a:pPr>
            <a:r>
              <a:rPr lang="en-US" altLang="zh-TW" dirty="0" err="1"/>
              <a:t>toc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2887934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</TotalTime>
  <Words>314</Words>
  <Application>Microsoft Office PowerPoint</Application>
  <PresentationFormat>如螢幕大小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Times New Roman</vt:lpstr>
      <vt:lpstr>預設簡報設計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Ding Jian-Jiun</cp:lastModifiedBy>
  <cp:revision>137</cp:revision>
  <dcterms:created xsi:type="dcterms:W3CDTF">2007-10-08T10:08:53Z</dcterms:created>
  <dcterms:modified xsi:type="dcterms:W3CDTF">2016-10-27T05:28:33Z</dcterms:modified>
</cp:coreProperties>
</file>