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5"/>
  </p:handoutMasterIdLst>
  <p:sldIdLst>
    <p:sldId id="256" r:id="rId2"/>
    <p:sldId id="271" r:id="rId3"/>
    <p:sldId id="262" r:id="rId4"/>
    <p:sldId id="277" r:id="rId5"/>
    <p:sldId id="284" r:id="rId6"/>
    <p:sldId id="278" r:id="rId7"/>
    <p:sldId id="285" r:id="rId8"/>
    <p:sldId id="286" r:id="rId9"/>
    <p:sldId id="287" r:id="rId10"/>
    <p:sldId id="288" r:id="rId11"/>
    <p:sldId id="289" r:id="rId12"/>
    <p:sldId id="290" r:id="rId13"/>
    <p:sldId id="265" r:id="rId14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7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859"/>
    <a:srgbClr val="EC645F"/>
    <a:srgbClr val="5E5E5E"/>
    <a:srgbClr val="929292"/>
    <a:srgbClr val="2B2B2B"/>
    <a:srgbClr val="3A3D5E"/>
    <a:srgbClr val="5B46CF"/>
    <a:srgbClr val="FB6554"/>
    <a:srgbClr val="44546A"/>
    <a:srgbClr val="FF6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37" d="100"/>
          <a:sy n="37" d="100"/>
        </p:scale>
        <p:origin x="540" y="48"/>
      </p:cViewPr>
      <p:guideLst>
        <p:guide orient="horz" pos="4297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6" d="100"/>
          <a:sy n="46" d="100"/>
        </p:scale>
        <p:origin x="272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B0F3CFCF-6374-4639-A345-639B3E09C8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A0654D98-3E69-4FB6-9E01-4CC231BB45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14B8C-2526-4F0B-946D-CB38981D183E}" type="datetimeFigureOut">
              <a:rPr lang="zh-CN" altLang="en-US" smtClean="0"/>
              <a:t>2020-04-22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CBD31B8A-FB75-481F-B1C7-130201E35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7109300-6571-48C3-8664-97747A346A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89DE1-7A7D-41F2-B993-CCDBD85E7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265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rgbClr val="FF6D6C">
                <a:lumMod val="100000"/>
              </a:srgbClr>
            </a:gs>
            <a:gs pos="100000">
              <a:srgbClr val="FF2A50"/>
            </a:gs>
          </a:gsLst>
          <a:lin ang="3409108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4859" y="1497163"/>
            <a:ext cx="14871941" cy="1961429"/>
          </a:xfrm>
        </p:spPr>
        <p:txBody>
          <a:bodyPr>
            <a:noAutofit/>
          </a:bodyPr>
          <a:lstStyle>
            <a:lvl1pPr marL="0" indent="0" algn="l">
              <a:buNone/>
              <a:defRPr sz="8000" b="1">
                <a:solidFill>
                  <a:schemeClr val="bg1"/>
                </a:solidFill>
                <a:latin typeface="+mj-ea"/>
                <a:ea typeface="+mj-ea"/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2592-F397-4C9A-9626-997394D1E58B}" type="datetimeFigureOut">
              <a:rPr lang="zh-CN" altLang="en-US" smtClean="0"/>
              <a:t>2020-04-22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483-1262-43DC-ABB5-B4F33AD167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http://www.zhuanzhuan.com">
            <a:extLst>
              <a:ext uri="{FF2B5EF4-FFF2-40B4-BE49-F238E27FC236}">
                <a16:creationId xmlns="" xmlns:a16="http://schemas.microsoft.com/office/drawing/2014/main" id="{9E0ED219-9D34-4D5D-B1A8-615D336071F7}"/>
              </a:ext>
            </a:extLst>
          </p:cNvPr>
          <p:cNvSpPr txBox="1"/>
          <p:nvPr userDrawn="1"/>
        </p:nvSpPr>
        <p:spPr>
          <a:xfrm>
            <a:off x="1164696" y="12546012"/>
            <a:ext cx="3152750" cy="46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800" b="0">
                <a:solidFill>
                  <a:srgbClr val="FFFFF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r>
              <a:t>http://www.zhuanzhuan.com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E0D60E95-D4DF-471F-B46E-283CE947D7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35100" y="3989388"/>
            <a:ext cx="6642100" cy="73025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9" name="文本占位符 7">
            <a:extLst>
              <a:ext uri="{FF2B5EF4-FFF2-40B4-BE49-F238E27FC236}">
                <a16:creationId xmlns="" xmlns:a16="http://schemas.microsoft.com/office/drawing/2014/main" id="{2D48780A-5F6D-4B47-B3A4-558C44FC63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59827" y="4772416"/>
            <a:ext cx="5173518" cy="73025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="" xmlns:a16="http://schemas.microsoft.com/office/drawing/2014/main" id="{5D7330EC-FC76-4E03-A314-0124E81F390F}"/>
              </a:ext>
            </a:extLst>
          </p:cNvPr>
          <p:cNvGrpSpPr/>
          <p:nvPr userDrawn="1"/>
        </p:nvGrpSpPr>
        <p:grpSpPr>
          <a:xfrm>
            <a:off x="12735035" y="4137844"/>
            <a:ext cx="9398635" cy="6865445"/>
            <a:chOff x="9501972" y="3350693"/>
            <a:chExt cx="9398635" cy="6865445"/>
          </a:xfrm>
        </p:grpSpPr>
        <p:sp>
          <p:nvSpPr>
            <p:cNvPr id="48" name="object 3">
              <a:extLst>
                <a:ext uri="{FF2B5EF4-FFF2-40B4-BE49-F238E27FC236}">
                  <a16:creationId xmlns="" xmlns:a16="http://schemas.microsoft.com/office/drawing/2014/main" id="{945BE8B3-DF59-4EB3-B447-27DCD8AE8CD1}"/>
                </a:ext>
              </a:extLst>
            </p:cNvPr>
            <p:cNvSpPr/>
            <p:nvPr/>
          </p:nvSpPr>
          <p:spPr>
            <a:xfrm>
              <a:off x="9501972" y="4257933"/>
              <a:ext cx="9398635" cy="5958205"/>
            </a:xfrm>
            <a:custGeom>
              <a:avLst/>
              <a:gdLst/>
              <a:ahLst/>
              <a:cxnLst/>
              <a:rect l="l" t="t" r="r" b="b"/>
              <a:pathLst>
                <a:path w="9398635" h="5958205">
                  <a:moveTo>
                    <a:pt x="5982582" y="0"/>
                  </a:moveTo>
                  <a:lnTo>
                    <a:pt x="0" y="2850353"/>
                  </a:lnTo>
                  <a:lnTo>
                    <a:pt x="3107695" y="5958101"/>
                  </a:lnTo>
                  <a:lnTo>
                    <a:pt x="9398499" y="2707519"/>
                  </a:lnTo>
                  <a:lnTo>
                    <a:pt x="5982582" y="0"/>
                  </a:lnTo>
                  <a:close/>
                </a:path>
              </a:pathLst>
            </a:custGeom>
            <a:solidFill>
              <a:srgbClr val="EC29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6">
              <a:extLst>
                <a:ext uri="{FF2B5EF4-FFF2-40B4-BE49-F238E27FC236}">
                  <a16:creationId xmlns="" xmlns:a16="http://schemas.microsoft.com/office/drawing/2014/main" id="{5D0A8A32-4F00-4B50-8662-9D460F958EFE}"/>
                </a:ext>
              </a:extLst>
            </p:cNvPr>
            <p:cNvSpPr/>
            <p:nvPr/>
          </p:nvSpPr>
          <p:spPr>
            <a:xfrm>
              <a:off x="12789558" y="4240719"/>
              <a:ext cx="1351916" cy="24397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7">
              <a:extLst>
                <a:ext uri="{FF2B5EF4-FFF2-40B4-BE49-F238E27FC236}">
                  <a16:creationId xmlns="" xmlns:a16="http://schemas.microsoft.com/office/drawing/2014/main" id="{914AF01C-4E6D-4884-8A2D-1E06EACD109F}"/>
                </a:ext>
              </a:extLst>
            </p:cNvPr>
            <p:cNvSpPr/>
            <p:nvPr/>
          </p:nvSpPr>
          <p:spPr>
            <a:xfrm>
              <a:off x="10732657" y="5277336"/>
              <a:ext cx="921437" cy="22931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8">
              <a:extLst>
                <a:ext uri="{FF2B5EF4-FFF2-40B4-BE49-F238E27FC236}">
                  <a16:creationId xmlns="" xmlns:a16="http://schemas.microsoft.com/office/drawing/2014/main" id="{5E44EC0C-0FB9-4074-8B2E-4F67101EB2D1}"/>
                </a:ext>
              </a:extLst>
            </p:cNvPr>
            <p:cNvSpPr/>
            <p:nvPr/>
          </p:nvSpPr>
          <p:spPr>
            <a:xfrm>
              <a:off x="14575473" y="5465802"/>
              <a:ext cx="1262286" cy="29737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9">
              <a:extLst>
                <a:ext uri="{FF2B5EF4-FFF2-40B4-BE49-F238E27FC236}">
                  <a16:creationId xmlns="" xmlns:a16="http://schemas.microsoft.com/office/drawing/2014/main" id="{507364A7-15D6-4CEA-BD64-9E4A96E29EBC}"/>
                </a:ext>
              </a:extLst>
            </p:cNvPr>
            <p:cNvSpPr/>
            <p:nvPr/>
          </p:nvSpPr>
          <p:spPr>
            <a:xfrm>
              <a:off x="12786521" y="8947790"/>
              <a:ext cx="61594" cy="633095"/>
            </a:xfrm>
            <a:custGeom>
              <a:avLst/>
              <a:gdLst/>
              <a:ahLst/>
              <a:cxnLst/>
              <a:rect l="l" t="t" r="r" b="b"/>
              <a:pathLst>
                <a:path w="61595" h="633095">
                  <a:moveTo>
                    <a:pt x="0" y="0"/>
                  </a:moveTo>
                  <a:lnTo>
                    <a:pt x="0" y="597437"/>
                  </a:lnTo>
                  <a:lnTo>
                    <a:pt x="61254" y="633090"/>
                  </a:lnTo>
                  <a:lnTo>
                    <a:pt x="61254" y="3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9A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0">
              <a:extLst>
                <a:ext uri="{FF2B5EF4-FFF2-40B4-BE49-F238E27FC236}">
                  <a16:creationId xmlns="" xmlns:a16="http://schemas.microsoft.com/office/drawing/2014/main" id="{FB8BF77A-B680-4BE7-BB3C-03E8CA97B3ED}"/>
                </a:ext>
              </a:extLst>
            </p:cNvPr>
            <p:cNvSpPr/>
            <p:nvPr/>
          </p:nvSpPr>
          <p:spPr>
            <a:xfrm>
              <a:off x="12847776" y="8947790"/>
              <a:ext cx="61594" cy="633095"/>
            </a:xfrm>
            <a:custGeom>
              <a:avLst/>
              <a:gdLst/>
              <a:ahLst/>
              <a:cxnLst/>
              <a:rect l="l" t="t" r="r" b="b"/>
              <a:pathLst>
                <a:path w="61595" h="633095">
                  <a:moveTo>
                    <a:pt x="61254" y="0"/>
                  </a:moveTo>
                  <a:lnTo>
                    <a:pt x="0" y="35663"/>
                  </a:lnTo>
                  <a:lnTo>
                    <a:pt x="0" y="633090"/>
                  </a:lnTo>
                  <a:lnTo>
                    <a:pt x="61254" y="597437"/>
                  </a:lnTo>
                  <a:lnTo>
                    <a:pt x="61254" y="0"/>
                  </a:lnTo>
                  <a:close/>
                </a:path>
              </a:pathLst>
            </a:custGeom>
            <a:solidFill>
              <a:srgbClr val="AA8C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1">
              <a:extLst>
                <a:ext uri="{FF2B5EF4-FFF2-40B4-BE49-F238E27FC236}">
                  <a16:creationId xmlns="" xmlns:a16="http://schemas.microsoft.com/office/drawing/2014/main" id="{79414856-AA1B-4DD6-AB29-B48A2190A393}"/>
                </a:ext>
              </a:extLst>
            </p:cNvPr>
            <p:cNvSpPr/>
            <p:nvPr/>
          </p:nvSpPr>
          <p:spPr>
            <a:xfrm>
              <a:off x="12847776" y="7802642"/>
              <a:ext cx="461009" cy="1261745"/>
            </a:xfrm>
            <a:custGeom>
              <a:avLst/>
              <a:gdLst/>
              <a:ahLst/>
              <a:cxnLst/>
              <a:rect l="l" t="t" r="r" b="b"/>
              <a:pathLst>
                <a:path w="461009" h="1261745">
                  <a:moveTo>
                    <a:pt x="0" y="0"/>
                  </a:moveTo>
                  <a:lnTo>
                    <a:pt x="0" y="1261511"/>
                  </a:lnTo>
                  <a:lnTo>
                    <a:pt x="460718" y="995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2">
              <a:extLst>
                <a:ext uri="{FF2B5EF4-FFF2-40B4-BE49-F238E27FC236}">
                  <a16:creationId xmlns="" xmlns:a16="http://schemas.microsoft.com/office/drawing/2014/main" id="{1956C7CB-F4A8-4A63-9E0D-0341EBE5D93B}"/>
                </a:ext>
              </a:extLst>
            </p:cNvPr>
            <p:cNvSpPr/>
            <p:nvPr/>
          </p:nvSpPr>
          <p:spPr>
            <a:xfrm>
              <a:off x="12387057" y="7802631"/>
              <a:ext cx="461009" cy="1261745"/>
            </a:xfrm>
            <a:custGeom>
              <a:avLst/>
              <a:gdLst/>
              <a:ahLst/>
              <a:cxnLst/>
              <a:rect l="l" t="t" r="r" b="b"/>
              <a:pathLst>
                <a:path w="461009" h="1261745">
                  <a:moveTo>
                    <a:pt x="460718" y="0"/>
                  </a:moveTo>
                  <a:lnTo>
                    <a:pt x="0" y="995111"/>
                  </a:lnTo>
                  <a:lnTo>
                    <a:pt x="460718" y="1261511"/>
                  </a:lnTo>
                  <a:lnTo>
                    <a:pt x="460718" y="0"/>
                  </a:lnTo>
                  <a:close/>
                </a:path>
              </a:pathLst>
            </a:custGeom>
            <a:solidFill>
              <a:srgbClr val="54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3">
              <a:extLst>
                <a:ext uri="{FF2B5EF4-FFF2-40B4-BE49-F238E27FC236}">
                  <a16:creationId xmlns="" xmlns:a16="http://schemas.microsoft.com/office/drawing/2014/main" id="{8780773D-B85A-4262-A51F-61039EF28E42}"/>
                </a:ext>
              </a:extLst>
            </p:cNvPr>
            <p:cNvSpPr/>
            <p:nvPr/>
          </p:nvSpPr>
          <p:spPr>
            <a:xfrm>
              <a:off x="12847776" y="7559989"/>
              <a:ext cx="461009" cy="1261745"/>
            </a:xfrm>
            <a:custGeom>
              <a:avLst/>
              <a:gdLst/>
              <a:ahLst/>
              <a:cxnLst/>
              <a:rect l="l" t="t" r="r" b="b"/>
              <a:pathLst>
                <a:path w="461009" h="1261745">
                  <a:moveTo>
                    <a:pt x="0" y="0"/>
                  </a:moveTo>
                  <a:lnTo>
                    <a:pt x="0" y="1261511"/>
                  </a:lnTo>
                  <a:lnTo>
                    <a:pt x="460718" y="995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A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4">
              <a:extLst>
                <a:ext uri="{FF2B5EF4-FFF2-40B4-BE49-F238E27FC236}">
                  <a16:creationId xmlns="" xmlns:a16="http://schemas.microsoft.com/office/drawing/2014/main" id="{B81D23D5-C733-48DE-AB15-C1F7EA3ECACB}"/>
                </a:ext>
              </a:extLst>
            </p:cNvPr>
            <p:cNvSpPr/>
            <p:nvPr/>
          </p:nvSpPr>
          <p:spPr>
            <a:xfrm>
              <a:off x="12387057" y="8650773"/>
              <a:ext cx="461009" cy="413384"/>
            </a:xfrm>
            <a:custGeom>
              <a:avLst/>
              <a:gdLst/>
              <a:ahLst/>
              <a:cxnLst/>
              <a:rect l="l" t="t" r="r" b="b"/>
              <a:pathLst>
                <a:path w="461009" h="413384">
                  <a:moveTo>
                    <a:pt x="68060" y="0"/>
                  </a:moveTo>
                  <a:lnTo>
                    <a:pt x="0" y="146969"/>
                  </a:lnTo>
                  <a:lnTo>
                    <a:pt x="460718" y="413369"/>
                  </a:lnTo>
                  <a:lnTo>
                    <a:pt x="460718" y="227050"/>
                  </a:lnTo>
                  <a:lnTo>
                    <a:pt x="68060" y="0"/>
                  </a:lnTo>
                  <a:close/>
                </a:path>
              </a:pathLst>
            </a:custGeom>
            <a:solidFill>
              <a:srgbClr val="6FB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15">
              <a:extLst>
                <a:ext uri="{FF2B5EF4-FFF2-40B4-BE49-F238E27FC236}">
                  <a16:creationId xmlns="" xmlns:a16="http://schemas.microsoft.com/office/drawing/2014/main" id="{07313654-891E-4920-AB8F-C85CB91C5C3A}"/>
                </a:ext>
              </a:extLst>
            </p:cNvPr>
            <p:cNvSpPr/>
            <p:nvPr/>
          </p:nvSpPr>
          <p:spPr>
            <a:xfrm>
              <a:off x="12847776" y="8650773"/>
              <a:ext cx="461009" cy="413384"/>
            </a:xfrm>
            <a:custGeom>
              <a:avLst/>
              <a:gdLst/>
              <a:ahLst/>
              <a:cxnLst/>
              <a:rect l="l" t="t" r="r" b="b"/>
              <a:pathLst>
                <a:path w="461009" h="413384">
                  <a:moveTo>
                    <a:pt x="392658" y="0"/>
                  </a:moveTo>
                  <a:lnTo>
                    <a:pt x="0" y="227050"/>
                  </a:lnTo>
                  <a:lnTo>
                    <a:pt x="0" y="413380"/>
                  </a:lnTo>
                  <a:lnTo>
                    <a:pt x="460718" y="146979"/>
                  </a:lnTo>
                  <a:lnTo>
                    <a:pt x="392658" y="0"/>
                  </a:lnTo>
                  <a:close/>
                </a:path>
              </a:pathLst>
            </a:custGeom>
            <a:solidFill>
              <a:srgbClr val="62A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16">
              <a:extLst>
                <a:ext uri="{FF2B5EF4-FFF2-40B4-BE49-F238E27FC236}">
                  <a16:creationId xmlns="" xmlns:a16="http://schemas.microsoft.com/office/drawing/2014/main" id="{287CB116-C7CE-42A5-A93C-D63F51BBF763}"/>
                </a:ext>
              </a:extLst>
            </p:cNvPr>
            <p:cNvSpPr/>
            <p:nvPr/>
          </p:nvSpPr>
          <p:spPr>
            <a:xfrm>
              <a:off x="12387057" y="7559989"/>
              <a:ext cx="461009" cy="1261745"/>
            </a:xfrm>
            <a:custGeom>
              <a:avLst/>
              <a:gdLst/>
              <a:ahLst/>
              <a:cxnLst/>
              <a:rect l="l" t="t" r="r" b="b"/>
              <a:pathLst>
                <a:path w="461009" h="1261745">
                  <a:moveTo>
                    <a:pt x="460718" y="0"/>
                  </a:moveTo>
                  <a:lnTo>
                    <a:pt x="0" y="995111"/>
                  </a:lnTo>
                  <a:lnTo>
                    <a:pt x="460718" y="1261511"/>
                  </a:lnTo>
                  <a:lnTo>
                    <a:pt x="460718" y="0"/>
                  </a:lnTo>
                  <a:close/>
                </a:path>
              </a:pathLst>
            </a:custGeom>
            <a:solidFill>
              <a:srgbClr val="6FB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17">
              <a:extLst>
                <a:ext uri="{FF2B5EF4-FFF2-40B4-BE49-F238E27FC236}">
                  <a16:creationId xmlns="" xmlns:a16="http://schemas.microsoft.com/office/drawing/2014/main" id="{83E56D1D-E1F3-44F2-9850-F07A6E21C796}"/>
                </a:ext>
              </a:extLst>
            </p:cNvPr>
            <p:cNvSpPr/>
            <p:nvPr/>
          </p:nvSpPr>
          <p:spPr>
            <a:xfrm>
              <a:off x="15383301" y="4738494"/>
              <a:ext cx="61594" cy="633095"/>
            </a:xfrm>
            <a:custGeom>
              <a:avLst/>
              <a:gdLst/>
              <a:ahLst/>
              <a:cxnLst/>
              <a:rect l="l" t="t" r="r" b="b"/>
              <a:pathLst>
                <a:path w="61594" h="633095">
                  <a:moveTo>
                    <a:pt x="0" y="0"/>
                  </a:moveTo>
                  <a:lnTo>
                    <a:pt x="0" y="597437"/>
                  </a:lnTo>
                  <a:lnTo>
                    <a:pt x="61254" y="633090"/>
                  </a:lnTo>
                  <a:lnTo>
                    <a:pt x="61254" y="3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9A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18">
              <a:extLst>
                <a:ext uri="{FF2B5EF4-FFF2-40B4-BE49-F238E27FC236}">
                  <a16:creationId xmlns="" xmlns:a16="http://schemas.microsoft.com/office/drawing/2014/main" id="{611812EA-A80C-4872-9AF2-DBB991113A0C}"/>
                </a:ext>
              </a:extLst>
            </p:cNvPr>
            <p:cNvSpPr/>
            <p:nvPr/>
          </p:nvSpPr>
          <p:spPr>
            <a:xfrm>
              <a:off x="15444556" y="4738494"/>
              <a:ext cx="61594" cy="633095"/>
            </a:xfrm>
            <a:custGeom>
              <a:avLst/>
              <a:gdLst/>
              <a:ahLst/>
              <a:cxnLst/>
              <a:rect l="l" t="t" r="r" b="b"/>
              <a:pathLst>
                <a:path w="61594" h="633095">
                  <a:moveTo>
                    <a:pt x="61254" y="0"/>
                  </a:moveTo>
                  <a:lnTo>
                    <a:pt x="0" y="35663"/>
                  </a:lnTo>
                  <a:lnTo>
                    <a:pt x="0" y="633090"/>
                  </a:lnTo>
                  <a:lnTo>
                    <a:pt x="61254" y="597437"/>
                  </a:lnTo>
                  <a:lnTo>
                    <a:pt x="61254" y="0"/>
                  </a:lnTo>
                  <a:close/>
                </a:path>
              </a:pathLst>
            </a:custGeom>
            <a:solidFill>
              <a:srgbClr val="AA8C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19">
              <a:extLst>
                <a:ext uri="{FF2B5EF4-FFF2-40B4-BE49-F238E27FC236}">
                  <a16:creationId xmlns="" xmlns:a16="http://schemas.microsoft.com/office/drawing/2014/main" id="{B9D7E47A-65E5-41B2-89FE-FB6396B9DC9E}"/>
                </a:ext>
              </a:extLst>
            </p:cNvPr>
            <p:cNvSpPr/>
            <p:nvPr/>
          </p:nvSpPr>
          <p:spPr>
            <a:xfrm>
              <a:off x="15444556" y="3593346"/>
              <a:ext cx="461009" cy="1261745"/>
            </a:xfrm>
            <a:custGeom>
              <a:avLst/>
              <a:gdLst/>
              <a:ahLst/>
              <a:cxnLst/>
              <a:rect l="l" t="t" r="r" b="b"/>
              <a:pathLst>
                <a:path w="461009" h="1261745">
                  <a:moveTo>
                    <a:pt x="0" y="0"/>
                  </a:moveTo>
                  <a:lnTo>
                    <a:pt x="0" y="1261511"/>
                  </a:lnTo>
                  <a:lnTo>
                    <a:pt x="460718" y="995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20">
              <a:extLst>
                <a:ext uri="{FF2B5EF4-FFF2-40B4-BE49-F238E27FC236}">
                  <a16:creationId xmlns="" xmlns:a16="http://schemas.microsoft.com/office/drawing/2014/main" id="{0C5167F0-E744-4AB0-8E08-F701476215A4}"/>
                </a:ext>
              </a:extLst>
            </p:cNvPr>
            <p:cNvSpPr/>
            <p:nvPr/>
          </p:nvSpPr>
          <p:spPr>
            <a:xfrm>
              <a:off x="14983837" y="3593335"/>
              <a:ext cx="461009" cy="1261745"/>
            </a:xfrm>
            <a:custGeom>
              <a:avLst/>
              <a:gdLst/>
              <a:ahLst/>
              <a:cxnLst/>
              <a:rect l="l" t="t" r="r" b="b"/>
              <a:pathLst>
                <a:path w="461009" h="1261745">
                  <a:moveTo>
                    <a:pt x="460718" y="0"/>
                  </a:moveTo>
                  <a:lnTo>
                    <a:pt x="0" y="995111"/>
                  </a:lnTo>
                  <a:lnTo>
                    <a:pt x="460718" y="1261511"/>
                  </a:lnTo>
                  <a:lnTo>
                    <a:pt x="460718" y="0"/>
                  </a:lnTo>
                  <a:close/>
                </a:path>
              </a:pathLst>
            </a:custGeom>
            <a:solidFill>
              <a:srgbClr val="54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21">
              <a:extLst>
                <a:ext uri="{FF2B5EF4-FFF2-40B4-BE49-F238E27FC236}">
                  <a16:creationId xmlns="" xmlns:a16="http://schemas.microsoft.com/office/drawing/2014/main" id="{8B9ED62D-24C5-4DEE-AA72-7350C4CFE696}"/>
                </a:ext>
              </a:extLst>
            </p:cNvPr>
            <p:cNvSpPr/>
            <p:nvPr/>
          </p:nvSpPr>
          <p:spPr>
            <a:xfrm>
              <a:off x="15444556" y="3350693"/>
              <a:ext cx="461009" cy="1261745"/>
            </a:xfrm>
            <a:custGeom>
              <a:avLst/>
              <a:gdLst/>
              <a:ahLst/>
              <a:cxnLst/>
              <a:rect l="l" t="t" r="r" b="b"/>
              <a:pathLst>
                <a:path w="461009" h="1261745">
                  <a:moveTo>
                    <a:pt x="0" y="0"/>
                  </a:moveTo>
                  <a:lnTo>
                    <a:pt x="0" y="1261511"/>
                  </a:lnTo>
                  <a:lnTo>
                    <a:pt x="460718" y="995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A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22">
              <a:extLst>
                <a:ext uri="{FF2B5EF4-FFF2-40B4-BE49-F238E27FC236}">
                  <a16:creationId xmlns="" xmlns:a16="http://schemas.microsoft.com/office/drawing/2014/main" id="{5B33B6AA-2B47-45AE-89A8-44E1A4D75F01}"/>
                </a:ext>
              </a:extLst>
            </p:cNvPr>
            <p:cNvSpPr/>
            <p:nvPr/>
          </p:nvSpPr>
          <p:spPr>
            <a:xfrm>
              <a:off x="14983837" y="4441477"/>
              <a:ext cx="461009" cy="413384"/>
            </a:xfrm>
            <a:custGeom>
              <a:avLst/>
              <a:gdLst/>
              <a:ahLst/>
              <a:cxnLst/>
              <a:rect l="l" t="t" r="r" b="b"/>
              <a:pathLst>
                <a:path w="461009" h="413385">
                  <a:moveTo>
                    <a:pt x="68060" y="0"/>
                  </a:moveTo>
                  <a:lnTo>
                    <a:pt x="0" y="146969"/>
                  </a:lnTo>
                  <a:lnTo>
                    <a:pt x="460718" y="413369"/>
                  </a:lnTo>
                  <a:lnTo>
                    <a:pt x="460718" y="227050"/>
                  </a:lnTo>
                  <a:lnTo>
                    <a:pt x="68060" y="0"/>
                  </a:lnTo>
                  <a:close/>
                </a:path>
              </a:pathLst>
            </a:custGeom>
            <a:solidFill>
              <a:srgbClr val="6FB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23">
              <a:extLst>
                <a:ext uri="{FF2B5EF4-FFF2-40B4-BE49-F238E27FC236}">
                  <a16:creationId xmlns="" xmlns:a16="http://schemas.microsoft.com/office/drawing/2014/main" id="{3263B8F5-537C-4268-8C51-C2BA9229619C}"/>
                </a:ext>
              </a:extLst>
            </p:cNvPr>
            <p:cNvSpPr/>
            <p:nvPr/>
          </p:nvSpPr>
          <p:spPr>
            <a:xfrm>
              <a:off x="15444556" y="4441477"/>
              <a:ext cx="461009" cy="413384"/>
            </a:xfrm>
            <a:custGeom>
              <a:avLst/>
              <a:gdLst/>
              <a:ahLst/>
              <a:cxnLst/>
              <a:rect l="l" t="t" r="r" b="b"/>
              <a:pathLst>
                <a:path w="461009" h="413385">
                  <a:moveTo>
                    <a:pt x="392658" y="0"/>
                  </a:moveTo>
                  <a:lnTo>
                    <a:pt x="0" y="227050"/>
                  </a:lnTo>
                  <a:lnTo>
                    <a:pt x="0" y="413380"/>
                  </a:lnTo>
                  <a:lnTo>
                    <a:pt x="460718" y="146969"/>
                  </a:lnTo>
                  <a:lnTo>
                    <a:pt x="392658" y="0"/>
                  </a:lnTo>
                  <a:close/>
                </a:path>
              </a:pathLst>
            </a:custGeom>
            <a:solidFill>
              <a:srgbClr val="62A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24">
              <a:extLst>
                <a:ext uri="{FF2B5EF4-FFF2-40B4-BE49-F238E27FC236}">
                  <a16:creationId xmlns="" xmlns:a16="http://schemas.microsoft.com/office/drawing/2014/main" id="{F8C3F047-9B91-460B-93BE-940A34A74095}"/>
                </a:ext>
              </a:extLst>
            </p:cNvPr>
            <p:cNvSpPr/>
            <p:nvPr/>
          </p:nvSpPr>
          <p:spPr>
            <a:xfrm>
              <a:off x="14983837" y="3350693"/>
              <a:ext cx="461009" cy="1261745"/>
            </a:xfrm>
            <a:custGeom>
              <a:avLst/>
              <a:gdLst/>
              <a:ahLst/>
              <a:cxnLst/>
              <a:rect l="l" t="t" r="r" b="b"/>
              <a:pathLst>
                <a:path w="461009" h="1261745">
                  <a:moveTo>
                    <a:pt x="460718" y="0"/>
                  </a:moveTo>
                  <a:lnTo>
                    <a:pt x="0" y="995111"/>
                  </a:lnTo>
                  <a:lnTo>
                    <a:pt x="460718" y="1261511"/>
                  </a:lnTo>
                  <a:lnTo>
                    <a:pt x="460718" y="0"/>
                  </a:lnTo>
                  <a:close/>
                </a:path>
              </a:pathLst>
            </a:custGeom>
            <a:solidFill>
              <a:srgbClr val="6FB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25">
              <a:extLst>
                <a:ext uri="{FF2B5EF4-FFF2-40B4-BE49-F238E27FC236}">
                  <a16:creationId xmlns="" xmlns:a16="http://schemas.microsoft.com/office/drawing/2014/main" id="{415837A5-E605-4A55-976B-8B00DA8DF8F8}"/>
                </a:ext>
              </a:extLst>
            </p:cNvPr>
            <p:cNvSpPr/>
            <p:nvPr/>
          </p:nvSpPr>
          <p:spPr>
            <a:xfrm>
              <a:off x="17152880" y="6801259"/>
              <a:ext cx="61594" cy="633095"/>
            </a:xfrm>
            <a:custGeom>
              <a:avLst/>
              <a:gdLst/>
              <a:ahLst/>
              <a:cxnLst/>
              <a:rect l="l" t="t" r="r" b="b"/>
              <a:pathLst>
                <a:path w="61594" h="633095">
                  <a:moveTo>
                    <a:pt x="0" y="0"/>
                  </a:moveTo>
                  <a:lnTo>
                    <a:pt x="0" y="597437"/>
                  </a:lnTo>
                  <a:lnTo>
                    <a:pt x="61254" y="633090"/>
                  </a:lnTo>
                  <a:lnTo>
                    <a:pt x="61254" y="3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9A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26">
              <a:extLst>
                <a:ext uri="{FF2B5EF4-FFF2-40B4-BE49-F238E27FC236}">
                  <a16:creationId xmlns="" xmlns:a16="http://schemas.microsoft.com/office/drawing/2014/main" id="{E161125D-5535-448D-8DFE-F5AEA220E3FB}"/>
                </a:ext>
              </a:extLst>
            </p:cNvPr>
            <p:cNvSpPr/>
            <p:nvPr/>
          </p:nvSpPr>
          <p:spPr>
            <a:xfrm>
              <a:off x="17214135" y="6801259"/>
              <a:ext cx="61594" cy="633095"/>
            </a:xfrm>
            <a:custGeom>
              <a:avLst/>
              <a:gdLst/>
              <a:ahLst/>
              <a:cxnLst/>
              <a:rect l="l" t="t" r="r" b="b"/>
              <a:pathLst>
                <a:path w="61594" h="633095">
                  <a:moveTo>
                    <a:pt x="61254" y="0"/>
                  </a:moveTo>
                  <a:lnTo>
                    <a:pt x="0" y="35663"/>
                  </a:lnTo>
                  <a:lnTo>
                    <a:pt x="0" y="633090"/>
                  </a:lnTo>
                  <a:lnTo>
                    <a:pt x="61254" y="597437"/>
                  </a:lnTo>
                  <a:lnTo>
                    <a:pt x="61254" y="0"/>
                  </a:lnTo>
                  <a:close/>
                </a:path>
              </a:pathLst>
            </a:custGeom>
            <a:solidFill>
              <a:srgbClr val="AA8C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27">
              <a:extLst>
                <a:ext uri="{FF2B5EF4-FFF2-40B4-BE49-F238E27FC236}">
                  <a16:creationId xmlns="" xmlns:a16="http://schemas.microsoft.com/office/drawing/2014/main" id="{3324C4C8-33A9-42CC-9AEC-F8F85A1E42A2}"/>
                </a:ext>
              </a:extLst>
            </p:cNvPr>
            <p:cNvSpPr/>
            <p:nvPr/>
          </p:nvSpPr>
          <p:spPr>
            <a:xfrm>
              <a:off x="17214135" y="5656110"/>
              <a:ext cx="461009" cy="1261745"/>
            </a:xfrm>
            <a:custGeom>
              <a:avLst/>
              <a:gdLst/>
              <a:ahLst/>
              <a:cxnLst/>
              <a:rect l="l" t="t" r="r" b="b"/>
              <a:pathLst>
                <a:path w="461009" h="1261745">
                  <a:moveTo>
                    <a:pt x="0" y="0"/>
                  </a:moveTo>
                  <a:lnTo>
                    <a:pt x="0" y="1261511"/>
                  </a:lnTo>
                  <a:lnTo>
                    <a:pt x="460718" y="995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28">
              <a:extLst>
                <a:ext uri="{FF2B5EF4-FFF2-40B4-BE49-F238E27FC236}">
                  <a16:creationId xmlns="" xmlns:a16="http://schemas.microsoft.com/office/drawing/2014/main" id="{7D72E519-D3CB-48E3-9052-B46AA11890B6}"/>
                </a:ext>
              </a:extLst>
            </p:cNvPr>
            <p:cNvSpPr/>
            <p:nvPr/>
          </p:nvSpPr>
          <p:spPr>
            <a:xfrm>
              <a:off x="16753416" y="5656100"/>
              <a:ext cx="461009" cy="1261745"/>
            </a:xfrm>
            <a:custGeom>
              <a:avLst/>
              <a:gdLst/>
              <a:ahLst/>
              <a:cxnLst/>
              <a:rect l="l" t="t" r="r" b="b"/>
              <a:pathLst>
                <a:path w="461009" h="1261745">
                  <a:moveTo>
                    <a:pt x="460718" y="0"/>
                  </a:moveTo>
                  <a:lnTo>
                    <a:pt x="0" y="995111"/>
                  </a:lnTo>
                  <a:lnTo>
                    <a:pt x="460718" y="1261511"/>
                  </a:lnTo>
                  <a:lnTo>
                    <a:pt x="460718" y="0"/>
                  </a:lnTo>
                  <a:close/>
                </a:path>
              </a:pathLst>
            </a:custGeom>
            <a:solidFill>
              <a:srgbClr val="54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29">
              <a:extLst>
                <a:ext uri="{FF2B5EF4-FFF2-40B4-BE49-F238E27FC236}">
                  <a16:creationId xmlns="" xmlns:a16="http://schemas.microsoft.com/office/drawing/2014/main" id="{19EE6748-28B2-424D-BBB3-D00D22465491}"/>
                </a:ext>
              </a:extLst>
            </p:cNvPr>
            <p:cNvSpPr/>
            <p:nvPr/>
          </p:nvSpPr>
          <p:spPr>
            <a:xfrm>
              <a:off x="17214135" y="5413458"/>
              <a:ext cx="461009" cy="1261745"/>
            </a:xfrm>
            <a:custGeom>
              <a:avLst/>
              <a:gdLst/>
              <a:ahLst/>
              <a:cxnLst/>
              <a:rect l="l" t="t" r="r" b="b"/>
              <a:pathLst>
                <a:path w="461009" h="1261745">
                  <a:moveTo>
                    <a:pt x="0" y="0"/>
                  </a:moveTo>
                  <a:lnTo>
                    <a:pt x="0" y="1261511"/>
                  </a:lnTo>
                  <a:lnTo>
                    <a:pt x="460718" y="995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A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30">
              <a:extLst>
                <a:ext uri="{FF2B5EF4-FFF2-40B4-BE49-F238E27FC236}">
                  <a16:creationId xmlns="" xmlns:a16="http://schemas.microsoft.com/office/drawing/2014/main" id="{BDA99ED5-5197-44A4-9099-2AD93FD9CD28}"/>
                </a:ext>
              </a:extLst>
            </p:cNvPr>
            <p:cNvSpPr/>
            <p:nvPr/>
          </p:nvSpPr>
          <p:spPr>
            <a:xfrm>
              <a:off x="16753416" y="6504241"/>
              <a:ext cx="461009" cy="413384"/>
            </a:xfrm>
            <a:custGeom>
              <a:avLst/>
              <a:gdLst/>
              <a:ahLst/>
              <a:cxnLst/>
              <a:rect l="l" t="t" r="r" b="b"/>
              <a:pathLst>
                <a:path w="461009" h="413384">
                  <a:moveTo>
                    <a:pt x="68060" y="0"/>
                  </a:moveTo>
                  <a:lnTo>
                    <a:pt x="0" y="146969"/>
                  </a:lnTo>
                  <a:lnTo>
                    <a:pt x="460718" y="413369"/>
                  </a:lnTo>
                  <a:lnTo>
                    <a:pt x="460718" y="227050"/>
                  </a:lnTo>
                  <a:lnTo>
                    <a:pt x="68060" y="0"/>
                  </a:lnTo>
                  <a:close/>
                </a:path>
              </a:pathLst>
            </a:custGeom>
            <a:solidFill>
              <a:srgbClr val="6FB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31">
              <a:extLst>
                <a:ext uri="{FF2B5EF4-FFF2-40B4-BE49-F238E27FC236}">
                  <a16:creationId xmlns="" xmlns:a16="http://schemas.microsoft.com/office/drawing/2014/main" id="{5B395C11-07C2-4208-9D1D-5762F354BA8B}"/>
                </a:ext>
              </a:extLst>
            </p:cNvPr>
            <p:cNvSpPr/>
            <p:nvPr/>
          </p:nvSpPr>
          <p:spPr>
            <a:xfrm>
              <a:off x="17214135" y="6504241"/>
              <a:ext cx="461009" cy="413384"/>
            </a:xfrm>
            <a:custGeom>
              <a:avLst/>
              <a:gdLst/>
              <a:ahLst/>
              <a:cxnLst/>
              <a:rect l="l" t="t" r="r" b="b"/>
              <a:pathLst>
                <a:path w="461009" h="413384">
                  <a:moveTo>
                    <a:pt x="392658" y="0"/>
                  </a:moveTo>
                  <a:lnTo>
                    <a:pt x="0" y="227050"/>
                  </a:lnTo>
                  <a:lnTo>
                    <a:pt x="0" y="413369"/>
                  </a:lnTo>
                  <a:lnTo>
                    <a:pt x="460718" y="146979"/>
                  </a:lnTo>
                  <a:lnTo>
                    <a:pt x="392658" y="0"/>
                  </a:lnTo>
                  <a:close/>
                </a:path>
              </a:pathLst>
            </a:custGeom>
            <a:solidFill>
              <a:srgbClr val="62A3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32">
              <a:extLst>
                <a:ext uri="{FF2B5EF4-FFF2-40B4-BE49-F238E27FC236}">
                  <a16:creationId xmlns="" xmlns:a16="http://schemas.microsoft.com/office/drawing/2014/main" id="{137F6779-CBB5-4577-9779-E7C2E19934C5}"/>
                </a:ext>
              </a:extLst>
            </p:cNvPr>
            <p:cNvSpPr/>
            <p:nvPr/>
          </p:nvSpPr>
          <p:spPr>
            <a:xfrm>
              <a:off x="16753416" y="5413458"/>
              <a:ext cx="461009" cy="1261745"/>
            </a:xfrm>
            <a:custGeom>
              <a:avLst/>
              <a:gdLst/>
              <a:ahLst/>
              <a:cxnLst/>
              <a:rect l="l" t="t" r="r" b="b"/>
              <a:pathLst>
                <a:path w="461009" h="1261745">
                  <a:moveTo>
                    <a:pt x="460718" y="0"/>
                  </a:moveTo>
                  <a:lnTo>
                    <a:pt x="0" y="995111"/>
                  </a:lnTo>
                  <a:lnTo>
                    <a:pt x="460718" y="1261511"/>
                  </a:lnTo>
                  <a:lnTo>
                    <a:pt x="460718" y="0"/>
                  </a:lnTo>
                  <a:close/>
                </a:path>
              </a:pathLst>
            </a:custGeom>
            <a:solidFill>
              <a:srgbClr val="6FB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587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3A3D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2592-F397-4C9A-9626-997394D1E58B}" type="datetimeFigureOut">
              <a:rPr lang="zh-CN" altLang="en-US" smtClean="0"/>
              <a:t>2020-04-22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483-1262-43DC-ABB5-B4F33AD167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http://www.zhuanzhuan.com">
            <a:extLst>
              <a:ext uri="{FF2B5EF4-FFF2-40B4-BE49-F238E27FC236}">
                <a16:creationId xmlns="" xmlns:a16="http://schemas.microsoft.com/office/drawing/2014/main" id="{EB25ACFA-ED83-45B8-9C40-C33EED0B4212}"/>
              </a:ext>
            </a:extLst>
          </p:cNvPr>
          <p:cNvSpPr txBox="1"/>
          <p:nvPr userDrawn="1"/>
        </p:nvSpPr>
        <p:spPr>
          <a:xfrm>
            <a:off x="1337486" y="12546012"/>
            <a:ext cx="3152751" cy="46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800" b="0">
                <a:solidFill>
                  <a:srgbClr val="FFFFFF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r>
              <a:t>http://www.zhuanzhuan.com</a:t>
            </a:r>
          </a:p>
        </p:txBody>
      </p:sp>
      <p:pic>
        <p:nvPicPr>
          <p:cNvPr id="8" name="图像" descr="图像">
            <a:extLst>
              <a:ext uri="{FF2B5EF4-FFF2-40B4-BE49-F238E27FC236}">
                <a16:creationId xmlns="" xmlns:a16="http://schemas.microsoft.com/office/drawing/2014/main" id="{19863952-9C76-40EF-AD04-1F1DA43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1093032" y="2910829"/>
            <a:ext cx="2197936" cy="154434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矩形">
            <a:extLst>
              <a:ext uri="{FF2B5EF4-FFF2-40B4-BE49-F238E27FC236}">
                <a16:creationId xmlns="" xmlns:a16="http://schemas.microsoft.com/office/drawing/2014/main" id="{FE1D3DBB-AF53-409C-8B27-C5CEE0B4C5C7}"/>
              </a:ext>
            </a:extLst>
          </p:cNvPr>
          <p:cNvSpPr/>
          <p:nvPr userDrawn="1"/>
        </p:nvSpPr>
        <p:spPr>
          <a:xfrm>
            <a:off x="8984257" y="4445595"/>
            <a:ext cx="6415486" cy="3497065"/>
          </a:xfrm>
          <a:prstGeom prst="rect">
            <a:avLst/>
          </a:prstGeom>
          <a:ln w="50800">
            <a:solidFill>
              <a:srgbClr val="FFFFFF"/>
            </a:solidFill>
            <a:miter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内容占位符 9">
            <a:extLst>
              <a:ext uri="{FF2B5EF4-FFF2-40B4-BE49-F238E27FC236}">
                <a16:creationId xmlns="" xmlns:a16="http://schemas.microsoft.com/office/drawing/2014/main" id="{FDD52910-AEB2-4E9E-A7FE-118D1A02C60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673991" y="7017486"/>
            <a:ext cx="5036018" cy="4342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1" name="内容占位符 9">
            <a:extLst>
              <a:ext uri="{FF2B5EF4-FFF2-40B4-BE49-F238E27FC236}">
                <a16:creationId xmlns="" xmlns:a16="http://schemas.microsoft.com/office/drawing/2014/main" id="{02C246D4-8D69-4655-9B6D-AC05211A76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91307" y="4690085"/>
            <a:ext cx="4001386" cy="1912675"/>
          </a:xfrm>
        </p:spPr>
        <p:txBody>
          <a:bodyPr>
            <a:normAutofit/>
          </a:bodyPr>
          <a:lstStyle>
            <a:lvl1pPr marL="0" indent="0" algn="ctr">
              <a:buNone/>
              <a:defRPr sz="8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28853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2592-F397-4C9A-9626-997394D1E58B}" type="datetimeFigureOut">
              <a:rPr lang="zh-CN" altLang="en-US" smtClean="0"/>
              <a:t>2020-04-22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483-1262-43DC-ABB5-B4F33AD16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87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3A3D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2592-F397-4C9A-9626-997394D1E58B}" type="datetimeFigureOut">
              <a:rPr lang="zh-CN" altLang="en-US" smtClean="0"/>
              <a:t>2020-04-22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483-1262-43DC-ABB5-B4F33AD167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D0CBA9AF-D5DC-4172-A0EF-496672CB41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12127" y="1974129"/>
            <a:ext cx="16895618" cy="2619375"/>
          </a:xfrm>
        </p:spPr>
        <p:txBody>
          <a:bodyPr>
            <a:normAutofit/>
          </a:bodyPr>
          <a:lstStyle>
            <a:lvl1pPr marL="0" indent="0" algn="ctr">
              <a:buNone/>
              <a:defRPr sz="8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="" xmlns:a16="http://schemas.microsoft.com/office/drawing/2014/main" id="{F9838652-1638-4668-8D60-55DAFDE471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32194" y="5922817"/>
            <a:ext cx="8810769" cy="212833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1" name="文本占位符 9">
            <a:extLst>
              <a:ext uri="{FF2B5EF4-FFF2-40B4-BE49-F238E27FC236}">
                <a16:creationId xmlns="" xmlns:a16="http://schemas.microsoft.com/office/drawing/2014/main" id="{6240F1FC-716E-40E0-BEB9-B66CDD410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54213" y="4934598"/>
            <a:ext cx="5083895" cy="73025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2" name="文本占位符 9">
            <a:extLst>
              <a:ext uri="{FF2B5EF4-FFF2-40B4-BE49-F238E27FC236}">
                <a16:creationId xmlns="" xmlns:a16="http://schemas.microsoft.com/office/drawing/2014/main" id="{F590CBCD-FB59-41BF-9B3B-B78DD1F878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896831" y="5922817"/>
            <a:ext cx="8810769" cy="212833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3" name="文本占位符 9">
            <a:extLst>
              <a:ext uri="{FF2B5EF4-FFF2-40B4-BE49-F238E27FC236}">
                <a16:creationId xmlns="" xmlns:a16="http://schemas.microsoft.com/office/drawing/2014/main" id="{6BD18233-CD4F-4550-8EB3-A5DE6B3730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467343" y="4893035"/>
            <a:ext cx="5083895" cy="73025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4" name="文本占位符 9">
            <a:extLst>
              <a:ext uri="{FF2B5EF4-FFF2-40B4-BE49-F238E27FC236}">
                <a16:creationId xmlns="" xmlns:a16="http://schemas.microsoft.com/office/drawing/2014/main" id="{A0EB0D3A-F0D5-4F68-9954-2F91DBFBB1C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32193" y="9811869"/>
            <a:ext cx="8810769" cy="212833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5" name="文本占位符 9">
            <a:extLst>
              <a:ext uri="{FF2B5EF4-FFF2-40B4-BE49-F238E27FC236}">
                <a16:creationId xmlns="" xmlns:a16="http://schemas.microsoft.com/office/drawing/2014/main" id="{0F4960A6-4E7D-4F3F-A54F-D9B3E129EC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954212" y="8823649"/>
            <a:ext cx="5083895" cy="73025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6" name="文本占位符 9">
            <a:extLst>
              <a:ext uri="{FF2B5EF4-FFF2-40B4-BE49-F238E27FC236}">
                <a16:creationId xmlns="" xmlns:a16="http://schemas.microsoft.com/office/drawing/2014/main" id="{476A3DD2-2BF1-4E79-A892-C95FAE1B13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896831" y="9811869"/>
            <a:ext cx="8810769" cy="212833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文本占位符 9">
            <a:extLst>
              <a:ext uri="{FF2B5EF4-FFF2-40B4-BE49-F238E27FC236}">
                <a16:creationId xmlns="" xmlns:a16="http://schemas.microsoft.com/office/drawing/2014/main" id="{AD99B4AD-D243-433E-9F8D-D442A4B36FB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467344" y="8823649"/>
            <a:ext cx="5083895" cy="73025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034168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297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2592-F397-4C9A-9626-997394D1E58B}" type="datetimeFigureOut">
              <a:rPr lang="zh-CN" altLang="en-US" smtClean="0"/>
              <a:t>2020-04-22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483-1262-43DC-ABB5-B4F33AD167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http://www.zhuanzhuan.com">
            <a:extLst>
              <a:ext uri="{FF2B5EF4-FFF2-40B4-BE49-F238E27FC236}">
                <a16:creationId xmlns="" xmlns:a16="http://schemas.microsoft.com/office/drawing/2014/main" id="{E8A67937-2A52-45ED-AB3A-9EAC327397FF}"/>
              </a:ext>
            </a:extLst>
          </p:cNvPr>
          <p:cNvSpPr txBox="1"/>
          <p:nvPr userDrawn="1"/>
        </p:nvSpPr>
        <p:spPr>
          <a:xfrm>
            <a:off x="1164696" y="12546012"/>
            <a:ext cx="3152750" cy="46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800" b="0">
                <a:solidFill>
                  <a:srgbClr val="D6D5D5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r>
              <a:rPr dirty="0"/>
              <a:t>http://www.zhuanzhuan.com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="" xmlns:a16="http://schemas.microsoft.com/office/drawing/2014/main" id="{29329CC3-98FC-438C-BBC7-2886F26062D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26136" y="5476226"/>
            <a:ext cx="12531725" cy="2347912"/>
          </a:xfrm>
        </p:spPr>
        <p:txBody>
          <a:bodyPr>
            <a:normAutofit/>
          </a:bodyPr>
          <a:lstStyle>
            <a:lvl1pPr marL="0" indent="0" algn="ctr">
              <a:buNone/>
              <a:defRPr sz="80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5" name="内容占位符 13">
            <a:extLst>
              <a:ext uri="{FF2B5EF4-FFF2-40B4-BE49-F238E27FC236}">
                <a16:creationId xmlns="" xmlns:a16="http://schemas.microsoft.com/office/drawing/2014/main" id="{18F2E81C-8DBC-4E5A-90A8-B025AB5D344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874826" y="7247299"/>
            <a:ext cx="4634344" cy="576839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图片占位符 16">
            <a:extLst>
              <a:ext uri="{FF2B5EF4-FFF2-40B4-BE49-F238E27FC236}">
                <a16:creationId xmlns="" xmlns:a16="http://schemas.microsoft.com/office/drawing/2014/main" id="{E8F37815-0D82-400C-9719-9933291622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695708" y="3501232"/>
            <a:ext cx="2992582" cy="218281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24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2592-F397-4C9A-9626-997394D1E58B}" type="datetimeFigureOut">
              <a:rPr lang="zh-CN" altLang="en-US" smtClean="0"/>
              <a:t>2020-04-22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483-1262-43DC-ABB5-B4F33AD167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http://www.zhuanzhuan.com">
            <a:extLst>
              <a:ext uri="{FF2B5EF4-FFF2-40B4-BE49-F238E27FC236}">
                <a16:creationId xmlns="" xmlns:a16="http://schemas.microsoft.com/office/drawing/2014/main" id="{CAB8ACD2-6A54-4CF3-B6D0-BF2D2ABC4308}"/>
              </a:ext>
            </a:extLst>
          </p:cNvPr>
          <p:cNvSpPr txBox="1"/>
          <p:nvPr userDrawn="1"/>
        </p:nvSpPr>
        <p:spPr>
          <a:xfrm>
            <a:off x="1337486" y="12546012"/>
            <a:ext cx="3152751" cy="46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800" b="0">
                <a:solidFill>
                  <a:srgbClr val="D6D5D5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r>
              <a:rPr dirty="0"/>
              <a:t>http://www.zhuanzhuan.com</a:t>
            </a:r>
          </a:p>
        </p:txBody>
      </p:sp>
      <p:sp>
        <p:nvSpPr>
          <p:cNvPr id="10" name="矩形">
            <a:extLst>
              <a:ext uri="{FF2B5EF4-FFF2-40B4-BE49-F238E27FC236}">
                <a16:creationId xmlns="" xmlns:a16="http://schemas.microsoft.com/office/drawing/2014/main" id="{67A5B7FC-0159-414F-B450-E70BDBF28EF6}"/>
              </a:ext>
            </a:extLst>
          </p:cNvPr>
          <p:cNvSpPr/>
          <p:nvPr userDrawn="1"/>
        </p:nvSpPr>
        <p:spPr>
          <a:xfrm>
            <a:off x="9626600" y="1295400"/>
            <a:ext cx="38100" cy="11541423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矩形">
            <a:extLst>
              <a:ext uri="{FF2B5EF4-FFF2-40B4-BE49-F238E27FC236}">
                <a16:creationId xmlns="" xmlns:a16="http://schemas.microsoft.com/office/drawing/2014/main" id="{855D0E52-BEB9-492C-A095-3280A5E66C61}"/>
              </a:ext>
            </a:extLst>
          </p:cNvPr>
          <p:cNvSpPr/>
          <p:nvPr userDrawn="1"/>
        </p:nvSpPr>
        <p:spPr>
          <a:xfrm>
            <a:off x="-6450" y="1371600"/>
            <a:ext cx="152401" cy="990600"/>
          </a:xfrm>
          <a:prstGeom prst="rect">
            <a:avLst/>
          </a:prstGeom>
          <a:solidFill>
            <a:srgbClr val="EC645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5859"/>
              </a:solidFill>
            </a:endParaRPr>
          </a:p>
        </p:txBody>
      </p:sp>
      <p:pic>
        <p:nvPicPr>
          <p:cNvPr id="12" name="单色横式.png" descr="单色横式.png">
            <a:extLst>
              <a:ext uri="{FF2B5EF4-FFF2-40B4-BE49-F238E27FC236}">
                <a16:creationId xmlns="" xmlns:a16="http://schemas.microsoft.com/office/drawing/2014/main" id="{AF89237D-92CB-4218-B2D8-C2B1A366B2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1273148" y="12033156"/>
            <a:ext cx="2010937" cy="96339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1C7ACAE-8578-4348-870B-87BB8A61DA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76313" y="1371600"/>
            <a:ext cx="8459787" cy="1163638"/>
          </a:xfrm>
        </p:spPr>
        <p:txBody>
          <a:bodyPr>
            <a:noAutofit/>
          </a:bodyPr>
          <a:lstStyle>
            <a:lvl1pPr marL="0" indent="0">
              <a:buNone/>
              <a:defRPr sz="8000" b="1">
                <a:solidFill>
                  <a:srgbClr val="FF5859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1" name="内容占位符 20">
            <a:extLst>
              <a:ext uri="{FF2B5EF4-FFF2-40B4-BE49-F238E27FC236}">
                <a16:creationId xmlns="" xmlns:a16="http://schemas.microsoft.com/office/drawing/2014/main" id="{76DA19D1-E82F-43D3-82DD-FC26E61F9DB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76313" y="3235325"/>
            <a:ext cx="8420100" cy="1669184"/>
          </a:xfrm>
        </p:spPr>
        <p:txBody>
          <a:bodyPr/>
          <a:lstStyle>
            <a:lvl1pPr marL="0" indent="0" algn="l">
              <a:buNone/>
              <a:defRPr sz="3200">
                <a:solidFill>
                  <a:srgbClr val="92929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8525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2592-F397-4C9A-9626-997394D1E58B}" type="datetimeFigureOut">
              <a:rPr lang="zh-CN" altLang="en-US" smtClean="0"/>
              <a:t>2020-04-22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483-1262-43DC-ABB5-B4F33AD167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http://www.zhuanzhuan.com">
            <a:extLst>
              <a:ext uri="{FF2B5EF4-FFF2-40B4-BE49-F238E27FC236}">
                <a16:creationId xmlns="" xmlns:a16="http://schemas.microsoft.com/office/drawing/2014/main" id="{9C486B19-3F40-4351-A084-CA9F392F1FAA}"/>
              </a:ext>
            </a:extLst>
          </p:cNvPr>
          <p:cNvSpPr txBox="1"/>
          <p:nvPr userDrawn="1"/>
        </p:nvSpPr>
        <p:spPr>
          <a:xfrm>
            <a:off x="1164696" y="12546012"/>
            <a:ext cx="3152750" cy="46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800" b="0">
                <a:solidFill>
                  <a:srgbClr val="D6D5D5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r>
              <a:t>http://www.zhuanzhuan.com</a:t>
            </a:r>
          </a:p>
        </p:txBody>
      </p:sp>
      <p:sp>
        <p:nvSpPr>
          <p:cNvPr id="12" name="矩形">
            <a:extLst>
              <a:ext uri="{FF2B5EF4-FFF2-40B4-BE49-F238E27FC236}">
                <a16:creationId xmlns="" xmlns:a16="http://schemas.microsoft.com/office/drawing/2014/main" id="{3FB7281B-4808-4E40-823A-52F98D180A27}"/>
              </a:ext>
            </a:extLst>
          </p:cNvPr>
          <p:cNvSpPr/>
          <p:nvPr userDrawn="1"/>
        </p:nvSpPr>
        <p:spPr>
          <a:xfrm rot="16200000">
            <a:off x="12172949" y="-7935325"/>
            <a:ext cx="38101" cy="21722473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矩形">
            <a:extLst>
              <a:ext uri="{FF2B5EF4-FFF2-40B4-BE49-F238E27FC236}">
                <a16:creationId xmlns="" xmlns:a16="http://schemas.microsoft.com/office/drawing/2014/main" id="{0C168222-9B52-4483-A7BA-943A35D8E689}"/>
              </a:ext>
            </a:extLst>
          </p:cNvPr>
          <p:cNvSpPr/>
          <p:nvPr userDrawn="1"/>
        </p:nvSpPr>
        <p:spPr>
          <a:xfrm>
            <a:off x="-6450" y="1371599"/>
            <a:ext cx="152401" cy="990601"/>
          </a:xfrm>
          <a:prstGeom prst="rect">
            <a:avLst/>
          </a:prstGeom>
          <a:solidFill>
            <a:srgbClr val="EC645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5859"/>
              </a:solidFill>
            </a:endParaRPr>
          </a:p>
        </p:txBody>
      </p:sp>
      <p:pic>
        <p:nvPicPr>
          <p:cNvPr id="14" name="单色横式.png" descr="单色横式.png">
            <a:extLst>
              <a:ext uri="{FF2B5EF4-FFF2-40B4-BE49-F238E27FC236}">
                <a16:creationId xmlns="" xmlns:a16="http://schemas.microsoft.com/office/drawing/2014/main" id="{151DC058-B79A-4C7B-8FFD-7821F551A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1273148" y="12033156"/>
            <a:ext cx="2010937" cy="96339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内容占位符 4">
            <a:extLst>
              <a:ext uri="{FF2B5EF4-FFF2-40B4-BE49-F238E27FC236}">
                <a16:creationId xmlns="" xmlns:a16="http://schemas.microsoft.com/office/drawing/2014/main" id="{6A2D0677-DB7E-4783-BA52-E3509DE39E3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533909" y="1371599"/>
            <a:ext cx="11519328" cy="1098696"/>
          </a:xfrm>
        </p:spPr>
        <p:txBody>
          <a:bodyPr/>
          <a:lstStyle>
            <a:lvl1pPr marL="0" indent="0">
              <a:buNone/>
              <a:defRPr sz="320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="" xmlns:a16="http://schemas.microsoft.com/office/drawing/2014/main" id="{8C892D75-09FE-45E4-BA49-C75473DDAD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11413" y="3759200"/>
            <a:ext cx="8021637" cy="865188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9" name="文本占位符 17">
            <a:extLst>
              <a:ext uri="{FF2B5EF4-FFF2-40B4-BE49-F238E27FC236}">
                <a16:creationId xmlns="" xmlns:a16="http://schemas.microsoft.com/office/drawing/2014/main" id="{CD2632E7-2BC6-41EA-9342-4B27459AF7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950950" y="3743036"/>
            <a:ext cx="8021637" cy="865188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="" xmlns:a16="http://schemas.microsoft.com/office/drawing/2014/main" id="{2085C558-F1FA-4922-944C-C08CEFACCF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64696" y="1371599"/>
            <a:ext cx="8459787" cy="1163638"/>
          </a:xfrm>
        </p:spPr>
        <p:txBody>
          <a:bodyPr>
            <a:noAutofit/>
          </a:bodyPr>
          <a:lstStyle>
            <a:lvl1pPr marL="0" indent="0">
              <a:buNone/>
              <a:defRPr sz="8000" b="1">
                <a:solidFill>
                  <a:srgbClr val="FF5859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6581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2592-F397-4C9A-9626-997394D1E58B}" type="datetimeFigureOut">
              <a:rPr lang="zh-CN" altLang="en-US" smtClean="0"/>
              <a:t>2020-04-22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483-1262-43DC-ABB5-B4F33AD167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http://www.zhuanzhuan.com">
            <a:extLst>
              <a:ext uri="{FF2B5EF4-FFF2-40B4-BE49-F238E27FC236}">
                <a16:creationId xmlns="" xmlns:a16="http://schemas.microsoft.com/office/drawing/2014/main" id="{52D39E53-482F-4CF7-9917-0B44C05DA539}"/>
              </a:ext>
            </a:extLst>
          </p:cNvPr>
          <p:cNvSpPr txBox="1"/>
          <p:nvPr userDrawn="1"/>
        </p:nvSpPr>
        <p:spPr>
          <a:xfrm>
            <a:off x="1164696" y="12546012"/>
            <a:ext cx="3152750" cy="46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800" b="0">
                <a:solidFill>
                  <a:srgbClr val="D6D5D5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r>
              <a:t>http://www.zhuanzhuan.com</a:t>
            </a:r>
          </a:p>
        </p:txBody>
      </p:sp>
      <p:sp>
        <p:nvSpPr>
          <p:cNvPr id="7" name="矩形">
            <a:extLst>
              <a:ext uri="{FF2B5EF4-FFF2-40B4-BE49-F238E27FC236}">
                <a16:creationId xmlns="" xmlns:a16="http://schemas.microsoft.com/office/drawing/2014/main" id="{E76BF129-1DB3-4CF5-910A-DE5DB8BD3037}"/>
              </a:ext>
            </a:extLst>
          </p:cNvPr>
          <p:cNvSpPr/>
          <p:nvPr userDrawn="1"/>
        </p:nvSpPr>
        <p:spPr>
          <a:xfrm rot="16200000">
            <a:off x="12172949" y="-7935325"/>
            <a:ext cx="38101" cy="21722473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="" xmlns:a16="http://schemas.microsoft.com/office/drawing/2014/main" id="{0F5D5C93-4865-46FE-87D7-29D10202C04B}"/>
              </a:ext>
            </a:extLst>
          </p:cNvPr>
          <p:cNvSpPr/>
          <p:nvPr userDrawn="1"/>
        </p:nvSpPr>
        <p:spPr>
          <a:xfrm>
            <a:off x="-6450" y="1371599"/>
            <a:ext cx="152401" cy="990601"/>
          </a:xfrm>
          <a:prstGeom prst="rect">
            <a:avLst/>
          </a:prstGeom>
          <a:solidFill>
            <a:srgbClr val="EC645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5859"/>
              </a:solidFill>
            </a:endParaRPr>
          </a:p>
        </p:txBody>
      </p:sp>
      <p:pic>
        <p:nvPicPr>
          <p:cNvPr id="9" name="单色横式.png" descr="单色横式.png">
            <a:extLst>
              <a:ext uri="{FF2B5EF4-FFF2-40B4-BE49-F238E27FC236}">
                <a16:creationId xmlns="" xmlns:a16="http://schemas.microsoft.com/office/drawing/2014/main" id="{7898720F-7C10-4407-AB0C-9F90681416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1273148" y="12033156"/>
            <a:ext cx="2010937" cy="963399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图片占位符 10">
            <a:extLst>
              <a:ext uri="{FF2B5EF4-FFF2-40B4-BE49-F238E27FC236}">
                <a16:creationId xmlns="" xmlns:a16="http://schemas.microsoft.com/office/drawing/2014/main" id="{AB0E283C-75A0-44CA-AC40-1DE2E00889E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70061" y="3421077"/>
            <a:ext cx="5486399" cy="5249899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8" name="内容占位符 2">
            <a:extLst>
              <a:ext uri="{FF2B5EF4-FFF2-40B4-BE49-F238E27FC236}">
                <a16:creationId xmlns="" xmlns:a16="http://schemas.microsoft.com/office/drawing/2014/main" id="{B57C410C-CF5C-418E-931A-14537516BCB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164696" y="1371599"/>
            <a:ext cx="8459787" cy="1163638"/>
          </a:xfrm>
        </p:spPr>
        <p:txBody>
          <a:bodyPr>
            <a:noAutofit/>
          </a:bodyPr>
          <a:lstStyle>
            <a:lvl1pPr marL="0" indent="0">
              <a:buNone/>
              <a:defRPr sz="8000" b="1">
                <a:solidFill>
                  <a:srgbClr val="FF5859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0" name="内容占位符 19">
            <a:extLst>
              <a:ext uri="{FF2B5EF4-FFF2-40B4-BE49-F238E27FC236}">
                <a16:creationId xmlns="" xmlns:a16="http://schemas.microsoft.com/office/drawing/2014/main" id="{97DAA7D9-9385-4AD9-9313-5B6B513F15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719224" y="9044369"/>
            <a:ext cx="3657600" cy="73025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</a:t>
            </a:r>
          </a:p>
        </p:txBody>
      </p:sp>
      <p:sp>
        <p:nvSpPr>
          <p:cNvPr id="23" name="内容占位符 19">
            <a:extLst>
              <a:ext uri="{FF2B5EF4-FFF2-40B4-BE49-F238E27FC236}">
                <a16:creationId xmlns="" xmlns:a16="http://schemas.microsoft.com/office/drawing/2014/main" id="{E6CA458D-4DD1-49D1-B1D6-5803E32D6D8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870061" y="9916303"/>
            <a:ext cx="5486399" cy="174386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92929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</a:t>
            </a:r>
          </a:p>
        </p:txBody>
      </p:sp>
      <p:sp>
        <p:nvSpPr>
          <p:cNvPr id="32" name="图片占位符 10">
            <a:extLst>
              <a:ext uri="{FF2B5EF4-FFF2-40B4-BE49-F238E27FC236}">
                <a16:creationId xmlns="" xmlns:a16="http://schemas.microsoft.com/office/drawing/2014/main" id="{0DA3201C-A8B4-4D64-B3AB-8548B8426EB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90752" y="3421077"/>
            <a:ext cx="5486399" cy="5249899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33" name="内容占位符 19">
            <a:extLst>
              <a:ext uri="{FF2B5EF4-FFF2-40B4-BE49-F238E27FC236}">
                <a16:creationId xmlns="" xmlns:a16="http://schemas.microsoft.com/office/drawing/2014/main" id="{059251F1-5C5A-42D6-A3EB-18D45A08287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939915" y="9044369"/>
            <a:ext cx="3657600" cy="73025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</a:t>
            </a:r>
          </a:p>
        </p:txBody>
      </p:sp>
      <p:sp>
        <p:nvSpPr>
          <p:cNvPr id="34" name="内容占位符 19">
            <a:extLst>
              <a:ext uri="{FF2B5EF4-FFF2-40B4-BE49-F238E27FC236}">
                <a16:creationId xmlns="" xmlns:a16="http://schemas.microsoft.com/office/drawing/2014/main" id="{5CBDB6DD-ADAD-42A0-B10A-EAEBCD67CB0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9090752" y="9916303"/>
            <a:ext cx="5486399" cy="174386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92929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</a:t>
            </a:r>
          </a:p>
        </p:txBody>
      </p:sp>
      <p:sp>
        <p:nvSpPr>
          <p:cNvPr id="35" name="图片占位符 10">
            <a:extLst>
              <a:ext uri="{FF2B5EF4-FFF2-40B4-BE49-F238E27FC236}">
                <a16:creationId xmlns="" xmlns:a16="http://schemas.microsoft.com/office/drawing/2014/main" id="{9D76A388-8080-4609-B30B-C1EFE482127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5311443" y="3434371"/>
            <a:ext cx="5486399" cy="5249899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36" name="内容占位符 19">
            <a:extLst>
              <a:ext uri="{FF2B5EF4-FFF2-40B4-BE49-F238E27FC236}">
                <a16:creationId xmlns="" xmlns:a16="http://schemas.microsoft.com/office/drawing/2014/main" id="{DB672692-12A9-4A6A-8884-DB0C551583C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16160606" y="9057663"/>
            <a:ext cx="3657600" cy="73025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</a:t>
            </a:r>
          </a:p>
        </p:txBody>
      </p:sp>
      <p:sp>
        <p:nvSpPr>
          <p:cNvPr id="37" name="内容占位符 19">
            <a:extLst>
              <a:ext uri="{FF2B5EF4-FFF2-40B4-BE49-F238E27FC236}">
                <a16:creationId xmlns="" xmlns:a16="http://schemas.microsoft.com/office/drawing/2014/main" id="{3A31803B-4DD8-421D-AB3E-B8DC1F345CAB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15311443" y="9929597"/>
            <a:ext cx="5486399" cy="174386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92929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</a:t>
            </a:r>
          </a:p>
        </p:txBody>
      </p:sp>
    </p:spTree>
    <p:extLst>
      <p:ext uri="{BB962C8B-B14F-4D97-AF65-F5344CB8AC3E}">
        <p14:creationId xmlns:p14="http://schemas.microsoft.com/office/powerpoint/2010/main" val="334088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2592-F397-4C9A-9626-997394D1E58B}" type="datetimeFigureOut">
              <a:rPr lang="zh-CN" altLang="en-US" smtClean="0"/>
              <a:t>2020-04-22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483-1262-43DC-ABB5-B4F33AD167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A78FEA29-1D91-41EB-9685-519B80861FA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164696" y="1392382"/>
            <a:ext cx="8459787" cy="1163638"/>
          </a:xfrm>
        </p:spPr>
        <p:txBody>
          <a:bodyPr>
            <a:noAutofit/>
          </a:bodyPr>
          <a:lstStyle>
            <a:lvl1pPr marL="0" indent="0">
              <a:buNone/>
              <a:defRPr sz="8000" b="1">
                <a:solidFill>
                  <a:srgbClr val="FF5859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6" name="http://www.zhuanzhuan.com">
            <a:extLst>
              <a:ext uri="{FF2B5EF4-FFF2-40B4-BE49-F238E27FC236}">
                <a16:creationId xmlns="" xmlns:a16="http://schemas.microsoft.com/office/drawing/2014/main" id="{AF00B72C-4350-43EE-83A1-07ABCD8FF862}"/>
              </a:ext>
            </a:extLst>
          </p:cNvPr>
          <p:cNvSpPr txBox="1"/>
          <p:nvPr userDrawn="1"/>
        </p:nvSpPr>
        <p:spPr>
          <a:xfrm>
            <a:off x="1164696" y="12546012"/>
            <a:ext cx="3152750" cy="460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800" b="0">
                <a:solidFill>
                  <a:srgbClr val="D6D5D5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r>
              <a:t>http://www.zhuanzhuan.com</a:t>
            </a:r>
          </a:p>
        </p:txBody>
      </p:sp>
      <p:sp>
        <p:nvSpPr>
          <p:cNvPr id="7" name="矩形">
            <a:extLst>
              <a:ext uri="{FF2B5EF4-FFF2-40B4-BE49-F238E27FC236}">
                <a16:creationId xmlns="" xmlns:a16="http://schemas.microsoft.com/office/drawing/2014/main" id="{24D2095F-6B46-4F53-99B1-8F15AB10C48F}"/>
              </a:ext>
            </a:extLst>
          </p:cNvPr>
          <p:cNvSpPr/>
          <p:nvPr userDrawn="1"/>
        </p:nvSpPr>
        <p:spPr>
          <a:xfrm rot="16200000">
            <a:off x="12172950" y="-7935325"/>
            <a:ext cx="38100" cy="21722473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="" xmlns:a16="http://schemas.microsoft.com/office/drawing/2014/main" id="{6A904948-0F0D-4913-924F-1C50492F5D2A}"/>
              </a:ext>
            </a:extLst>
          </p:cNvPr>
          <p:cNvSpPr/>
          <p:nvPr userDrawn="1"/>
        </p:nvSpPr>
        <p:spPr>
          <a:xfrm>
            <a:off x="-6450" y="1371600"/>
            <a:ext cx="152401" cy="990600"/>
          </a:xfrm>
          <a:prstGeom prst="rect">
            <a:avLst/>
          </a:prstGeom>
          <a:solidFill>
            <a:srgbClr val="EC645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5859"/>
              </a:solidFill>
            </a:endParaRPr>
          </a:p>
        </p:txBody>
      </p:sp>
      <p:pic>
        <p:nvPicPr>
          <p:cNvPr id="9" name="单色横式.png" descr="单色横式.png">
            <a:extLst>
              <a:ext uri="{FF2B5EF4-FFF2-40B4-BE49-F238E27FC236}">
                <a16:creationId xmlns="" xmlns:a16="http://schemas.microsoft.com/office/drawing/2014/main" id="{6D1EEF6B-71A2-46E5-9B2E-AFC3CA641F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1273148" y="12033156"/>
            <a:ext cx="2010937" cy="963399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文本占位符 12">
            <a:extLst>
              <a:ext uri="{FF2B5EF4-FFF2-40B4-BE49-F238E27FC236}">
                <a16:creationId xmlns="" xmlns:a16="http://schemas.microsoft.com/office/drawing/2014/main" id="{ADBB4EEE-EAE8-4E35-A19F-813EA581FE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64696" y="3538038"/>
            <a:ext cx="4966132" cy="1112838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5E5E5E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4" name="文本占位符 12">
            <a:extLst>
              <a:ext uri="{FF2B5EF4-FFF2-40B4-BE49-F238E27FC236}">
                <a16:creationId xmlns="" xmlns:a16="http://schemas.microsoft.com/office/drawing/2014/main" id="{A9F6D053-8D7A-4D07-91B8-8FEB950CAD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4696" y="4964653"/>
            <a:ext cx="7480733" cy="3244559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929292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881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bg>
      <p:bgPr>
        <a:solidFill>
          <a:srgbClr val="FB65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2592-F397-4C9A-9626-997394D1E58B}" type="datetimeFigureOut">
              <a:rPr lang="zh-CN" altLang="en-US" smtClean="0"/>
              <a:t>2020-04-22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483-1262-43DC-ABB5-B4F33AD1673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底纹2.png" descr="底纹2.png">
            <a:extLst>
              <a:ext uri="{FF2B5EF4-FFF2-40B4-BE49-F238E27FC236}">
                <a16:creationId xmlns="" xmlns:a16="http://schemas.microsoft.com/office/drawing/2014/main" id="{B312019D-5DBD-4B9B-B784-CAC5FB1DA5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内容占位符 9">
            <a:extLst>
              <a:ext uri="{FF2B5EF4-FFF2-40B4-BE49-F238E27FC236}">
                <a16:creationId xmlns="" xmlns:a16="http://schemas.microsoft.com/office/drawing/2014/main" id="{4B8CF200-714F-4FE0-9DEB-3AF1D48112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14107" y="5401747"/>
            <a:ext cx="20155786" cy="1617440"/>
          </a:xfrm>
        </p:spPr>
        <p:txBody>
          <a:bodyPr>
            <a:normAutofit/>
          </a:bodyPr>
          <a:lstStyle>
            <a:lvl1pPr marL="0" indent="0" algn="ctr">
              <a:buNone/>
              <a:defRPr sz="8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2" name="内容占位符 9">
            <a:extLst>
              <a:ext uri="{FF2B5EF4-FFF2-40B4-BE49-F238E27FC236}">
                <a16:creationId xmlns="" xmlns:a16="http://schemas.microsoft.com/office/drawing/2014/main" id="{6DF8D959-8794-4BE1-AD09-16F8BB42EDF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57014" y="7231838"/>
            <a:ext cx="11371521" cy="7302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8796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5B46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2592-F397-4C9A-9626-997394D1E58B}" type="datetimeFigureOut">
              <a:rPr lang="zh-CN" altLang="en-US" smtClean="0"/>
              <a:t>2020-04-22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F483-1262-43DC-ABB5-B4F33AD1673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底纹1.png" descr="底纹1.png">
            <a:extLst>
              <a:ext uri="{FF2B5EF4-FFF2-40B4-BE49-F238E27FC236}">
                <a16:creationId xmlns="" xmlns:a16="http://schemas.microsoft.com/office/drawing/2014/main" id="{8F7DC986-EEB5-492D-BED1-7F5E146BA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96"/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内容占位符 9">
            <a:extLst>
              <a:ext uri="{FF2B5EF4-FFF2-40B4-BE49-F238E27FC236}">
                <a16:creationId xmlns="" xmlns:a16="http://schemas.microsoft.com/office/drawing/2014/main" id="{F21718B6-A89A-403A-8BEA-F18329F78A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14107" y="5401747"/>
            <a:ext cx="20155786" cy="1617440"/>
          </a:xfrm>
        </p:spPr>
        <p:txBody>
          <a:bodyPr>
            <a:normAutofit/>
          </a:bodyPr>
          <a:lstStyle>
            <a:lvl1pPr marL="0" indent="0" algn="ctr">
              <a:buNone/>
              <a:defRPr sz="8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="" xmlns:a16="http://schemas.microsoft.com/office/drawing/2014/main" id="{0E02B9B0-7CE5-40DE-9DCD-3E5D046278E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57014" y="7231838"/>
            <a:ext cx="11371521" cy="7302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1322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2592-F397-4C9A-9626-997394D1E58B}" type="datetimeFigureOut">
              <a:rPr lang="zh-CN" altLang="en-US" smtClean="0"/>
              <a:t>2020-04-22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0F483-1262-43DC-ABB5-B4F33AD167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19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>
            <a:extLst>
              <a:ext uri="{FF2B5EF4-FFF2-40B4-BE49-F238E27FC236}">
                <a16:creationId xmlns="" xmlns:a16="http://schemas.microsoft.com/office/drawing/2014/main" id="{DA6F6D89-83E5-4EE5-9A61-CF438F8DF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6742" y="4500555"/>
            <a:ext cx="5640879" cy="1961429"/>
          </a:xfrm>
        </p:spPr>
        <p:txBody>
          <a:bodyPr/>
          <a:lstStyle/>
          <a:p>
            <a:r>
              <a:rPr lang="zh-CN" altLang="en-US" dirty="0"/>
              <a:t>述 职 报 告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="" xmlns:a16="http://schemas.microsoft.com/office/drawing/2014/main" id="{394EB94C-A922-4372-9C5C-313861F556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2365" y="7863616"/>
            <a:ext cx="11071635" cy="2527294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述职人</a:t>
            </a:r>
            <a:r>
              <a:rPr lang="en-US" altLang="zh-CN" sz="4000" dirty="0" smtClean="0"/>
              <a:t>-</a:t>
            </a:r>
            <a:r>
              <a:rPr lang="zh-CN" altLang="en-US" sz="4000" dirty="0"/>
              <a:t>陈维</a:t>
            </a:r>
            <a:endParaRPr lang="en-US" altLang="zh-CN" sz="4000" dirty="0"/>
          </a:p>
          <a:p>
            <a:r>
              <a:rPr lang="zh-CN" altLang="en-US" sz="4000" dirty="0"/>
              <a:t>部门</a:t>
            </a:r>
            <a:r>
              <a:rPr lang="zh-CN" altLang="en-US" sz="4000" dirty="0" smtClean="0"/>
              <a:t>：</a:t>
            </a:r>
            <a:r>
              <a:rPr lang="zh-CN" altLang="en-US" sz="4000" dirty="0"/>
              <a:t>中</a:t>
            </a:r>
            <a:r>
              <a:rPr lang="zh-CN" altLang="en-US" sz="4000" dirty="0" smtClean="0"/>
              <a:t>台业务技术部  </a:t>
            </a:r>
            <a:r>
              <a:rPr lang="zh-CN" altLang="en-US" sz="4000" dirty="0"/>
              <a:t>日期</a:t>
            </a:r>
            <a:r>
              <a:rPr lang="zh-CN" altLang="en-US" sz="4000" dirty="0" smtClean="0"/>
              <a:t>：</a:t>
            </a:r>
            <a:r>
              <a:rPr lang="en-US" altLang="zh-CN" sz="4000" dirty="0" smtClean="0"/>
              <a:t>2020</a:t>
            </a:r>
            <a:r>
              <a:rPr lang="zh-CN" altLang="en-US" sz="4000" dirty="0" smtClean="0"/>
              <a:t>年</a:t>
            </a:r>
            <a:r>
              <a:rPr lang="en-US" altLang="zh-CN" sz="4000" dirty="0" smtClean="0"/>
              <a:t>04</a:t>
            </a:r>
            <a:r>
              <a:rPr lang="zh-CN" altLang="en-US" sz="4000" dirty="0" smtClean="0"/>
              <a:t>月</a:t>
            </a:r>
            <a:r>
              <a:rPr lang="en-US" altLang="zh-CN" sz="4000" dirty="0" smtClean="0"/>
              <a:t>22</a:t>
            </a:r>
            <a:r>
              <a:rPr lang="zh-CN" altLang="en-US" sz="4000" dirty="0" smtClean="0"/>
              <a:t>日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7894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5">
            <a:extLst>
              <a:ext uri="{FF2B5EF4-FFF2-40B4-BE49-F238E27FC236}">
                <a16:creationId xmlns="" xmlns:a16="http://schemas.microsoft.com/office/drawing/2014/main" id="{5EE780AB-910B-426F-8F42-605C16B04BAC}"/>
              </a:ext>
            </a:extLst>
          </p:cNvPr>
          <p:cNvSpPr txBox="1">
            <a:spLocks/>
          </p:cNvSpPr>
          <p:nvPr/>
        </p:nvSpPr>
        <p:spPr>
          <a:xfrm>
            <a:off x="2120659" y="1517073"/>
            <a:ext cx="19520140" cy="1163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kern="1200">
                <a:solidFill>
                  <a:srgbClr val="FF5859"/>
                </a:solidFill>
                <a:latin typeface="+mj-ea"/>
                <a:ea typeface="+mj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迭代和规划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="" xmlns:a16="http://schemas.microsoft.com/office/drawing/2014/main" id="{3AE4F0A0-AD70-412A-AE30-113F75225F41}"/>
              </a:ext>
            </a:extLst>
          </p:cNvPr>
          <p:cNvSpPr txBox="1">
            <a:spLocks/>
          </p:cNvSpPr>
          <p:nvPr/>
        </p:nvSpPr>
        <p:spPr>
          <a:xfrm>
            <a:off x="1977764" y="3269441"/>
            <a:ext cx="17732636" cy="94813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迭代路径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129" y="5169143"/>
            <a:ext cx="18441200" cy="654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1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5">
            <a:extLst>
              <a:ext uri="{FF2B5EF4-FFF2-40B4-BE49-F238E27FC236}">
                <a16:creationId xmlns="" xmlns:a16="http://schemas.microsoft.com/office/drawing/2014/main" id="{5EE780AB-910B-426F-8F42-605C16B04BAC}"/>
              </a:ext>
            </a:extLst>
          </p:cNvPr>
          <p:cNvSpPr txBox="1">
            <a:spLocks/>
          </p:cNvSpPr>
          <p:nvPr/>
        </p:nvSpPr>
        <p:spPr>
          <a:xfrm>
            <a:off x="2120659" y="1517073"/>
            <a:ext cx="19520140" cy="1163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kern="1200">
                <a:solidFill>
                  <a:srgbClr val="FF5859"/>
                </a:solidFill>
                <a:latin typeface="+mj-ea"/>
                <a:ea typeface="+mj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迭代和规划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="" xmlns:a16="http://schemas.microsoft.com/office/drawing/2014/main" id="{3AE4F0A0-AD70-412A-AE30-113F75225F41}"/>
              </a:ext>
            </a:extLst>
          </p:cNvPr>
          <p:cNvSpPr txBox="1">
            <a:spLocks/>
          </p:cNvSpPr>
          <p:nvPr/>
        </p:nvSpPr>
        <p:spPr>
          <a:xfrm>
            <a:off x="1977764" y="3269441"/>
            <a:ext cx="17732636" cy="94813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迭代成果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438" y="4114800"/>
            <a:ext cx="17280962" cy="922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9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5">
            <a:extLst>
              <a:ext uri="{FF2B5EF4-FFF2-40B4-BE49-F238E27FC236}">
                <a16:creationId xmlns="" xmlns:a16="http://schemas.microsoft.com/office/drawing/2014/main" id="{5EE780AB-910B-426F-8F42-605C16B04BAC}"/>
              </a:ext>
            </a:extLst>
          </p:cNvPr>
          <p:cNvSpPr txBox="1">
            <a:spLocks/>
          </p:cNvSpPr>
          <p:nvPr/>
        </p:nvSpPr>
        <p:spPr>
          <a:xfrm>
            <a:off x="2120659" y="1517073"/>
            <a:ext cx="19520140" cy="1163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kern="1200">
                <a:solidFill>
                  <a:srgbClr val="FF5859"/>
                </a:solidFill>
                <a:latin typeface="+mj-ea"/>
                <a:ea typeface="+mj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迭代和规划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="" xmlns:a16="http://schemas.microsoft.com/office/drawing/2014/main" id="{3AE4F0A0-AD70-412A-AE30-113F75225F41}"/>
              </a:ext>
            </a:extLst>
          </p:cNvPr>
          <p:cNvSpPr txBox="1">
            <a:spLocks/>
          </p:cNvSpPr>
          <p:nvPr/>
        </p:nvSpPr>
        <p:spPr>
          <a:xfrm>
            <a:off x="1977764" y="3269441"/>
            <a:ext cx="17732636" cy="94813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后期规划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）采购分销模块</a:t>
            </a: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）为质检系统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减负，质检链路中部分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驱动逻辑可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OMS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提高质检系统易维护性</a:t>
            </a: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）库存数据一致性，分布式事务</a:t>
            </a: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601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D9F39E66-97B0-4CE5-A803-E1C4A3F5EF1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673991" y="6907124"/>
            <a:ext cx="5036018" cy="434237"/>
          </a:xfrm>
        </p:spPr>
        <p:txBody>
          <a:bodyPr/>
          <a:lstStyle/>
          <a:p>
            <a:r>
              <a:rPr lang="en-US" altLang="zh-CN" dirty="0"/>
              <a:t>Thank you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listening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="" xmlns:a16="http://schemas.microsoft.com/office/drawing/2014/main" id="{42BB0CFD-B235-4AD5-AB37-642AB4EA3EB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91307" y="5352237"/>
            <a:ext cx="4001386" cy="1912675"/>
          </a:xfrm>
        </p:spPr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01195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A42E6CD9-D1D7-4DD5-AB07-AE2A29134B94}"/>
              </a:ext>
            </a:extLst>
          </p:cNvPr>
          <p:cNvSpPr txBox="1">
            <a:spLocks/>
          </p:cNvSpPr>
          <p:nvPr/>
        </p:nvSpPr>
        <p:spPr>
          <a:xfrm>
            <a:off x="1473792" y="3274147"/>
            <a:ext cx="18416126" cy="84467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00000"/>
              </a:lnSpc>
              <a:buNone/>
            </a:pPr>
            <a:endParaRPr lang="en-US" altLang="zh-CN" sz="36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300000"/>
              </a:lnSpc>
            </a:pPr>
            <a:r>
              <a:rPr lang="zh-CN" altLang="en-US" sz="3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</a:t>
            </a:r>
            <a:r>
              <a:rPr lang="zh-CN" altLang="en-US" sz="3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体系建设背景</a:t>
            </a:r>
            <a:endParaRPr lang="en-US" altLang="zh-CN" sz="3600" b="1" cap="none" spc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300000"/>
              </a:lnSpc>
            </a:pPr>
            <a:r>
              <a:rPr lang="zh-CN" altLang="en-US" sz="3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供应链体系</a:t>
            </a:r>
            <a:r>
              <a:rPr lang="zh-CN" altLang="en-US" sz="3600" b="1" cap="none" spc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3600" b="1" cap="none" spc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要构成</a:t>
            </a:r>
            <a:endParaRPr lang="en-US" altLang="zh-CN" sz="3600" b="1" cap="none" spc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300000"/>
              </a:lnSpc>
            </a:pPr>
            <a:r>
              <a:rPr lang="zh-CN" altLang="en-US" sz="3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迭代和规划</a:t>
            </a:r>
          </a:p>
          <a:p>
            <a:pPr marL="0" indent="0">
              <a:lnSpc>
                <a:spcPct val="300000"/>
              </a:lnSpc>
              <a:buNone/>
            </a:pPr>
            <a:endParaRPr lang="zh-CN" altLang="en-US" sz="3600" b="1" cap="none" spc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65260931-F344-4510-B80B-9B7A9D6383FA}"/>
              </a:ext>
            </a:extLst>
          </p:cNvPr>
          <p:cNvSpPr txBox="1">
            <a:spLocks/>
          </p:cNvSpPr>
          <p:nvPr/>
        </p:nvSpPr>
        <p:spPr>
          <a:xfrm>
            <a:off x="2222068" y="913059"/>
            <a:ext cx="8459787" cy="1163638"/>
          </a:xfrm>
          <a:prstGeom prst="rect">
            <a:avLst/>
          </a:prstGeom>
        </p:spPr>
        <p:txBody>
          <a:bodyPr/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825500" hangingPunct="0">
              <a:lnSpc>
                <a:spcPct val="150000"/>
              </a:lnSpc>
              <a:buNone/>
              <a:defRPr/>
            </a:pPr>
            <a:r>
              <a:rPr lang="zh-CN" altLang="en-US" sz="8000" b="1" dirty="0">
                <a:solidFill>
                  <a:srgbClr val="FF5859"/>
                </a:solidFill>
                <a:latin typeface="+mj-ea"/>
                <a:ea typeface="+mj-ea"/>
                <a:sym typeface="Helvetica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09115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5">
            <a:extLst>
              <a:ext uri="{FF2B5EF4-FFF2-40B4-BE49-F238E27FC236}">
                <a16:creationId xmlns="" xmlns:a16="http://schemas.microsoft.com/office/drawing/2014/main" id="{5EE780AB-910B-426F-8F42-605C16B04BAC}"/>
              </a:ext>
            </a:extLst>
          </p:cNvPr>
          <p:cNvSpPr txBox="1">
            <a:spLocks/>
          </p:cNvSpPr>
          <p:nvPr/>
        </p:nvSpPr>
        <p:spPr>
          <a:xfrm>
            <a:off x="2120659" y="1517073"/>
            <a:ext cx="19520140" cy="1163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kern="1200">
                <a:solidFill>
                  <a:srgbClr val="FF5859"/>
                </a:solidFill>
                <a:latin typeface="+mj-ea"/>
                <a:ea typeface="+mj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供应链体系建设背景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="" xmlns:a16="http://schemas.microsoft.com/office/drawing/2014/main" id="{3AE4F0A0-AD70-412A-AE30-113F75225F41}"/>
              </a:ext>
            </a:extLst>
          </p:cNvPr>
          <p:cNvSpPr txBox="1">
            <a:spLocks/>
          </p:cNvSpPr>
          <p:nvPr/>
        </p:nvSpPr>
        <p:spPr>
          <a:xfrm>
            <a:off x="1977764" y="3269441"/>
            <a:ext cx="17732636" cy="94813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  <a:endParaRPr lang="en-US" altLang="zh-CN" sz="3600" b="1" cap="none" spc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658" y="3987800"/>
            <a:ext cx="18021541" cy="87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5">
            <a:extLst>
              <a:ext uri="{FF2B5EF4-FFF2-40B4-BE49-F238E27FC236}">
                <a16:creationId xmlns="" xmlns:a16="http://schemas.microsoft.com/office/drawing/2014/main" id="{5EE780AB-910B-426F-8F42-605C16B04BAC}"/>
              </a:ext>
            </a:extLst>
          </p:cNvPr>
          <p:cNvSpPr txBox="1">
            <a:spLocks/>
          </p:cNvSpPr>
          <p:nvPr/>
        </p:nvSpPr>
        <p:spPr>
          <a:xfrm>
            <a:off x="2120659" y="1517073"/>
            <a:ext cx="19520140" cy="1163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kern="1200">
                <a:solidFill>
                  <a:srgbClr val="FF5859"/>
                </a:solidFill>
                <a:latin typeface="+mj-ea"/>
                <a:ea typeface="+mj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供应链体系建设背景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="" xmlns:a16="http://schemas.microsoft.com/office/drawing/2014/main" id="{3AE4F0A0-AD70-412A-AE30-113F75225F41}"/>
              </a:ext>
            </a:extLst>
          </p:cNvPr>
          <p:cNvSpPr txBox="1">
            <a:spLocks/>
          </p:cNvSpPr>
          <p:nvPr/>
        </p:nvSpPr>
        <p:spPr>
          <a:xfrm>
            <a:off x="1977764" y="3269441"/>
            <a:ext cx="17732636" cy="94813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）两套质检</a:t>
            </a:r>
            <a:r>
              <a:rPr lang="en-US" altLang="zh-CN" sz="3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，新品类、新业务如何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接入？</a:t>
            </a:r>
            <a:endParaRPr lang="en-US" altLang="zh-CN" sz="3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3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）仓储体系，统一还是共存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3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优品仓库 </a:t>
            </a:r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WMS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，自营：规范化管理（</a:t>
            </a:r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WMS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），商家：使用</a:t>
            </a: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简单，量小（</a:t>
            </a: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品仓储）。</a:t>
            </a:r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共存</a:t>
            </a:r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>
              <a:buFontTx/>
              <a:buNone/>
            </a:pP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库存体系支持？</a:t>
            </a:r>
            <a:endParaRPr lang="en-US" altLang="zh-CN" sz="3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3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）弱实物库存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（无销售</a:t>
            </a: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</a:t>
            </a:r>
            <a:r>
              <a:rPr lang="en-US" altLang="zh-CN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3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zzinfo</a:t>
            </a:r>
            <a:r>
              <a:rPr lang="en-US" altLang="zh-CN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]-</a:t>
            </a: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实物库存的关系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，如何做实物</a:t>
            </a: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检查）？</a:t>
            </a: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72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5">
            <a:extLst>
              <a:ext uri="{FF2B5EF4-FFF2-40B4-BE49-F238E27FC236}">
                <a16:creationId xmlns="" xmlns:a16="http://schemas.microsoft.com/office/drawing/2014/main" id="{5EE780AB-910B-426F-8F42-605C16B04BAC}"/>
              </a:ext>
            </a:extLst>
          </p:cNvPr>
          <p:cNvSpPr txBox="1">
            <a:spLocks/>
          </p:cNvSpPr>
          <p:nvPr/>
        </p:nvSpPr>
        <p:spPr>
          <a:xfrm>
            <a:off x="2120659" y="1517073"/>
            <a:ext cx="19520140" cy="1163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kern="1200">
                <a:solidFill>
                  <a:srgbClr val="FF5859"/>
                </a:solidFill>
                <a:latin typeface="+mj-ea"/>
                <a:ea typeface="+mj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供应链体系建设背景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="" xmlns:a16="http://schemas.microsoft.com/office/drawing/2014/main" id="{3AE4F0A0-AD70-412A-AE30-113F75225F41}"/>
              </a:ext>
            </a:extLst>
          </p:cNvPr>
          <p:cNvSpPr txBox="1">
            <a:spLocks/>
          </p:cNvSpPr>
          <p:nvPr/>
        </p:nvSpPr>
        <p:spPr>
          <a:xfrm>
            <a:off x="1977764" y="3269441"/>
            <a:ext cx="17732636" cy="94813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解法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OMS (</a:t>
            </a: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出入库单管理系统</a:t>
            </a:r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降低接入复杂性，统一适配底层仓储、支持多仓储体系共存</a:t>
            </a:r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50000"/>
              </a:lnSpc>
              <a:buNone/>
            </a:pPr>
            <a:endParaRPr lang="en-US" altLang="zh-CN" sz="3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arn-CL" altLang="zh-CN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 (</a:t>
            </a: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中央库存</a:t>
            </a:r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全局实物库存抽象、屏蔽底层仓储数据差异、友好协同销售库存；</a:t>
            </a: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3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3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）定义实物</a:t>
            </a:r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SKU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SKU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作为交互主体，实现多库存模式交互，向下兼容单库存（数量为</a:t>
            </a:r>
            <a:r>
              <a:rPr lang="en-US" altLang="zh-CN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的多库存）</a:t>
            </a:r>
            <a:endParaRPr lang="en-US" altLang="zh-CN" sz="3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98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5">
            <a:extLst>
              <a:ext uri="{FF2B5EF4-FFF2-40B4-BE49-F238E27FC236}">
                <a16:creationId xmlns="" xmlns:a16="http://schemas.microsoft.com/office/drawing/2014/main" id="{5EE780AB-910B-426F-8F42-605C16B04BAC}"/>
              </a:ext>
            </a:extLst>
          </p:cNvPr>
          <p:cNvSpPr txBox="1">
            <a:spLocks/>
          </p:cNvSpPr>
          <p:nvPr/>
        </p:nvSpPr>
        <p:spPr>
          <a:xfrm>
            <a:off x="2120659" y="1517073"/>
            <a:ext cx="19520140" cy="1163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kern="1200">
                <a:solidFill>
                  <a:srgbClr val="FF5859"/>
                </a:solidFill>
                <a:latin typeface="+mj-ea"/>
                <a:ea typeface="+mj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供应链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体系</a:t>
            </a:r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主要构成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="" xmlns:a16="http://schemas.microsoft.com/office/drawing/2014/main" id="{3AE4F0A0-AD70-412A-AE30-113F75225F41}"/>
              </a:ext>
            </a:extLst>
          </p:cNvPr>
          <p:cNvSpPr txBox="1">
            <a:spLocks/>
          </p:cNvSpPr>
          <p:nvPr/>
        </p:nvSpPr>
        <p:spPr>
          <a:xfrm>
            <a:off x="1977764" y="3269441"/>
            <a:ext cx="17732636" cy="94813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OMS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504" y="4589780"/>
            <a:ext cx="18734895" cy="816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4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5">
            <a:extLst>
              <a:ext uri="{FF2B5EF4-FFF2-40B4-BE49-F238E27FC236}">
                <a16:creationId xmlns="" xmlns:a16="http://schemas.microsoft.com/office/drawing/2014/main" id="{5EE780AB-910B-426F-8F42-605C16B04BAC}"/>
              </a:ext>
            </a:extLst>
          </p:cNvPr>
          <p:cNvSpPr txBox="1">
            <a:spLocks/>
          </p:cNvSpPr>
          <p:nvPr/>
        </p:nvSpPr>
        <p:spPr>
          <a:xfrm>
            <a:off x="2120659" y="1517073"/>
            <a:ext cx="19520140" cy="1163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kern="1200">
                <a:solidFill>
                  <a:srgbClr val="FF5859"/>
                </a:solidFill>
                <a:latin typeface="+mj-ea"/>
                <a:ea typeface="+mj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供应链体系主要构成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="" xmlns:a16="http://schemas.microsoft.com/office/drawing/2014/main" id="{3AE4F0A0-AD70-412A-AE30-113F75225F41}"/>
              </a:ext>
            </a:extLst>
          </p:cNvPr>
          <p:cNvSpPr txBox="1">
            <a:spLocks/>
          </p:cNvSpPr>
          <p:nvPr/>
        </p:nvSpPr>
        <p:spPr>
          <a:xfrm>
            <a:off x="1977764" y="3269441"/>
            <a:ext cx="17732636" cy="94813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SKU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4216400"/>
            <a:ext cx="17551400" cy="85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5">
            <a:extLst>
              <a:ext uri="{FF2B5EF4-FFF2-40B4-BE49-F238E27FC236}">
                <a16:creationId xmlns="" xmlns:a16="http://schemas.microsoft.com/office/drawing/2014/main" id="{5EE780AB-910B-426F-8F42-605C16B04BAC}"/>
              </a:ext>
            </a:extLst>
          </p:cNvPr>
          <p:cNvSpPr txBox="1">
            <a:spLocks/>
          </p:cNvSpPr>
          <p:nvPr/>
        </p:nvSpPr>
        <p:spPr>
          <a:xfrm>
            <a:off x="2120659" y="1517073"/>
            <a:ext cx="19520140" cy="1163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kern="1200">
                <a:solidFill>
                  <a:srgbClr val="FF5859"/>
                </a:solidFill>
                <a:latin typeface="+mj-ea"/>
                <a:ea typeface="+mj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供应链体系主要构成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="" xmlns:a16="http://schemas.microsoft.com/office/drawing/2014/main" id="{3AE4F0A0-AD70-412A-AE30-113F75225F41}"/>
              </a:ext>
            </a:extLst>
          </p:cNvPr>
          <p:cNvSpPr txBox="1">
            <a:spLocks/>
          </p:cNvSpPr>
          <p:nvPr/>
        </p:nvSpPr>
        <p:spPr>
          <a:xfrm>
            <a:off x="1977764" y="3269441"/>
            <a:ext cx="17732636" cy="94813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CIS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86" y="4527895"/>
            <a:ext cx="16882314" cy="85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0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5">
            <a:extLst>
              <a:ext uri="{FF2B5EF4-FFF2-40B4-BE49-F238E27FC236}">
                <a16:creationId xmlns="" xmlns:a16="http://schemas.microsoft.com/office/drawing/2014/main" id="{5EE780AB-910B-426F-8F42-605C16B04BAC}"/>
              </a:ext>
            </a:extLst>
          </p:cNvPr>
          <p:cNvSpPr txBox="1">
            <a:spLocks/>
          </p:cNvSpPr>
          <p:nvPr/>
        </p:nvSpPr>
        <p:spPr>
          <a:xfrm>
            <a:off x="2120659" y="1517073"/>
            <a:ext cx="19520140" cy="1163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None/>
              <a:defRPr sz="8000" b="1" kern="1200">
                <a:solidFill>
                  <a:srgbClr val="FF5859"/>
                </a:solidFill>
                <a:latin typeface="+mj-ea"/>
                <a:ea typeface="+mj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供应链体系主要构成</a:t>
            </a:r>
          </a:p>
          <a:p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="" xmlns:a16="http://schemas.microsoft.com/office/drawing/2014/main" id="{3AE4F0A0-AD70-412A-AE30-113F75225F41}"/>
              </a:ext>
            </a:extLst>
          </p:cNvPr>
          <p:cNvSpPr txBox="1">
            <a:spLocks/>
          </p:cNvSpPr>
          <p:nvPr/>
        </p:nvSpPr>
        <p:spPr>
          <a:xfrm>
            <a:off x="1977764" y="3269441"/>
            <a:ext cx="17732636" cy="94813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总览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924" y="4304133"/>
            <a:ext cx="17985676" cy="84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17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</TotalTime>
  <Words>306</Words>
  <Application>Microsoft Office PowerPoint</Application>
  <PresentationFormat>自定义</PresentationFormat>
  <Paragraphs>50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Helvetica Neue Medium</vt:lpstr>
      <vt:lpstr>PingFang SC Light</vt:lpstr>
      <vt:lpstr>等线</vt:lpstr>
      <vt:lpstr>黑体</vt:lpstr>
      <vt:lpstr>微软雅黑</vt:lpstr>
      <vt:lpstr>微软雅黑</vt:lpstr>
      <vt:lpstr>Arial</vt:lpstr>
      <vt:lpstr>Arial Black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鹿</dc:creator>
  <cp:lastModifiedBy>58</cp:lastModifiedBy>
  <cp:revision>311</cp:revision>
  <dcterms:created xsi:type="dcterms:W3CDTF">2018-04-12T09:57:03Z</dcterms:created>
  <dcterms:modified xsi:type="dcterms:W3CDTF">2020-04-22T06:59:28Z</dcterms:modified>
</cp:coreProperties>
</file>