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2" y="-2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CE71-D6C4-49EF-94DE-89BE88618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5D757-4CA8-4E7F-BE51-A7469E38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E41B-A382-47FC-AE6C-636BC63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8758-CBB7-43C2-AB2B-71CD4CA0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DA5A-AE88-4CF4-97EE-16C1FDA9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9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D794-863F-4206-A36E-BC892320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A2013-5070-4C53-A7D8-2BA17F548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4729-6ED3-4873-A96E-1AD05D17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EEAF-9EB7-4DA0-920C-A69F7686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2570-FD73-4393-B922-7AE8F15D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18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B9087-A132-41E2-993C-B930F32A3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A3FD-5C34-47A8-BBF4-6D5A19AA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1A80-192A-4D31-91C2-30DE4364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8131-5336-4928-AF94-C4A03D8A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C26D-5146-4524-B6FD-4AEF00DA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53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1FCE-4DC0-44BE-9083-75FC9348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115D-E99D-40B4-BDD4-946C10BC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D53A-DE10-4F12-9E7A-B3E7E672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2936-D126-4DD2-B1F1-40CFF9CC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A26C-94FD-4B90-B12F-6C299335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342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F141-D8CD-44C4-9DE0-D2B0460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769A-0A9A-4165-B985-7E3F8C33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88BE-4672-46AC-B369-4410E04E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5D3D-59E0-48D8-9505-AF0DDDEB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77FE-364C-46B1-A0AD-DAE40C3B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007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69EB-9226-4CD6-8C1E-254F4BD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8536-BC3D-40E5-B7E4-7B7B0C160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567AC-2FC8-4648-8012-AC2529717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E1975-BF25-4456-96DE-C305DB80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225C8-1D8C-4CEC-983A-48C5904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C989-CFFE-4F51-BBC1-A52D699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669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D9D8-7278-47FE-A9FA-CB53ED7D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EA63-DDF4-4D0B-9295-FAD70669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0349-3893-44D7-8CF0-12E1A9E3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88A10-5C26-4ABE-94AC-5320B9DC0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C6AB2-D0B0-4825-8A7F-E4246CDA6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3598B-9B3B-46A0-9C35-067E7B62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096CA-8493-4F54-B092-B9BE327F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D883F-6090-4CAF-AE51-342F1FC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19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B6E2-9E60-4F12-8807-2F8E8D75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5B013-01EA-4422-A377-C430A5E9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E6F10-FFFD-45AF-81AA-D104D363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6EFBE-E6B6-4695-81B4-F93EE679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833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68792-F9C7-49B1-9FEE-2C3881DA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347D-8488-492C-98C9-30D3AB51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503E5-CD9B-4846-ACCF-96BD75B4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52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A3B4-4AD4-4F37-92B6-C5DCF407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B138-D322-469D-B86C-3533200D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DF8B7-939C-4C23-A55D-E50B2AE0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52388-D0D3-4D74-98AC-3404F768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C0CB-4751-4859-AFC5-99D91EB9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26A2-5A06-458E-9A19-15D98403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34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953F-7E72-4C58-AAB3-4A59F96F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C341F-E6A0-4A41-B61B-595B67929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6F724-E9F1-4A17-8636-36C43C59C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539D8-A1CB-4E68-9ED9-EC853CB2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8E89D-1443-4598-BAC6-46C905A5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89BA-6B85-4D40-B07C-DF94C8FF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27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09652-A8B1-44A1-BE9E-614238C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4356-6E41-4BFD-8BF8-6C80361C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D71E-1313-4876-87D5-C5C619F08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BD65-94B4-4C8E-9072-7B5732CCE37B}" type="datetimeFigureOut">
              <a:rPr lang="en-ZA" smtClean="0"/>
              <a:t>2018/05/13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9354-6827-41AA-BF7D-1ECBB2A10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88C5-F826-4CC7-AC1E-A7711B08B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0C80-DFB3-4820-B99A-412954280B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51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DCAB789-0307-430D-8D2F-9841320705A2}"/>
              </a:ext>
            </a:extLst>
          </p:cNvPr>
          <p:cNvSpPr/>
          <p:nvPr/>
        </p:nvSpPr>
        <p:spPr>
          <a:xfrm>
            <a:off x="-2298700" y="965343"/>
            <a:ext cx="14224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</a:t>
            </a:r>
            <a:endParaRPr lang="en-ZA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84828-2E77-437D-ADF0-E00E9B94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9773" y="2560692"/>
            <a:ext cx="527282" cy="7286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A27A7A-66E9-400D-9623-35A09A1D7050}"/>
              </a:ext>
            </a:extLst>
          </p:cNvPr>
          <p:cNvSpPr txBox="1"/>
          <p:nvPr/>
        </p:nvSpPr>
        <p:spPr>
          <a:xfrm>
            <a:off x="-1883507" y="3689733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&lt;&lt;Extend&gt;&gt;</a:t>
            </a:r>
            <a:endParaRPr lang="en-ZA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9994DE-5611-4A62-97FA-A49FBD74FDA1}"/>
              </a:ext>
            </a:extLst>
          </p:cNvPr>
          <p:cNvSpPr txBox="1"/>
          <p:nvPr/>
        </p:nvSpPr>
        <p:spPr>
          <a:xfrm>
            <a:off x="-1845639" y="4090166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&lt;&lt;include&gt;&gt;</a:t>
            </a:r>
            <a:endParaRPr lang="en-ZA" sz="9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85AEC4-706E-40BF-84BB-150E912D8394}"/>
              </a:ext>
            </a:extLst>
          </p:cNvPr>
          <p:cNvSpPr txBox="1">
            <a:spLocks noChangeAspect="1"/>
          </p:cNvSpPr>
          <p:nvPr/>
        </p:nvSpPr>
        <p:spPr>
          <a:xfrm>
            <a:off x="3031121" y="7241314"/>
            <a:ext cx="8153576" cy="68949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E3FBE-897E-4DC3-854F-EEDFDA9A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5" y="510344"/>
            <a:ext cx="350508" cy="187970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751A38D-96EF-48A9-A2B4-36FBE2AA851A}"/>
              </a:ext>
            </a:extLst>
          </p:cNvPr>
          <p:cNvSpPr/>
          <p:nvPr/>
        </p:nvSpPr>
        <p:spPr>
          <a:xfrm>
            <a:off x="2835988" y="829491"/>
            <a:ext cx="1134000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Add user</a:t>
            </a:r>
          </a:p>
          <a:p>
            <a:pPr algn="ctr"/>
            <a:endParaRPr lang="en-ZA" sz="12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2C2B2-6560-4E53-93DC-09EC65C8E87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597623" y="1218291"/>
            <a:ext cx="2238365" cy="23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A6C8D81-C2D8-4223-900B-9A3F6363A0F6}"/>
              </a:ext>
            </a:extLst>
          </p:cNvPr>
          <p:cNvSpPr/>
          <p:nvPr/>
        </p:nvSpPr>
        <p:spPr>
          <a:xfrm>
            <a:off x="2885110" y="5204308"/>
            <a:ext cx="1134000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Change </a:t>
            </a:r>
          </a:p>
          <a:p>
            <a:pPr algn="ctr"/>
            <a:r>
              <a:rPr lang="en-US" sz="1200" b="1" dirty="0"/>
              <a:t>password</a:t>
            </a:r>
            <a:endParaRPr lang="en-ZA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4BB19-BF6E-4611-ABBC-7845D7642ED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74296" y="5593108"/>
            <a:ext cx="1910814" cy="17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F042A87-B99B-42EF-8574-B6F9BE31B17D}"/>
              </a:ext>
            </a:extLst>
          </p:cNvPr>
          <p:cNvSpPr/>
          <p:nvPr/>
        </p:nvSpPr>
        <p:spPr>
          <a:xfrm>
            <a:off x="2834659" y="1653352"/>
            <a:ext cx="1134000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Add Media</a:t>
            </a:r>
          </a:p>
          <a:p>
            <a:pPr algn="ctr"/>
            <a:endParaRPr lang="en-ZA" sz="12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943D8A-17FE-4955-9A53-B1DDA36CAF9E}"/>
              </a:ext>
            </a:extLst>
          </p:cNvPr>
          <p:cNvSpPr/>
          <p:nvPr/>
        </p:nvSpPr>
        <p:spPr>
          <a:xfrm>
            <a:off x="6496265" y="735806"/>
            <a:ext cx="1132712" cy="77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Add  CD</a:t>
            </a:r>
          </a:p>
          <a:p>
            <a:pPr algn="ctr"/>
            <a:r>
              <a:rPr lang="en-US" sz="1200" b="1" dirty="0"/>
              <a:t>Tracks </a:t>
            </a:r>
          </a:p>
          <a:p>
            <a:pPr algn="ctr"/>
            <a:endParaRPr lang="en-ZA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C4E598-1FE5-47B5-BDBD-A5D6FE1AFD2D}"/>
              </a:ext>
            </a:extLst>
          </p:cNvPr>
          <p:cNvCxnSpPr>
            <a:cxnSpLocks/>
            <a:stCxn id="16" idx="2"/>
            <a:endCxn id="15" idx="7"/>
          </p:cNvCxnSpPr>
          <p:nvPr/>
        </p:nvCxnSpPr>
        <p:spPr>
          <a:xfrm flipH="1">
            <a:off x="3802589" y="1124188"/>
            <a:ext cx="2693676" cy="64304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B23BE8-C5E2-48D6-890A-7F62035E059B}"/>
              </a:ext>
            </a:extLst>
          </p:cNvPr>
          <p:cNvSpPr txBox="1"/>
          <p:nvPr/>
        </p:nvSpPr>
        <p:spPr>
          <a:xfrm>
            <a:off x="4131562" y="1607833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&lt;&lt;Extend&gt;&gt;</a:t>
            </a:r>
            <a:endParaRPr lang="en-ZA" sz="9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4E623D-B418-454D-BF68-E1F99AA1A48F}"/>
              </a:ext>
            </a:extLst>
          </p:cNvPr>
          <p:cNvSpPr/>
          <p:nvPr/>
        </p:nvSpPr>
        <p:spPr>
          <a:xfrm>
            <a:off x="5752462" y="1461092"/>
            <a:ext cx="1135482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Add  DVD</a:t>
            </a:r>
          </a:p>
          <a:p>
            <a:pPr algn="ctr"/>
            <a:r>
              <a:rPr lang="en-US" sz="1200" b="1" dirty="0"/>
              <a:t>Details</a:t>
            </a:r>
          </a:p>
          <a:p>
            <a:pPr algn="ctr"/>
            <a:endParaRPr lang="en-ZA" sz="12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8C3014-71D2-4D84-8ED1-A4B0B268CCB0}"/>
              </a:ext>
            </a:extLst>
          </p:cNvPr>
          <p:cNvSpPr/>
          <p:nvPr/>
        </p:nvSpPr>
        <p:spPr>
          <a:xfrm>
            <a:off x="7019366" y="1880032"/>
            <a:ext cx="1134000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Add  Game</a:t>
            </a:r>
          </a:p>
          <a:p>
            <a:pPr algn="ctr"/>
            <a:r>
              <a:rPr lang="en-US" sz="1200" b="1" dirty="0"/>
              <a:t>Details</a:t>
            </a:r>
          </a:p>
          <a:p>
            <a:pPr algn="ctr"/>
            <a:endParaRPr lang="en-ZA" sz="12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4F1C2C-E97D-40B5-9BA5-1495DC95F2B4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888008" y="2042152"/>
            <a:ext cx="1946651" cy="48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F2835B-ACD0-440C-A914-D10531997AEC}"/>
              </a:ext>
            </a:extLst>
          </p:cNvPr>
          <p:cNvCxnSpPr>
            <a:cxnSpLocks/>
            <a:stCxn id="52" idx="2"/>
            <a:endCxn id="47" idx="6"/>
          </p:cNvCxnSpPr>
          <p:nvPr/>
        </p:nvCxnSpPr>
        <p:spPr>
          <a:xfrm flipH="1" flipV="1">
            <a:off x="3896200" y="2847319"/>
            <a:ext cx="2354473" cy="148226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0ECA6B-F0B7-433F-9B2D-C4C19E4DA39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913270" y="2268832"/>
            <a:ext cx="3106096" cy="870797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E4B3880-18C3-4C1D-816E-B37A7615911F}"/>
              </a:ext>
            </a:extLst>
          </p:cNvPr>
          <p:cNvSpPr txBox="1"/>
          <p:nvPr/>
        </p:nvSpPr>
        <p:spPr>
          <a:xfrm rot="19893735">
            <a:off x="4875958" y="1999370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&lt;&lt;Extend&gt;&gt;</a:t>
            </a:r>
            <a:endParaRPr lang="en-ZA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5E8448-C253-437A-9B3C-379F58F0CC73}"/>
              </a:ext>
            </a:extLst>
          </p:cNvPr>
          <p:cNvSpPr txBox="1"/>
          <p:nvPr/>
        </p:nvSpPr>
        <p:spPr>
          <a:xfrm rot="20843439">
            <a:off x="5035590" y="2515175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&lt;&lt;Extend&gt;&gt;</a:t>
            </a:r>
            <a:endParaRPr lang="en-ZA" sz="9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27781D-ED75-45A3-99B2-FBAEC5268348}"/>
              </a:ext>
            </a:extLst>
          </p:cNvPr>
          <p:cNvSpPr/>
          <p:nvPr/>
        </p:nvSpPr>
        <p:spPr>
          <a:xfrm>
            <a:off x="2762200" y="2458519"/>
            <a:ext cx="1134000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Edit</a:t>
            </a:r>
          </a:p>
          <a:p>
            <a:pPr algn="ctr"/>
            <a:r>
              <a:rPr lang="en-US" sz="1200" b="1" dirty="0"/>
              <a:t>Media</a:t>
            </a:r>
          </a:p>
          <a:p>
            <a:pPr algn="ctr"/>
            <a:endParaRPr lang="en-ZA" sz="12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E2B3E8-1D87-4115-A3FE-36E4CF0FFC28}"/>
              </a:ext>
            </a:extLst>
          </p:cNvPr>
          <p:cNvCxnSpPr>
            <a:cxnSpLocks/>
            <a:stCxn id="29" idx="2"/>
            <a:endCxn id="47" idx="2"/>
          </p:cNvCxnSpPr>
          <p:nvPr/>
        </p:nvCxnSpPr>
        <p:spPr>
          <a:xfrm>
            <a:off x="501130" y="2667044"/>
            <a:ext cx="2261070" cy="18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6ACF03A-5DD6-415D-AAAA-6619B12A2AA8}"/>
              </a:ext>
            </a:extLst>
          </p:cNvPr>
          <p:cNvSpPr/>
          <p:nvPr/>
        </p:nvSpPr>
        <p:spPr>
          <a:xfrm>
            <a:off x="6250673" y="2607163"/>
            <a:ext cx="1132712" cy="77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Edit  CD</a:t>
            </a:r>
          </a:p>
          <a:p>
            <a:pPr algn="ctr"/>
            <a:r>
              <a:rPr lang="en-US" sz="1200" b="1" dirty="0"/>
              <a:t>Tracks </a:t>
            </a:r>
          </a:p>
          <a:p>
            <a:pPr algn="ctr"/>
            <a:endParaRPr lang="en-ZA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603730-A7B2-4001-85B7-A0E6E6384CE5}"/>
              </a:ext>
            </a:extLst>
          </p:cNvPr>
          <p:cNvSpPr txBox="1"/>
          <p:nvPr/>
        </p:nvSpPr>
        <p:spPr>
          <a:xfrm rot="20428210">
            <a:off x="5282267" y="2960530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&lt;&lt;Extend&gt;&gt;</a:t>
            </a:r>
            <a:endParaRPr lang="en-ZA" sz="9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3A8DC2-5833-4524-B476-E9ED486B42BF}"/>
              </a:ext>
            </a:extLst>
          </p:cNvPr>
          <p:cNvSpPr/>
          <p:nvPr/>
        </p:nvSpPr>
        <p:spPr>
          <a:xfrm>
            <a:off x="7291946" y="2970744"/>
            <a:ext cx="1135482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Edit DVD</a:t>
            </a:r>
          </a:p>
          <a:p>
            <a:pPr algn="ctr"/>
            <a:r>
              <a:rPr lang="en-US" sz="1200" b="1" dirty="0"/>
              <a:t>Details</a:t>
            </a:r>
          </a:p>
          <a:p>
            <a:pPr algn="ctr"/>
            <a:endParaRPr lang="en-ZA" sz="1200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A2083-CA22-42E4-9798-7B2EE6B1EDF0}"/>
              </a:ext>
            </a:extLst>
          </p:cNvPr>
          <p:cNvSpPr/>
          <p:nvPr/>
        </p:nvSpPr>
        <p:spPr>
          <a:xfrm>
            <a:off x="6842683" y="4226625"/>
            <a:ext cx="1134000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Edit Game</a:t>
            </a:r>
          </a:p>
          <a:p>
            <a:pPr algn="ctr"/>
            <a:r>
              <a:rPr lang="en-US" sz="1200" b="1" dirty="0"/>
              <a:t>Details</a:t>
            </a:r>
          </a:p>
          <a:p>
            <a:pPr algn="ctr"/>
            <a:endParaRPr lang="en-ZA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1776A4-8A19-4B30-BB6D-678E3DF00856}"/>
              </a:ext>
            </a:extLst>
          </p:cNvPr>
          <p:cNvSpPr txBox="1"/>
          <p:nvPr/>
        </p:nvSpPr>
        <p:spPr>
          <a:xfrm rot="21033750">
            <a:off x="5400006" y="3392812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&lt;&lt;Extend&gt;&gt;</a:t>
            </a:r>
            <a:endParaRPr lang="en-ZA" sz="9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1D4034-3EE4-41C6-BDD7-8F27DC41E24C}"/>
              </a:ext>
            </a:extLst>
          </p:cNvPr>
          <p:cNvSpPr txBox="1"/>
          <p:nvPr/>
        </p:nvSpPr>
        <p:spPr>
          <a:xfrm>
            <a:off x="6052145" y="4335191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&lt;&lt;Extend&gt;&gt;</a:t>
            </a:r>
            <a:endParaRPr lang="en-ZA" sz="9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783C28-83DE-4347-85C7-DB9C98CF04F3}"/>
              </a:ext>
            </a:extLst>
          </p:cNvPr>
          <p:cNvCxnSpPr>
            <a:cxnSpLocks/>
            <a:stCxn id="22" idx="2"/>
            <a:endCxn id="15" idx="7"/>
          </p:cNvCxnSpPr>
          <p:nvPr/>
        </p:nvCxnSpPr>
        <p:spPr>
          <a:xfrm flipH="1" flipV="1">
            <a:off x="3802589" y="1767229"/>
            <a:ext cx="1949873" cy="8266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FB22F7-35AE-4F83-B678-D4E27065C96A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3978864" y="3359544"/>
            <a:ext cx="3313082" cy="54283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DC8ECE-D5AF-4EDB-855E-78262019E5B1}"/>
              </a:ext>
            </a:extLst>
          </p:cNvPr>
          <p:cNvCxnSpPr>
            <a:cxnSpLocks/>
            <a:stCxn id="57" idx="3"/>
            <a:endCxn id="47" idx="5"/>
          </p:cNvCxnSpPr>
          <p:nvPr/>
        </p:nvCxnSpPr>
        <p:spPr>
          <a:xfrm flipH="1" flipV="1">
            <a:off x="3730130" y="3122242"/>
            <a:ext cx="3350966" cy="1328365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0F60705-A842-4688-955F-4D41FC60C55D}"/>
              </a:ext>
            </a:extLst>
          </p:cNvPr>
          <p:cNvSpPr/>
          <p:nvPr/>
        </p:nvSpPr>
        <p:spPr>
          <a:xfrm>
            <a:off x="2932401" y="4275463"/>
            <a:ext cx="1132712" cy="77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Delete  Media</a:t>
            </a:r>
          </a:p>
          <a:p>
            <a:pPr algn="ctr"/>
            <a:r>
              <a:rPr lang="en-US" sz="1200" b="1" dirty="0"/>
              <a:t> </a:t>
            </a:r>
          </a:p>
          <a:p>
            <a:pPr algn="ctr"/>
            <a:endParaRPr lang="en-ZA" sz="1200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188647-0C2B-484F-8E00-D51AEEA471C2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873799" y="4432496"/>
            <a:ext cx="2058602" cy="23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249C76D-193C-45F3-A3B8-6CC09977AB96}"/>
              </a:ext>
            </a:extLst>
          </p:cNvPr>
          <p:cNvSpPr/>
          <p:nvPr/>
        </p:nvSpPr>
        <p:spPr>
          <a:xfrm>
            <a:off x="4839044" y="4776607"/>
            <a:ext cx="1132712" cy="77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Search</a:t>
            </a:r>
          </a:p>
          <a:p>
            <a:pPr algn="ctr"/>
            <a:r>
              <a:rPr lang="en-US" sz="1200" b="1" dirty="0"/>
              <a:t>Media</a:t>
            </a:r>
          </a:p>
          <a:p>
            <a:pPr algn="ctr"/>
            <a:r>
              <a:rPr lang="en-US" sz="1200" b="1" dirty="0"/>
              <a:t> </a:t>
            </a:r>
          </a:p>
          <a:p>
            <a:pPr algn="ctr"/>
            <a:endParaRPr lang="en-ZA" sz="1200" b="1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711304-D26D-4083-AB4F-2C53A978D700}"/>
              </a:ext>
            </a:extLst>
          </p:cNvPr>
          <p:cNvCxnSpPr>
            <a:cxnSpLocks/>
            <a:stCxn id="123" idx="0"/>
            <a:endCxn id="72" idx="2"/>
          </p:cNvCxnSpPr>
          <p:nvPr/>
        </p:nvCxnSpPr>
        <p:spPr>
          <a:xfrm>
            <a:off x="1098356" y="4831187"/>
            <a:ext cx="3740688" cy="33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22D9A7B-FD92-4C52-A001-811F0A995C19}"/>
              </a:ext>
            </a:extLst>
          </p:cNvPr>
          <p:cNvCxnSpPr>
            <a:cxnSpLocks/>
            <a:stCxn id="123" idx="0"/>
            <a:endCxn id="78" idx="2"/>
          </p:cNvCxnSpPr>
          <p:nvPr/>
        </p:nvCxnSpPr>
        <p:spPr>
          <a:xfrm flipV="1">
            <a:off x="1098356" y="3551269"/>
            <a:ext cx="1937712" cy="1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4F443CB-5AB9-4888-95D7-472BE330167B}"/>
              </a:ext>
            </a:extLst>
          </p:cNvPr>
          <p:cNvSpPr/>
          <p:nvPr/>
        </p:nvSpPr>
        <p:spPr>
          <a:xfrm>
            <a:off x="3036068" y="3162887"/>
            <a:ext cx="1132712" cy="77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R1.1</a:t>
            </a:r>
            <a:endParaRPr lang="en-US" sz="1200" b="1" dirty="0"/>
          </a:p>
          <a:p>
            <a:pPr algn="ctr"/>
            <a:r>
              <a:rPr lang="en-US" sz="1200" b="1" dirty="0"/>
              <a:t>Login</a:t>
            </a:r>
            <a:endParaRPr lang="en-ZA" sz="12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14CB2EC-754B-440F-9691-08D598657C66}"/>
              </a:ext>
            </a:extLst>
          </p:cNvPr>
          <p:cNvSpPr/>
          <p:nvPr/>
        </p:nvSpPr>
        <p:spPr>
          <a:xfrm>
            <a:off x="7223396" y="4855957"/>
            <a:ext cx="1134000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Borrow</a:t>
            </a:r>
          </a:p>
          <a:p>
            <a:pPr algn="ctr"/>
            <a:r>
              <a:rPr lang="en-US" sz="1200" b="1" dirty="0"/>
              <a:t>media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083E4F-7E6E-4247-80E1-BB2EC1122002}"/>
              </a:ext>
            </a:extLst>
          </p:cNvPr>
          <p:cNvSpPr txBox="1"/>
          <p:nvPr/>
        </p:nvSpPr>
        <p:spPr>
          <a:xfrm>
            <a:off x="6078958" y="5392133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&lt;&lt;Extend&gt;&gt;</a:t>
            </a:r>
            <a:endParaRPr lang="en-ZA" sz="900" b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83431A1-89ED-4EB3-AD24-827C5E6E11B7}"/>
              </a:ext>
            </a:extLst>
          </p:cNvPr>
          <p:cNvSpPr/>
          <p:nvPr/>
        </p:nvSpPr>
        <p:spPr>
          <a:xfrm>
            <a:off x="5640794" y="44064"/>
            <a:ext cx="1132712" cy="77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Favourite</a:t>
            </a:r>
            <a:endParaRPr lang="en-US" sz="1200" b="1" dirty="0"/>
          </a:p>
          <a:p>
            <a:pPr algn="ctr"/>
            <a:r>
              <a:rPr lang="en-US" sz="1200" b="1" dirty="0"/>
              <a:t>new</a:t>
            </a:r>
          </a:p>
          <a:p>
            <a:pPr algn="ctr"/>
            <a:r>
              <a:rPr lang="en-US" sz="1200" b="1" dirty="0"/>
              <a:t>genre </a:t>
            </a:r>
          </a:p>
          <a:p>
            <a:pPr algn="ctr"/>
            <a:r>
              <a:rPr lang="en-US" sz="1200" b="1" dirty="0"/>
              <a:t>media</a:t>
            </a:r>
            <a:endParaRPr lang="en-ZA" sz="1200" b="1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1F77FE7-E938-4749-8ACF-D4E0649124D9}"/>
              </a:ext>
            </a:extLst>
          </p:cNvPr>
          <p:cNvSpPr/>
          <p:nvPr/>
        </p:nvSpPr>
        <p:spPr>
          <a:xfrm>
            <a:off x="8356108" y="5308357"/>
            <a:ext cx="1132712" cy="77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Show</a:t>
            </a:r>
          </a:p>
          <a:p>
            <a:pPr algn="ctr"/>
            <a:r>
              <a:rPr lang="en-US" sz="1200" b="1" dirty="0"/>
              <a:t>Overdue </a:t>
            </a:r>
          </a:p>
          <a:p>
            <a:pPr algn="ctr"/>
            <a:r>
              <a:rPr lang="en-US" sz="1200" b="1" dirty="0"/>
              <a:t>media</a:t>
            </a:r>
            <a:endParaRPr lang="en-ZA" sz="1200" b="1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E3D2D8B-E644-4B1C-A45D-05E940BF3DA4}"/>
              </a:ext>
            </a:extLst>
          </p:cNvPr>
          <p:cNvCxnSpPr>
            <a:cxnSpLocks/>
            <a:stCxn id="78" idx="6"/>
            <a:endCxn id="110" idx="2"/>
          </p:cNvCxnSpPr>
          <p:nvPr/>
        </p:nvCxnSpPr>
        <p:spPr>
          <a:xfrm>
            <a:off x="4168780" y="3551269"/>
            <a:ext cx="4187328" cy="214547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ADC3F34-EECD-4463-8027-8476BB64E6E5}"/>
              </a:ext>
            </a:extLst>
          </p:cNvPr>
          <p:cNvSpPr txBox="1"/>
          <p:nvPr/>
        </p:nvSpPr>
        <p:spPr>
          <a:xfrm rot="20769916">
            <a:off x="4311085" y="447138"/>
            <a:ext cx="1092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&lt;&lt;include&gt;&gt;</a:t>
            </a:r>
            <a:endParaRPr lang="en-ZA" sz="900" b="1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23947D8-2F59-4818-9CAA-15A8E4E1E977}"/>
              </a:ext>
            </a:extLst>
          </p:cNvPr>
          <p:cNvCxnSpPr>
            <a:cxnSpLocks/>
            <a:stCxn id="6" idx="7"/>
            <a:endCxn id="109" idx="2"/>
          </p:cNvCxnSpPr>
          <p:nvPr/>
        </p:nvCxnSpPr>
        <p:spPr>
          <a:xfrm flipV="1">
            <a:off x="3803918" y="432446"/>
            <a:ext cx="1836876" cy="51092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BB754B0-B64D-4F7C-BECB-C33DC7DE8B08}"/>
              </a:ext>
            </a:extLst>
          </p:cNvPr>
          <p:cNvSpPr txBox="1"/>
          <p:nvPr/>
        </p:nvSpPr>
        <p:spPr>
          <a:xfrm rot="21221221">
            <a:off x="9299005" y="275919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&lt;&lt;include&gt;&gt;</a:t>
            </a:r>
            <a:endParaRPr lang="en-ZA" sz="9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1B9455-DE7D-4364-882A-F6CF302A825E}"/>
              </a:ext>
            </a:extLst>
          </p:cNvPr>
          <p:cNvSpPr txBox="1"/>
          <p:nvPr/>
        </p:nvSpPr>
        <p:spPr>
          <a:xfrm>
            <a:off x="135238" y="4831187"/>
            <a:ext cx="192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Regular</a:t>
            </a:r>
          </a:p>
          <a:p>
            <a:r>
              <a:rPr lang="en-US" sz="1200" dirty="0"/>
              <a:t>user</a:t>
            </a:r>
            <a:endParaRPr lang="en-ZA" sz="12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AA0C9FF-FF70-4AB9-9533-380D81A3F664}"/>
              </a:ext>
            </a:extLst>
          </p:cNvPr>
          <p:cNvCxnSpPr>
            <a:cxnSpLocks/>
            <a:stCxn id="123" idx="0"/>
            <a:endCxn id="92" idx="2"/>
          </p:cNvCxnSpPr>
          <p:nvPr/>
        </p:nvCxnSpPr>
        <p:spPr>
          <a:xfrm>
            <a:off x="1098356" y="4831187"/>
            <a:ext cx="6125040" cy="41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B98856CB-669E-485A-8F87-12DD0856089E}"/>
              </a:ext>
            </a:extLst>
          </p:cNvPr>
          <p:cNvSpPr/>
          <p:nvPr/>
        </p:nvSpPr>
        <p:spPr>
          <a:xfrm>
            <a:off x="4957771" y="725485"/>
            <a:ext cx="1117067" cy="77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Retrieve</a:t>
            </a:r>
          </a:p>
          <a:p>
            <a:pPr algn="ctr"/>
            <a:r>
              <a:rPr lang="en-US" sz="1200" b="1" dirty="0"/>
              <a:t>User </a:t>
            </a:r>
          </a:p>
          <a:p>
            <a:pPr algn="ctr"/>
            <a:r>
              <a:rPr lang="en-US" sz="1200" b="1" dirty="0"/>
              <a:t>Details</a:t>
            </a:r>
            <a:endParaRPr lang="en-ZA" sz="1200" b="1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D224ED7-5DD5-493F-AA74-4E9E76E5F650}"/>
              </a:ext>
            </a:extLst>
          </p:cNvPr>
          <p:cNvCxnSpPr>
            <a:cxnSpLocks/>
            <a:stCxn id="12" idx="7"/>
            <a:endCxn id="133" idx="2"/>
          </p:cNvCxnSpPr>
          <p:nvPr/>
        </p:nvCxnSpPr>
        <p:spPr>
          <a:xfrm flipV="1">
            <a:off x="3853040" y="1113867"/>
            <a:ext cx="1104731" cy="420431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C829FB-D2F0-4F8B-9B77-FE31594A9022}"/>
              </a:ext>
            </a:extLst>
          </p:cNvPr>
          <p:cNvSpPr txBox="1"/>
          <p:nvPr/>
        </p:nvSpPr>
        <p:spPr>
          <a:xfrm rot="19709812">
            <a:off x="4065097" y="1210739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&lt;&lt;include&gt;&gt;</a:t>
            </a:r>
            <a:endParaRPr lang="en-ZA" sz="900" b="1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1FB2A1-AE1B-41E5-85F6-70174D600FF7}"/>
              </a:ext>
            </a:extLst>
          </p:cNvPr>
          <p:cNvCxnSpPr>
            <a:cxnSpLocks/>
            <a:stCxn id="78" idx="6"/>
            <a:endCxn id="140" idx="3"/>
          </p:cNvCxnSpPr>
          <p:nvPr/>
        </p:nvCxnSpPr>
        <p:spPr>
          <a:xfrm flipV="1">
            <a:off x="4168780" y="1057318"/>
            <a:ext cx="849440" cy="249395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D91BC49-5E25-41B7-AF2F-A661741CCF6C}"/>
              </a:ext>
            </a:extLst>
          </p:cNvPr>
          <p:cNvSpPr txBox="1"/>
          <p:nvPr/>
        </p:nvSpPr>
        <p:spPr>
          <a:xfrm rot="1991085">
            <a:off x="8927985" y="780028"/>
            <a:ext cx="863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&lt;&lt;include&gt;&gt;</a:t>
            </a:r>
            <a:endParaRPr lang="en-ZA" sz="900" b="1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4E7766-BE1E-4931-94E5-DB53C93E7DC4}"/>
              </a:ext>
            </a:extLst>
          </p:cNvPr>
          <p:cNvSpPr/>
          <p:nvPr/>
        </p:nvSpPr>
        <p:spPr>
          <a:xfrm>
            <a:off x="4641973" y="5735049"/>
            <a:ext cx="1348441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List all </a:t>
            </a:r>
          </a:p>
          <a:p>
            <a:pPr algn="ctr"/>
            <a:r>
              <a:rPr lang="en-US" sz="1200" b="1" dirty="0"/>
              <a:t>the  Users borrowed</a:t>
            </a:r>
          </a:p>
          <a:p>
            <a:pPr algn="ctr"/>
            <a:r>
              <a:rPr lang="en-US" sz="1200" b="1" dirty="0"/>
              <a:t>Books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D63E5-A8E6-44EF-AB1C-8E1FD3630F0D}"/>
              </a:ext>
            </a:extLst>
          </p:cNvPr>
          <p:cNvCxnSpPr>
            <a:cxnSpLocks/>
          </p:cNvCxnSpPr>
          <p:nvPr/>
        </p:nvCxnSpPr>
        <p:spPr>
          <a:xfrm>
            <a:off x="1187614" y="5507549"/>
            <a:ext cx="3543617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5A046FB-E562-43D0-A5AD-846C3CA38CA9}"/>
              </a:ext>
            </a:extLst>
          </p:cNvPr>
          <p:cNvSpPr/>
          <p:nvPr/>
        </p:nvSpPr>
        <p:spPr>
          <a:xfrm>
            <a:off x="3345410" y="6080400"/>
            <a:ext cx="1348441" cy="77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Borrow a CD </a:t>
            </a:r>
          </a:p>
          <a:p>
            <a:pPr algn="ctr"/>
            <a:r>
              <a:rPr lang="en-US" sz="1200" b="1" dirty="0"/>
              <a:t>From the Catalog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127DCD-D458-400B-8C15-551134A032DF}"/>
              </a:ext>
            </a:extLst>
          </p:cNvPr>
          <p:cNvCxnSpPr>
            <a:cxnSpLocks/>
            <a:stCxn id="123" idx="2"/>
            <a:endCxn id="62" idx="2"/>
          </p:cNvCxnSpPr>
          <p:nvPr/>
        </p:nvCxnSpPr>
        <p:spPr>
          <a:xfrm>
            <a:off x="1098356" y="5477518"/>
            <a:ext cx="2247054" cy="9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C855B8-B4CC-4E7A-826D-8908FE9D361E}"/>
              </a:ext>
            </a:extLst>
          </p:cNvPr>
          <p:cNvSpPr txBox="1"/>
          <p:nvPr/>
        </p:nvSpPr>
        <p:spPr>
          <a:xfrm>
            <a:off x="8356108" y="1505093"/>
            <a:ext cx="3171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Extend </a:t>
            </a:r>
          </a:p>
          <a:p>
            <a:r>
              <a:rPr lang="en-US" sz="1000" dirty="0"/>
              <a:t>To show conditional parts of a use case.</a:t>
            </a:r>
          </a:p>
          <a:p>
            <a:r>
              <a:rPr lang="en-US" sz="1000" dirty="0"/>
              <a:t>To model complex and/or alternative courses more explicitly.</a:t>
            </a:r>
          </a:p>
          <a:p>
            <a:r>
              <a:rPr lang="en-US" sz="1000" dirty="0"/>
              <a:t>To model sub-courses of events that are only performed in certain cases.</a:t>
            </a:r>
          </a:p>
          <a:p>
            <a:r>
              <a:rPr lang="en-US" sz="1000" dirty="0"/>
              <a:t>To model the insertion of several different sub-flows in any combination into a flow of events.</a:t>
            </a:r>
          </a:p>
          <a:p>
            <a:r>
              <a:rPr lang="en-US" sz="1000" dirty="0"/>
              <a:t>These sub-flows are treated as use cases in their own right.” </a:t>
            </a:r>
            <a:r>
              <a:rPr lang="en-US" sz="1000" i="1" dirty="0"/>
              <a:t>End of extract</a:t>
            </a:r>
            <a:r>
              <a:rPr lang="en-US" sz="1000" dirty="0"/>
              <a:t>.</a:t>
            </a:r>
            <a:endParaRPr lang="en-ZA" sz="10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EF5F20E4-DAA8-47A6-BEDD-2078CFC3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7" y="3274227"/>
            <a:ext cx="304296" cy="16318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2B9F00-28D8-4BD1-B4B2-7044CF4E3747}"/>
              </a:ext>
            </a:extLst>
          </p:cNvPr>
          <p:cNvSpPr txBox="1"/>
          <p:nvPr/>
        </p:nvSpPr>
        <p:spPr>
          <a:xfrm>
            <a:off x="114251" y="2390045"/>
            <a:ext cx="77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Admin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E6BDB0-F5B3-47D7-AC95-74B9981AE935}"/>
              </a:ext>
            </a:extLst>
          </p:cNvPr>
          <p:cNvSpPr/>
          <p:nvPr/>
        </p:nvSpPr>
        <p:spPr>
          <a:xfrm>
            <a:off x="131331" y="34799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(Can perform</a:t>
            </a:r>
          </a:p>
          <a:p>
            <a:r>
              <a:rPr lang="en-US" sz="1000" dirty="0"/>
              <a:t>All regular </a:t>
            </a:r>
          </a:p>
          <a:p>
            <a:r>
              <a:rPr lang="en-US" sz="1000" dirty="0"/>
              <a:t>user functions)</a:t>
            </a:r>
            <a:endParaRPr lang="en-ZA" sz="1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0C7DBDC-B9D0-45BF-B53D-A01F6468C3D0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3945087" y="839239"/>
            <a:ext cx="1176275" cy="36503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D65F872-6552-46C3-AA0A-C84A53CC2CD3}"/>
              </a:ext>
            </a:extLst>
          </p:cNvPr>
          <p:cNvSpPr txBox="1"/>
          <p:nvPr/>
        </p:nvSpPr>
        <p:spPr>
          <a:xfrm rot="20519394">
            <a:off x="4045471" y="797199"/>
            <a:ext cx="1028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&lt;&lt;include&gt;&gt;</a:t>
            </a:r>
            <a:endParaRPr lang="en-ZA" sz="900" b="1" dirty="0"/>
          </a:p>
        </p:txBody>
      </p:sp>
    </p:spTree>
    <p:extLst>
      <p:ext uri="{BB962C8B-B14F-4D97-AF65-F5344CB8AC3E}">
        <p14:creationId xmlns:p14="http://schemas.microsoft.com/office/powerpoint/2010/main" val="176306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1977FA-3586-416E-804A-1CB7D97F6A6B}"/>
              </a:ext>
            </a:extLst>
          </p:cNvPr>
          <p:cNvSpPr/>
          <p:nvPr/>
        </p:nvSpPr>
        <p:spPr>
          <a:xfrm>
            <a:off x="7586835" y="15031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Product Purchase </a:t>
            </a:r>
          </a:p>
          <a:p>
            <a:r>
              <a:rPr lang="en-US" sz="1200" dirty="0"/>
              <a:t>Invoice</a:t>
            </a:r>
          </a:p>
          <a:p>
            <a:endParaRPr lang="en-US" sz="1200" dirty="0"/>
          </a:p>
          <a:p>
            <a:r>
              <a:rPr lang="en-US" sz="1200" dirty="0" err="1"/>
              <a:t>Authorisation</a:t>
            </a:r>
            <a:endParaRPr lang="en-ZA" sz="1200" dirty="0"/>
          </a:p>
          <a:p>
            <a:endParaRPr lang="en-ZA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FCE66-2BA5-422D-A782-DC279E1FFC72}"/>
              </a:ext>
            </a:extLst>
          </p:cNvPr>
          <p:cNvSpPr/>
          <p:nvPr/>
        </p:nvSpPr>
        <p:spPr>
          <a:xfrm>
            <a:off x="2102734" y="3512975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/>
              <a:t>UserCatalog</a:t>
            </a:r>
            <a:endParaRPr lang="en-Z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EFDB4-4FE2-41CA-8E55-BCBF2B9AEAEE}"/>
              </a:ext>
            </a:extLst>
          </p:cNvPr>
          <p:cNvSpPr/>
          <p:nvPr/>
        </p:nvSpPr>
        <p:spPr>
          <a:xfrm>
            <a:off x="8243445" y="2088896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Receipt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Z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5A1A6-B355-428E-8E47-B4ACA13A3489}"/>
              </a:ext>
            </a:extLst>
          </p:cNvPr>
          <p:cNvSpPr/>
          <p:nvPr/>
        </p:nvSpPr>
        <p:spPr>
          <a:xfrm>
            <a:off x="8398637" y="4648170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Payment</a:t>
            </a:r>
            <a:endParaRPr lang="en-Z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9D20E-7B16-466A-948B-55DE43ED0781}"/>
              </a:ext>
            </a:extLst>
          </p:cNvPr>
          <p:cNvSpPr/>
          <p:nvPr/>
        </p:nvSpPr>
        <p:spPr>
          <a:xfrm>
            <a:off x="5087141" y="193531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Media</a:t>
            </a:r>
            <a:endParaRPr lang="en-Z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A261E-61B5-4F82-849D-33F2AC9B9374}"/>
              </a:ext>
            </a:extLst>
          </p:cNvPr>
          <p:cNvSpPr/>
          <p:nvPr/>
        </p:nvSpPr>
        <p:spPr>
          <a:xfrm>
            <a:off x="4112674" y="4762732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Client </a:t>
            </a:r>
          </a:p>
          <a:p>
            <a:r>
              <a:rPr lang="en-US" sz="1200" dirty="0"/>
              <a:t>Invoice</a:t>
            </a:r>
            <a:endParaRPr lang="en-ZA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CF6AF-8AE6-4094-841F-3EBB956570E2}"/>
              </a:ext>
            </a:extLst>
          </p:cNvPr>
          <p:cNvSpPr/>
          <p:nvPr/>
        </p:nvSpPr>
        <p:spPr>
          <a:xfrm>
            <a:off x="6133848" y="4704308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Client</a:t>
            </a:r>
            <a:endParaRPr lang="en-Z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12B59-0E17-4738-B674-AD626D605451}"/>
              </a:ext>
            </a:extLst>
          </p:cNvPr>
          <p:cNvSpPr/>
          <p:nvPr/>
        </p:nvSpPr>
        <p:spPr>
          <a:xfrm>
            <a:off x="6132277" y="2998901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Sales</a:t>
            </a:r>
            <a:endParaRPr lang="en-ZA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925E0-ECA5-45BF-AA03-FF52986D8D49}"/>
              </a:ext>
            </a:extLst>
          </p:cNvPr>
          <p:cNvSpPr/>
          <p:nvPr/>
        </p:nvSpPr>
        <p:spPr>
          <a:xfrm>
            <a:off x="1851367" y="2362775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User-</a:t>
            </a:r>
            <a:r>
              <a:rPr lang="en-US" sz="1200" dirty="0" err="1"/>
              <a:t>MediaCatalog</a:t>
            </a:r>
            <a:endParaRPr lang="en-ZA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D457A-DF6C-4C80-AC25-4CDC07BF0479}"/>
              </a:ext>
            </a:extLst>
          </p:cNvPr>
          <p:cNvSpPr/>
          <p:nvPr/>
        </p:nvSpPr>
        <p:spPr>
          <a:xfrm>
            <a:off x="4111798" y="2998901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user</a:t>
            </a:r>
            <a:endParaRPr lang="en-ZA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4649F-5169-4987-B2F6-69FEC031C1B1}"/>
              </a:ext>
            </a:extLst>
          </p:cNvPr>
          <p:cNvSpPr/>
          <p:nvPr/>
        </p:nvSpPr>
        <p:spPr>
          <a:xfrm>
            <a:off x="1851367" y="513473"/>
            <a:ext cx="1244338" cy="9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/>
              <a:t>MediaCatalog</a:t>
            </a:r>
            <a:endParaRPr lang="en-ZA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84739B-6AE7-4278-B934-4CADEA37DC51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6754446" y="3988715"/>
            <a:ext cx="1571" cy="71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3331FF-747A-4406-8D6A-5B5BA950B791}"/>
              </a:ext>
            </a:extLst>
          </p:cNvPr>
          <p:cNvSpPr txBox="1"/>
          <p:nvPr/>
        </p:nvSpPr>
        <p:spPr>
          <a:xfrm>
            <a:off x="6713596" y="4219064"/>
            <a:ext cx="1393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Carried out by</a:t>
            </a:r>
            <a:endParaRPr lang="en-ZA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3B37C-B15E-4FBA-8FD0-8FEB93B4B329}"/>
              </a:ext>
            </a:extLst>
          </p:cNvPr>
          <p:cNvSpPr txBox="1"/>
          <p:nvPr/>
        </p:nvSpPr>
        <p:spPr>
          <a:xfrm>
            <a:off x="6823576" y="4461686"/>
            <a:ext cx="501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1.1</a:t>
            </a:r>
            <a:endParaRPr lang="en-ZA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815A72-A5DA-41EE-AE7D-3349D88EDDC0}"/>
              </a:ext>
            </a:extLst>
          </p:cNvPr>
          <p:cNvSpPr txBox="1"/>
          <p:nvPr/>
        </p:nvSpPr>
        <p:spPr>
          <a:xfrm>
            <a:off x="6273678" y="3971043"/>
            <a:ext cx="581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1..*</a:t>
            </a:r>
            <a:endParaRPr lang="en-ZA" sz="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142F66-7D84-4AA9-BEDC-946AE6E64E7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5356136" y="3493808"/>
            <a:ext cx="77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47188C-C81F-4246-9AE1-BA0309D9B34C}"/>
              </a:ext>
            </a:extLst>
          </p:cNvPr>
          <p:cNvSpPr txBox="1"/>
          <p:nvPr/>
        </p:nvSpPr>
        <p:spPr>
          <a:xfrm>
            <a:off x="5451189" y="3196021"/>
            <a:ext cx="586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makes</a:t>
            </a:r>
            <a:endParaRPr lang="en-ZA" sz="800" dirty="0"/>
          </a:p>
        </p:txBody>
      </p:sp>
      <p:cxnSp>
        <p:nvCxnSpPr>
          <p:cNvPr id="21" name="Straight Arrow Connector 29">
            <a:extLst>
              <a:ext uri="{FF2B5EF4-FFF2-40B4-BE49-F238E27FC236}">
                <a16:creationId xmlns:a16="http://schemas.microsoft.com/office/drawing/2014/main" id="{7C01333C-3492-42F8-8B3F-DCCE0D70280A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3347073" y="3779066"/>
            <a:ext cx="764725" cy="228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D1AC0E-E68D-4806-A0E5-23A4E661C46B}"/>
              </a:ext>
            </a:extLst>
          </p:cNvPr>
          <p:cNvSpPr txBox="1"/>
          <p:nvPr/>
        </p:nvSpPr>
        <p:spPr>
          <a:xfrm>
            <a:off x="3437066" y="3793141"/>
            <a:ext cx="76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Validiates</a:t>
            </a:r>
            <a:endParaRPr lang="en-US" sz="800" dirty="0"/>
          </a:p>
          <a:p>
            <a:r>
              <a:rPr lang="en-US" sz="800" dirty="0"/>
              <a:t>logon</a:t>
            </a:r>
          </a:p>
          <a:p>
            <a:endParaRPr lang="en-ZA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E8AC29-39D3-4C8A-A518-C50AA5441076}"/>
              </a:ext>
            </a:extLst>
          </p:cNvPr>
          <p:cNvSpPr txBox="1"/>
          <p:nvPr/>
        </p:nvSpPr>
        <p:spPr>
          <a:xfrm>
            <a:off x="3360909" y="4129243"/>
            <a:ext cx="581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0..*</a:t>
            </a:r>
            <a:endParaRPr lang="en-ZA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29A38-7586-497D-B81A-2F4BCDDB9F8B}"/>
              </a:ext>
            </a:extLst>
          </p:cNvPr>
          <p:cNvSpPr txBox="1"/>
          <p:nvPr/>
        </p:nvSpPr>
        <p:spPr>
          <a:xfrm>
            <a:off x="3739376" y="3603371"/>
            <a:ext cx="581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1.1</a:t>
            </a:r>
            <a:endParaRPr lang="en-ZA" sz="800" dirty="0"/>
          </a:p>
        </p:txBody>
      </p:sp>
      <p:cxnSp>
        <p:nvCxnSpPr>
          <p:cNvPr id="25" name="Straight Arrow Connector 35">
            <a:extLst>
              <a:ext uri="{FF2B5EF4-FFF2-40B4-BE49-F238E27FC236}">
                <a16:creationId xmlns:a16="http://schemas.microsoft.com/office/drawing/2014/main" id="{CBB120A9-DC17-41AB-81AB-A4A3B233D733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6443578" y="1015193"/>
            <a:ext cx="434851" cy="3096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6578CC-9D6D-4D9C-AE90-E1A8EEC6D83B}"/>
              </a:ext>
            </a:extLst>
          </p:cNvPr>
          <p:cNvSpPr txBox="1"/>
          <p:nvPr/>
        </p:nvSpPr>
        <p:spPr>
          <a:xfrm>
            <a:off x="5890692" y="2314933"/>
            <a:ext cx="765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provides</a:t>
            </a:r>
          </a:p>
          <a:p>
            <a:endParaRPr lang="en-ZA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422873-7C47-4485-AD68-679C2CF76C2F}"/>
              </a:ext>
            </a:extLst>
          </p:cNvPr>
          <p:cNvSpPr txBox="1"/>
          <p:nvPr/>
        </p:nvSpPr>
        <p:spPr>
          <a:xfrm>
            <a:off x="7817317" y="2341181"/>
            <a:ext cx="581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1.*</a:t>
            </a:r>
            <a:endParaRPr lang="en-ZA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569306-9AC1-4C87-8AB0-FB83A476E532}"/>
              </a:ext>
            </a:extLst>
          </p:cNvPr>
          <p:cNvSpPr txBox="1"/>
          <p:nvPr/>
        </p:nvSpPr>
        <p:spPr>
          <a:xfrm>
            <a:off x="4822343" y="2780618"/>
            <a:ext cx="581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1.1</a:t>
            </a:r>
            <a:endParaRPr lang="en-ZA" sz="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E5C196-DC93-44DA-8049-B82973BD78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2473536" y="1503287"/>
            <a:ext cx="0" cy="85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6CB33D-A29B-4470-857C-0297EEA98775}"/>
              </a:ext>
            </a:extLst>
          </p:cNvPr>
          <p:cNvSpPr txBox="1"/>
          <p:nvPr/>
        </p:nvSpPr>
        <p:spPr>
          <a:xfrm>
            <a:off x="2594113" y="1845862"/>
            <a:ext cx="608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Stores / stored by</a:t>
            </a:r>
            <a:endParaRPr lang="en-ZA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C03451-F8F6-4564-95C1-073D4E6E1CA0}"/>
              </a:ext>
            </a:extLst>
          </p:cNvPr>
          <p:cNvSpPr txBox="1"/>
          <p:nvPr/>
        </p:nvSpPr>
        <p:spPr>
          <a:xfrm>
            <a:off x="2616292" y="2128164"/>
            <a:ext cx="581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1.*</a:t>
            </a:r>
            <a:endParaRPr lang="en-ZA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011FCA-3704-4072-B082-6AFB98F05B8B}"/>
              </a:ext>
            </a:extLst>
          </p:cNvPr>
          <p:cNvSpPr txBox="1"/>
          <p:nvPr/>
        </p:nvSpPr>
        <p:spPr>
          <a:xfrm>
            <a:off x="1996525" y="1503287"/>
            <a:ext cx="581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1.1</a:t>
            </a:r>
            <a:endParaRPr lang="en-ZA" sz="800" dirty="0"/>
          </a:p>
        </p:txBody>
      </p:sp>
      <p:cxnSp>
        <p:nvCxnSpPr>
          <p:cNvPr id="33" name="Straight Arrow Connector 52">
            <a:extLst>
              <a:ext uri="{FF2B5EF4-FFF2-40B4-BE49-F238E27FC236}">
                <a16:creationId xmlns:a16="http://schemas.microsoft.com/office/drawing/2014/main" id="{9F8F5D39-6AED-4144-9DC0-3426BC90DF2E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2737070" y="1367015"/>
            <a:ext cx="1984844" cy="1267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C59968-5348-4A5D-A821-C08E7BFFF75C}"/>
              </a:ext>
            </a:extLst>
          </p:cNvPr>
          <p:cNvSpPr txBox="1"/>
          <p:nvPr/>
        </p:nvSpPr>
        <p:spPr>
          <a:xfrm>
            <a:off x="4014735" y="1763754"/>
            <a:ext cx="765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loans</a:t>
            </a:r>
          </a:p>
          <a:p>
            <a:endParaRPr lang="en-ZA" sz="800" dirty="0"/>
          </a:p>
        </p:txBody>
      </p:sp>
      <p:cxnSp>
        <p:nvCxnSpPr>
          <p:cNvPr id="35" name="Straight Arrow Connector 57">
            <a:extLst>
              <a:ext uri="{FF2B5EF4-FFF2-40B4-BE49-F238E27FC236}">
                <a16:creationId xmlns:a16="http://schemas.microsoft.com/office/drawing/2014/main" id="{C10F3965-9504-4C1D-A13E-23585C2C37DD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3028152" y="2653488"/>
            <a:ext cx="1083647" cy="840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6770CF0-3113-43C3-98E2-798F13F80E19}"/>
              </a:ext>
            </a:extLst>
          </p:cNvPr>
          <p:cNvSpPr txBox="1"/>
          <p:nvPr/>
        </p:nvSpPr>
        <p:spPr>
          <a:xfrm>
            <a:off x="3512852" y="328728"/>
            <a:ext cx="711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provides</a:t>
            </a:r>
            <a:endParaRPr lang="en-ZA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E0A486-D543-4835-97F8-7E00E1322326}"/>
              </a:ext>
            </a:extLst>
          </p:cNvPr>
          <p:cNvSpPr txBox="1"/>
          <p:nvPr/>
        </p:nvSpPr>
        <p:spPr>
          <a:xfrm>
            <a:off x="6713596" y="484115"/>
            <a:ext cx="549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issues</a:t>
            </a:r>
            <a:endParaRPr lang="en-ZA" sz="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BBF85-5D1A-4214-BA69-E219846AF09A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4733967" y="3988715"/>
            <a:ext cx="876" cy="77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4AEA68-1527-45AD-BA62-79F9D0A1B523}"/>
              </a:ext>
            </a:extLst>
          </p:cNvPr>
          <p:cNvSpPr txBox="1"/>
          <p:nvPr/>
        </p:nvSpPr>
        <p:spPr>
          <a:xfrm>
            <a:off x="4701424" y="4228313"/>
            <a:ext cx="704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issues</a:t>
            </a:r>
            <a:endParaRPr lang="en-ZA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6C4BC0-1AFB-453E-B61F-D0F5C0F120FA}"/>
              </a:ext>
            </a:extLst>
          </p:cNvPr>
          <p:cNvCxnSpPr>
            <a:stCxn id="9" idx="3"/>
          </p:cNvCxnSpPr>
          <p:nvPr/>
        </p:nvCxnSpPr>
        <p:spPr>
          <a:xfrm>
            <a:off x="5357012" y="5257639"/>
            <a:ext cx="76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91A1A4E-3268-4AF9-8577-237B46AFDA53}"/>
              </a:ext>
            </a:extLst>
          </p:cNvPr>
          <p:cNvSpPr txBox="1"/>
          <p:nvPr/>
        </p:nvSpPr>
        <p:spPr>
          <a:xfrm>
            <a:off x="5451189" y="5088835"/>
            <a:ext cx="48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Issued to</a:t>
            </a:r>
            <a:endParaRPr lang="en-ZA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F2DC10-1859-409F-B6D6-C6FABC8FF177}"/>
              </a:ext>
            </a:extLst>
          </p:cNvPr>
          <p:cNvCxnSpPr>
            <a:stCxn id="7" idx="0"/>
            <a:endCxn id="11" idx="3"/>
          </p:cNvCxnSpPr>
          <p:nvPr/>
        </p:nvCxnSpPr>
        <p:spPr>
          <a:xfrm flipH="1" flipV="1">
            <a:off x="7376615" y="3493808"/>
            <a:ext cx="1644191" cy="115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C0D1BE3-D838-4C51-8C5F-CCA2B13EA3F2}"/>
              </a:ext>
            </a:extLst>
          </p:cNvPr>
          <p:cNvSpPr txBox="1"/>
          <p:nvPr/>
        </p:nvSpPr>
        <p:spPr>
          <a:xfrm>
            <a:off x="8099336" y="3855545"/>
            <a:ext cx="670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Is made for</a:t>
            </a:r>
            <a:endParaRPr lang="en-ZA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4594AC-A347-4135-B51D-6DD5D3285D95}"/>
              </a:ext>
            </a:extLst>
          </p:cNvPr>
          <p:cNvCxnSpPr>
            <a:endCxn id="4" idx="3"/>
          </p:cNvCxnSpPr>
          <p:nvPr/>
        </p:nvCxnSpPr>
        <p:spPr>
          <a:xfrm flipV="1">
            <a:off x="7583549" y="509938"/>
            <a:ext cx="1247624" cy="16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594FAE7-E9E2-4E31-B065-D9FCCE370C14}"/>
              </a:ext>
            </a:extLst>
          </p:cNvPr>
          <p:cNvSpPr/>
          <p:nvPr/>
        </p:nvSpPr>
        <p:spPr>
          <a:xfrm>
            <a:off x="1851367" y="1107925"/>
            <a:ext cx="1244338" cy="39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Inventory Level</a:t>
            </a:r>
            <a:endParaRPr lang="en-ZA" sz="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8679F2-4B8A-43C2-B637-D0CB7590837E}"/>
              </a:ext>
            </a:extLst>
          </p:cNvPr>
          <p:cNvSpPr/>
          <p:nvPr/>
        </p:nvSpPr>
        <p:spPr>
          <a:xfrm>
            <a:off x="1853992" y="2961631"/>
            <a:ext cx="1244338" cy="39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Description</a:t>
            </a:r>
            <a:endParaRPr lang="en-ZA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09C160-8F0D-48F7-BDC1-B0F25EF6154A}"/>
              </a:ext>
            </a:extLst>
          </p:cNvPr>
          <p:cNvSpPr/>
          <p:nvPr/>
        </p:nvSpPr>
        <p:spPr>
          <a:xfrm>
            <a:off x="4105743" y="5361587"/>
            <a:ext cx="1244338" cy="39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Client Number</a:t>
            </a:r>
            <a:endParaRPr lang="en-ZA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3A05C2-7BB0-4DF9-8D64-493048C1583E}"/>
              </a:ext>
            </a:extLst>
          </p:cNvPr>
          <p:cNvCxnSpPr>
            <a:cxnSpLocks/>
          </p:cNvCxnSpPr>
          <p:nvPr/>
        </p:nvCxnSpPr>
        <p:spPr>
          <a:xfrm flipH="1">
            <a:off x="3095705" y="443569"/>
            <a:ext cx="2017298" cy="11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0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9F78BF-BDCB-43A5-A5AE-AA07F044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34" y="263951"/>
            <a:ext cx="538139" cy="7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A9577-B383-4CD4-A23E-1C1A13B62D86}"/>
              </a:ext>
            </a:extLst>
          </p:cNvPr>
          <p:cNvSpPr txBox="1"/>
          <p:nvPr/>
        </p:nvSpPr>
        <p:spPr>
          <a:xfrm>
            <a:off x="2958957" y="1150706"/>
            <a:ext cx="195209" cy="431514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28D73-41F1-46E3-8726-CD98403D54E7}"/>
              </a:ext>
            </a:extLst>
          </p:cNvPr>
          <p:cNvSpPr txBox="1"/>
          <p:nvPr/>
        </p:nvSpPr>
        <p:spPr>
          <a:xfrm>
            <a:off x="7985015" y="1303106"/>
            <a:ext cx="195209" cy="431514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D233D-030C-44DA-A665-77B94AC268E8}"/>
              </a:ext>
            </a:extLst>
          </p:cNvPr>
          <p:cNvSpPr txBox="1"/>
          <p:nvPr/>
        </p:nvSpPr>
        <p:spPr>
          <a:xfrm>
            <a:off x="1866507" y="1150706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760C1-2B36-464C-BE4E-464FB52508D0}"/>
              </a:ext>
            </a:extLst>
          </p:cNvPr>
          <p:cNvSpPr txBox="1"/>
          <p:nvPr/>
        </p:nvSpPr>
        <p:spPr>
          <a:xfrm>
            <a:off x="7718310" y="915672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:System</a:t>
            </a:r>
            <a:endParaRPr lang="en-ZA" b="1" u="s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F73A6-233A-4054-923C-42757924FF8A}"/>
              </a:ext>
            </a:extLst>
          </p:cNvPr>
          <p:cNvCxnSpPr/>
          <p:nvPr/>
        </p:nvCxnSpPr>
        <p:spPr>
          <a:xfrm>
            <a:off x="3185252" y="2413262"/>
            <a:ext cx="479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2FCA8D-5A99-4A2E-8E0F-72C4470E1E28}"/>
              </a:ext>
            </a:extLst>
          </p:cNvPr>
          <p:cNvSpPr txBox="1"/>
          <p:nvPr/>
        </p:nvSpPr>
        <p:spPr>
          <a:xfrm>
            <a:off x="3488429" y="1998482"/>
            <a:ext cx="37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getProductDescription</a:t>
            </a:r>
            <a:r>
              <a:rPr lang="en-US" dirty="0"/>
              <a:t>(</a:t>
            </a:r>
            <a:r>
              <a:rPr lang="en-US" dirty="0" err="1"/>
              <a:t>productCode</a:t>
            </a:r>
            <a:r>
              <a:rPr lang="en-US" dirty="0"/>
              <a:t>)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AD0D2-78E0-44D2-A31F-A78E4288F5D2}"/>
              </a:ext>
            </a:extLst>
          </p:cNvPr>
          <p:cNvSpPr txBox="1"/>
          <p:nvPr/>
        </p:nvSpPr>
        <p:spPr>
          <a:xfrm>
            <a:off x="4157221" y="263951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 Purchasing inventory</a:t>
            </a:r>
            <a:endParaRPr lang="en-Z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B04BB-C312-4FB9-822C-1D8B91036582}"/>
              </a:ext>
            </a:extLst>
          </p:cNvPr>
          <p:cNvCxnSpPr/>
          <p:nvPr/>
        </p:nvCxnSpPr>
        <p:spPr>
          <a:xfrm>
            <a:off x="3185252" y="3143085"/>
            <a:ext cx="479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FFFFB3-0BE1-4647-A3BB-A3D4ABAE90D6}"/>
              </a:ext>
            </a:extLst>
          </p:cNvPr>
          <p:cNvSpPr txBox="1"/>
          <p:nvPr/>
        </p:nvSpPr>
        <p:spPr>
          <a:xfrm>
            <a:off x="3488429" y="2728305"/>
            <a:ext cx="37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getProductPrice</a:t>
            </a:r>
            <a:r>
              <a:rPr lang="en-US" dirty="0"/>
              <a:t>(</a:t>
            </a:r>
            <a:r>
              <a:rPr lang="en-US" dirty="0" err="1"/>
              <a:t>productCode</a:t>
            </a:r>
            <a:r>
              <a:rPr lang="en-US" dirty="0"/>
              <a:t>)</a:t>
            </a:r>
            <a:endParaRPr lang="en-Z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DAD9FA-2570-4F67-96DC-796266729C33}"/>
              </a:ext>
            </a:extLst>
          </p:cNvPr>
          <p:cNvCxnSpPr/>
          <p:nvPr/>
        </p:nvCxnSpPr>
        <p:spPr>
          <a:xfrm>
            <a:off x="3185252" y="3918356"/>
            <a:ext cx="479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065067-F70D-4AE0-A624-82CFD158A720}"/>
              </a:ext>
            </a:extLst>
          </p:cNvPr>
          <p:cNvSpPr txBox="1"/>
          <p:nvPr/>
        </p:nvSpPr>
        <p:spPr>
          <a:xfrm>
            <a:off x="3488429" y="3503576"/>
            <a:ext cx="379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addToProductLevel</a:t>
            </a:r>
            <a:r>
              <a:rPr lang="en-US" dirty="0"/>
              <a:t>(</a:t>
            </a:r>
            <a:r>
              <a:rPr lang="en-US" dirty="0" err="1"/>
              <a:t>productCode</a:t>
            </a:r>
            <a:r>
              <a:rPr lang="en-US" dirty="0"/>
              <a:t> , level)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231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CB2F6F-1C04-45CC-90B2-3AA002757142}"/>
              </a:ext>
            </a:extLst>
          </p:cNvPr>
          <p:cNvSpPr txBox="1"/>
          <p:nvPr/>
        </p:nvSpPr>
        <p:spPr>
          <a:xfrm>
            <a:off x="2958957" y="1150706"/>
            <a:ext cx="195209" cy="431514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00AEA-94EF-454E-A8EE-85CB11BE8AF4}"/>
              </a:ext>
            </a:extLst>
          </p:cNvPr>
          <p:cNvSpPr txBox="1"/>
          <p:nvPr/>
        </p:nvSpPr>
        <p:spPr>
          <a:xfrm>
            <a:off x="7985015" y="1303106"/>
            <a:ext cx="195209" cy="431514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CA6F2-2917-4641-BD24-9E85F3768A9D}"/>
              </a:ext>
            </a:extLst>
          </p:cNvPr>
          <p:cNvSpPr txBox="1"/>
          <p:nvPr/>
        </p:nvSpPr>
        <p:spPr>
          <a:xfrm>
            <a:off x="1866507" y="1150706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DE60B-F36A-405A-BDA2-1DF8AEE7B300}"/>
              </a:ext>
            </a:extLst>
          </p:cNvPr>
          <p:cNvSpPr txBox="1"/>
          <p:nvPr/>
        </p:nvSpPr>
        <p:spPr>
          <a:xfrm>
            <a:off x="7718310" y="915672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:System</a:t>
            </a:r>
            <a:endParaRPr lang="en-ZA" b="1" u="s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88F7B4-B903-40F4-84A5-AFAA99D1F1DA}"/>
              </a:ext>
            </a:extLst>
          </p:cNvPr>
          <p:cNvCxnSpPr/>
          <p:nvPr/>
        </p:nvCxnSpPr>
        <p:spPr>
          <a:xfrm>
            <a:off x="3185252" y="2413262"/>
            <a:ext cx="479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7B2F95-160C-4FF9-A1EA-7029BF70608D}"/>
              </a:ext>
            </a:extLst>
          </p:cNvPr>
          <p:cNvSpPr txBox="1"/>
          <p:nvPr/>
        </p:nvSpPr>
        <p:spPr>
          <a:xfrm>
            <a:off x="4402318" y="1998482"/>
            <a:ext cx="288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Logon(username, password)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5EFAF-A35F-4CBD-A358-3D720A465A82}"/>
              </a:ext>
            </a:extLst>
          </p:cNvPr>
          <p:cNvSpPr txBox="1"/>
          <p:nvPr/>
        </p:nvSpPr>
        <p:spPr>
          <a:xfrm>
            <a:off x="4157221" y="263951"/>
            <a:ext cx="12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2B4803-828E-4DCB-979D-263152FB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82" y="-297094"/>
            <a:ext cx="10477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3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556F0-4FDE-4CA8-81C6-F90911C8A429}"/>
              </a:ext>
            </a:extLst>
          </p:cNvPr>
          <p:cNvSpPr txBox="1"/>
          <p:nvPr/>
        </p:nvSpPr>
        <p:spPr>
          <a:xfrm>
            <a:off x="1611983" y="791850"/>
            <a:ext cx="142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Menu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0166D-2433-418A-835F-1599DC615227}"/>
              </a:ext>
            </a:extLst>
          </p:cNvPr>
          <p:cNvSpPr txBox="1"/>
          <p:nvPr/>
        </p:nvSpPr>
        <p:spPr>
          <a:xfrm>
            <a:off x="2022050" y="1253515"/>
            <a:ext cx="142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Menu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C6D10-4458-417D-9C20-33F6D2CE7619}"/>
              </a:ext>
            </a:extLst>
          </p:cNvPr>
          <p:cNvSpPr txBox="1"/>
          <p:nvPr/>
        </p:nvSpPr>
        <p:spPr>
          <a:xfrm>
            <a:off x="2432115" y="2052611"/>
            <a:ext cx="18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menu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1E4BD-C618-4394-A961-2A14F51D0839}"/>
              </a:ext>
            </a:extLst>
          </p:cNvPr>
          <p:cNvSpPr txBox="1"/>
          <p:nvPr/>
        </p:nvSpPr>
        <p:spPr>
          <a:xfrm>
            <a:off x="2432115" y="1566036"/>
            <a:ext cx="212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User </a:t>
            </a:r>
          </a:p>
          <a:p>
            <a:r>
              <a:rPr lang="en-US" dirty="0"/>
              <a:t>Add media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0FC8B-5584-4265-B606-23BD7B38A91C}"/>
              </a:ext>
            </a:extLst>
          </p:cNvPr>
          <p:cNvSpPr txBox="1"/>
          <p:nvPr/>
        </p:nvSpPr>
        <p:spPr>
          <a:xfrm>
            <a:off x="188536" y="791850"/>
            <a:ext cx="11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Z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74FB2C-B16B-4F32-8114-8DFFBFDC97F3}"/>
              </a:ext>
            </a:extLst>
          </p:cNvPr>
          <p:cNvCxnSpPr>
            <a:endCxn id="4" idx="1"/>
          </p:cNvCxnSpPr>
          <p:nvPr/>
        </p:nvCxnSpPr>
        <p:spPr>
          <a:xfrm>
            <a:off x="970961" y="976516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B2EEB6-8DF1-4C1C-AF2D-88A1F6ED1220}"/>
              </a:ext>
            </a:extLst>
          </p:cNvPr>
          <p:cNvCxnSpPr>
            <a:endCxn id="5" idx="1"/>
          </p:cNvCxnSpPr>
          <p:nvPr/>
        </p:nvCxnSpPr>
        <p:spPr>
          <a:xfrm>
            <a:off x="532615" y="1438181"/>
            <a:ext cx="148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6AF0A-9320-43EE-BA90-3F9082C8E3FD}"/>
              </a:ext>
            </a:extLst>
          </p:cNvPr>
          <p:cNvCxnSpPr>
            <a:cxnSpLocks/>
          </p:cNvCxnSpPr>
          <p:nvPr/>
        </p:nvCxnSpPr>
        <p:spPr>
          <a:xfrm>
            <a:off x="3445497" y="1438181"/>
            <a:ext cx="2399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F5CD41-19D9-428C-9E9D-471F6B2C21C3}"/>
              </a:ext>
            </a:extLst>
          </p:cNvPr>
          <p:cNvSpPr txBox="1"/>
          <p:nvPr/>
        </p:nvSpPr>
        <p:spPr>
          <a:xfrm>
            <a:off x="7268066" y="0"/>
            <a:ext cx="5887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		</a:t>
            </a:r>
          </a:p>
          <a:p>
            <a:r>
              <a:rPr lang="en-US" dirty="0" err="1"/>
              <a:t>UserCatalog</a:t>
            </a:r>
            <a:r>
              <a:rPr lang="en-US" dirty="0"/>
              <a:t>   	**stores all the users</a:t>
            </a:r>
          </a:p>
          <a:p>
            <a:endParaRPr lang="en-US" dirty="0"/>
          </a:p>
          <a:p>
            <a:r>
              <a:rPr lang="en-US" dirty="0" err="1"/>
              <a:t>UserMediaCatalog</a:t>
            </a:r>
            <a:r>
              <a:rPr lang="en-US" dirty="0"/>
              <a:t>   *** stores the users media borrowed </a:t>
            </a:r>
          </a:p>
          <a:p>
            <a:r>
              <a:rPr lang="en-US" dirty="0"/>
              <a:t>		         history.</a:t>
            </a:r>
          </a:p>
          <a:p>
            <a:r>
              <a:rPr lang="en-US" dirty="0" err="1"/>
              <a:t>UserExceptionClass</a:t>
            </a:r>
            <a:endParaRPr lang="en-US" dirty="0"/>
          </a:p>
          <a:p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59A9D-7C9C-4BAB-864F-EDC85B09B74B}"/>
              </a:ext>
            </a:extLst>
          </p:cNvPr>
          <p:cNvSpPr/>
          <p:nvPr/>
        </p:nvSpPr>
        <p:spPr>
          <a:xfrm>
            <a:off x="164968" y="265155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Class: User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Id is same as username; </a:t>
            </a:r>
            <a:r>
              <a:rPr lang="en-US" dirty="0" err="1"/>
              <a:t>firstName</a:t>
            </a:r>
            <a:r>
              <a:rPr lang="en-US" dirty="0"/>
              <a:t>; surname ; (get/set) password; (get/set) </a:t>
            </a:r>
            <a:r>
              <a:rPr lang="en-US" dirty="0" err="1"/>
              <a:t>isAdmin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User constructor</a:t>
            </a:r>
          </a:p>
          <a:p>
            <a:pPr marL="342900" indent="-342900">
              <a:buAutoNum type="arabicPeriod"/>
            </a:pPr>
            <a:r>
              <a:rPr lang="en-US" dirty="0"/>
              <a:t>User catalog based on the media catalog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Adjust the front end. Login is based on the user that you have in your catalog.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Add, User, List User, Reset password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User exception class occurs when a proper name and surname is not entered. Numbers or underscores etc. 1 exception class for it.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D4F5B-69ED-4D55-AFF3-9A382F8CFF3A}"/>
              </a:ext>
            </a:extLst>
          </p:cNvPr>
          <p:cNvSpPr txBox="1"/>
          <p:nvPr/>
        </p:nvSpPr>
        <p:spPr>
          <a:xfrm>
            <a:off x="7684415" y="2031325"/>
            <a:ext cx="298829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Todo</a:t>
            </a:r>
            <a:r>
              <a:rPr lang="en-US" b="1" u="sng" dirty="0"/>
              <a:t> List</a:t>
            </a:r>
          </a:p>
          <a:p>
            <a:r>
              <a:rPr lang="en-US" dirty="0">
                <a:highlight>
                  <a:srgbClr val="00FF00"/>
                </a:highlight>
              </a:rPr>
              <a:t>-Login screen</a:t>
            </a:r>
          </a:p>
          <a:p>
            <a:r>
              <a:rPr lang="en-US" dirty="0">
                <a:highlight>
                  <a:srgbClr val="00FF00"/>
                </a:highlight>
              </a:rPr>
              <a:t>-User exceptions</a:t>
            </a:r>
          </a:p>
          <a:p>
            <a:r>
              <a:rPr lang="en-US" dirty="0">
                <a:highlight>
                  <a:srgbClr val="00FF00"/>
                </a:highlight>
              </a:rPr>
              <a:t>-add user</a:t>
            </a:r>
          </a:p>
          <a:p>
            <a:r>
              <a:rPr lang="en-US" dirty="0">
                <a:highlight>
                  <a:srgbClr val="00FF00"/>
                </a:highlight>
              </a:rPr>
              <a:t>-list user</a:t>
            </a:r>
          </a:p>
          <a:p>
            <a:r>
              <a:rPr lang="en-US" dirty="0">
                <a:highlight>
                  <a:srgbClr val="00FF00"/>
                </a:highlight>
              </a:rPr>
              <a:t>-delete user</a:t>
            </a:r>
          </a:p>
          <a:p>
            <a:endParaRPr lang="en-US" dirty="0">
              <a:highlight>
                <a:srgbClr val="00FF00"/>
              </a:highlight>
            </a:endParaRPr>
          </a:p>
          <a:p>
            <a:r>
              <a:rPr lang="en-US" b="1" u="sng" dirty="0">
                <a:highlight>
                  <a:srgbClr val="00FF00"/>
                </a:highlight>
              </a:rPr>
              <a:t>complete:</a:t>
            </a:r>
          </a:p>
          <a:p>
            <a:r>
              <a:rPr lang="en-US" dirty="0">
                <a:highlight>
                  <a:srgbClr val="00FF00"/>
                </a:highlight>
              </a:rPr>
              <a:t>-rest of the user stories</a:t>
            </a:r>
          </a:p>
          <a:p>
            <a:r>
              <a:rPr lang="en-US" dirty="0">
                <a:highlight>
                  <a:srgbClr val="00FF00"/>
                </a:highlight>
              </a:rPr>
              <a:t>-</a:t>
            </a:r>
            <a:r>
              <a:rPr lang="en-US" dirty="0"/>
              <a:t>system event diagram</a:t>
            </a:r>
          </a:p>
          <a:p>
            <a:r>
              <a:rPr lang="en-US" dirty="0"/>
              <a:t>-Conceptual diagram</a:t>
            </a:r>
          </a:p>
          <a:p>
            <a:r>
              <a:rPr lang="en-US" dirty="0"/>
              <a:t>-Interaction: </a:t>
            </a:r>
          </a:p>
          <a:p>
            <a:r>
              <a:rPr lang="en-US" dirty="0"/>
              <a:t>  .sequence diagrams</a:t>
            </a:r>
          </a:p>
          <a:p>
            <a:r>
              <a:rPr lang="en-US" dirty="0"/>
              <a:t>  .collaboration diagram</a:t>
            </a:r>
          </a:p>
          <a:p>
            <a:r>
              <a:rPr lang="en-US" dirty="0"/>
              <a:t>-Class diagram</a:t>
            </a:r>
          </a:p>
          <a:p>
            <a:r>
              <a:rPr lang="en-US" dirty="0"/>
              <a:t>-</a:t>
            </a:r>
            <a:r>
              <a:rPr lang="en-US"/>
              <a:t>Package diagram</a:t>
            </a:r>
            <a:endParaRPr lang="en-US" dirty="0"/>
          </a:p>
          <a:p>
            <a:endParaRPr lang="en-US" dirty="0">
              <a:highlight>
                <a:srgbClr val="00FF00"/>
              </a:highlight>
            </a:endParaRPr>
          </a:p>
          <a:p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-reset password, change the user catalog to a Map ..</a:t>
            </a:r>
          </a:p>
          <a:p>
            <a:r>
              <a:rPr lang="en-US" dirty="0"/>
              <a:t>-load the CD constructor from DB or default values.</a:t>
            </a:r>
          </a:p>
          <a:p>
            <a:r>
              <a:rPr lang="en-US" dirty="0"/>
              <a:t>-finish DVD , game entries.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-Documentation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-password checks , in the </a:t>
            </a:r>
          </a:p>
          <a:p>
            <a:r>
              <a:rPr lang="en-US" dirty="0"/>
              <a:t>  String class</a:t>
            </a:r>
          </a:p>
          <a:p>
            <a:r>
              <a:rPr lang="en-US" dirty="0"/>
              <a:t>-Hide password entry on login</a:t>
            </a:r>
          </a:p>
          <a:p>
            <a:r>
              <a:rPr lang="en-US" dirty="0"/>
              <a:t>-</a:t>
            </a:r>
            <a:r>
              <a:rPr lang="en-US" dirty="0" err="1"/>
              <a:t>Userid</a:t>
            </a:r>
            <a:r>
              <a:rPr lang="en-US" dirty="0"/>
              <a:t> checks, must be email ??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655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12342</TotalTime>
  <Words>464</Words>
  <Application>Microsoft Office PowerPoint</Application>
  <PresentationFormat>Widescreen</PresentationFormat>
  <Paragraphs>171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Naicker, Losh L</dc:creator>
  <cp:lastModifiedBy>Naicker, Losh L</cp:lastModifiedBy>
  <cp:revision>44</cp:revision>
  <dcterms:created xsi:type="dcterms:W3CDTF">2018-04-25T13:13:57Z</dcterms:created>
  <dcterms:modified xsi:type="dcterms:W3CDTF">2018-05-13T21:49:35Z</dcterms:modified>
</cp:coreProperties>
</file>