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875E-71DA-4DEF-BABF-A214A0DD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46D7-6F2E-4953-9C0C-5BBEF463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E6C5-CCFE-477F-9CDB-ECAFA0F2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3FC9-007B-48D9-8177-FBCE8C4E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2CFF-4A72-4212-B50C-9600E763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C917-44CB-4CB8-AF7D-6ACFD60B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76508-A124-426A-8197-4DE5BC9E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0DB1-D1A6-412A-84F8-503A89E2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98D8-DC9B-44EE-B18A-287F5CCD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3EEE-804D-4612-937A-A9AD9A0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51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10B61-A6B5-4BE2-828F-E015101FA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CF7FE-2DC7-4F21-A1F0-334CD2EC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528C-6754-4248-948C-653BB41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6066-4DFA-4E45-9BE4-8EE5EC2B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CEA8-68ED-43AB-B346-F462E494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03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144E-21C7-4F1F-919A-7F405BF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8AD4-C276-431E-9DB8-90480219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4105-2ECB-4DF6-A502-FB4B7803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7833-1F6C-4D80-B84A-7F8A6AA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5E33-4FEA-42B1-8113-51BDFB91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95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F96E-E0CB-4463-92C8-1309CC8D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E4A0-A0B8-4918-B9F7-E1DE55ED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D28A-E76A-4C01-9113-5AA40E5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96AE-B7A0-44DC-8E90-D2B53E3E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20B7-23AC-4B08-9359-37264B77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149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F4D7-EE2D-456D-85D0-384DC0F5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B69B-1507-427F-B7BD-92591F4D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C1D3B-1F28-402D-B2E1-C5A0E34A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6A95B-88DB-4FBD-86DE-E02B029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AC6A-E99A-48FC-AE74-1391985C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60C4-8C96-4288-9913-0B60557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5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18F6-709E-4FF0-ACEC-D297B546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80DA-D70C-4E58-9884-D2B74BCE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0075E-5FAB-48C6-BBDB-8E5D525B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54833-0235-408E-B6DA-34FDB180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A938C-C8C7-4D99-BDC6-272A21C1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C3B1-BEE9-4BB0-9C49-E2772CB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580A3-D890-4821-B0D8-A29C47C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FDB7E-6FDA-4B6C-8F98-51B32A0A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6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0819-9174-4A36-83BC-50CD13F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E49E1-C38A-4499-B100-6605B29C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884F0-1DCC-42CD-BA7A-BF59B5E4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8251-960B-4933-B2AB-B3667042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4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CA61-2E34-4508-BAFF-F3748E1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B068D-6772-4407-BBB3-6216213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0EBA-B0E1-42A2-AF01-B1C290B5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04BF-58FB-44F9-8A06-36C00151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786F-6D9A-40B1-BA07-3EC47C20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23847-62F3-4CEC-AA21-0E363F12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D3AB2-3CE3-4034-81B4-5E1C61ED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5BE4-B128-4F51-85FA-36D5975D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920DA-E599-405F-8270-7F581F5C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38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2889-2AC1-4185-BF05-540C4936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94C71-9CA0-4E84-86BF-02218EAE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991DF-4614-4F6C-BC66-CD53210B5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82EA-B1F4-49AC-8197-5374D1D0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8C42E-0A50-4154-9993-A59A14B9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AAD9-AF32-4B7D-8A00-D5FC973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12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AEDC9-1D26-4036-958F-1AD9735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0E22-7BB1-4DD2-BB76-2DF3EB2D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31E9-F587-4F5B-9C8C-E76B4208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6F32-B47E-4E27-8A44-6A643DD6224F}" type="datetimeFigureOut">
              <a:rPr lang="en-ZA" smtClean="0"/>
              <a:t>2018/06/08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0A6F-737C-4F4B-BEEF-04239E97D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01DE-E4EB-4D6C-9041-F7D49772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3ADD-078C-4C46-913F-915CCDB511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62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ccef01db-d6e4-4580-a53d-004d45f7ddf7/pages/0_0?a=2206&amp;x=-119&amp;y=-80&amp;w=1957&amp;h=1529&amp;store=1&amp;accept=image%2F*&amp;auth=LCA%20ce0a5fc9af6768aa515f4c19e4a88fe1f77ef9e5-ts%3D1528416904">
            <a:extLst>
              <a:ext uri="{FF2B5EF4-FFF2-40B4-BE49-F238E27FC236}">
                <a16:creationId xmlns:a16="http://schemas.microsoft.com/office/drawing/2014/main" id="{254D563B-FAE1-4950-BAC8-A5CC5306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0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Naicker, Losh L</dc:creator>
  <cp:lastModifiedBy>Naicker, Losh L</cp:lastModifiedBy>
  <cp:revision>1</cp:revision>
  <dcterms:created xsi:type="dcterms:W3CDTF">2018-06-08T00:19:08Z</dcterms:created>
  <dcterms:modified xsi:type="dcterms:W3CDTF">2018-06-08T00:19:46Z</dcterms:modified>
</cp:coreProperties>
</file>