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59" autoAdjust="0"/>
    <p:restoredTop sz="93899" autoAdjust="0"/>
  </p:normalViewPr>
  <p:slideViewPr>
    <p:cSldViewPr snapToGrid="0">
      <p:cViewPr varScale="1">
        <p:scale>
          <a:sx n="74" d="100"/>
          <a:sy n="74" d="100"/>
        </p:scale>
        <p:origin x="60" y="232"/>
      </p:cViewPr>
      <p:guideLst/>
    </p:cSldViewPr>
  </p:slideViewPr>
  <p:outlineViewPr>
    <p:cViewPr>
      <p:scale>
        <a:sx n="33" d="100"/>
        <a:sy n="33" d="100"/>
      </p:scale>
      <p:origin x="0" y="-9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5FA1-E179-4AA4-B4D3-949F4148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C3EAD-53DE-44EC-9876-26598DE87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95E0-1E35-41DD-A2AC-8EC696B7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879E-BC60-4DAD-8890-6E97D7E2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3D55-189B-4997-A0C4-1062E9D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312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77FE-997D-403F-A0AF-7D0AE5D5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05F51-9C67-4F8D-A319-55E31EDF9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F04C-5BF4-411E-B721-47AB0752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BE9D-E77F-4959-9857-CCCACDF8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87F5-31F7-462A-8063-2B58FDD4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69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29755-694A-4DFB-8AA3-B2B09CF44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01FE-5846-4BB4-8BD7-60BDF0A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5628-E11D-455E-B59B-C1C59BE8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B608-84DA-4F6D-9AEE-B08ACBB7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1396-B67B-4F80-9EC5-6B2AA94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88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8C53-A772-4EA4-BDCB-D1D747C3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4645-BA85-47E4-9DBB-0EC6686D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044F-2AA9-4060-BA8D-CEE69727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F4D6-5316-43B7-BA63-86B224B9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D461-E5B9-4CE7-9DA1-9C113098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74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C504-1F8E-41EE-A7E4-3F9D3695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69CB-A4EC-4523-89FF-FA5DEEC8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3AE0-8061-43D1-9E05-FE3EACC5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1961-6F60-4416-8EA4-128FE3C0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E68C-90CA-499D-806C-1655A95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2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957-C3E9-47A3-B08C-84F930A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64E7-C963-4D4B-9B81-038463D0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76AF8-FB01-42A0-8F16-6CC58E15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592DC-4FAD-46C6-8F97-857918FE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9A82-2CE6-47E6-B040-CA835F58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FB3E1-086A-4E99-867F-52088E18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35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D42C-B984-4576-AEE3-E6AD87F8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43B86-4128-4D09-86CB-3AA0DDFC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F431-5D96-484C-9C6C-75AF5501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F5E19-FA26-4047-9AEE-67D5714CF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03260-292B-4E4D-ADDB-BDA20B436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8A4A6-64A0-44D6-B699-4AF44DE0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3C58A-141F-4BB4-8447-54639CFF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BDC50-A051-44DC-91FF-AC3BBEAC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415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EBA9-D94A-4570-97BB-AD62841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0FD32-FF88-4DE0-9843-771821E0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269A7-8EAE-4087-BBFC-C2B8B82E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E40EB-5F33-4FB0-99A0-D5B0CE62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79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A883A-5BD0-49A2-B1D0-D971E77C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4506A-95C8-4DA6-A112-3A02965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B6DA1-0FD4-4345-8EA0-58D693F0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259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FB35-2103-4CA4-AF98-8CB8B310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B2AD-A2BC-499A-9155-5C117F27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F788E-547E-4465-A32E-ECFD612F6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707A9-C3D0-4896-AE3C-CC484B09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0FA4F-9337-42F5-885C-733742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CFE4-7F42-4786-BCFC-30E980BB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59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0D6C-4C69-4E10-A3DF-B5623D1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AEF11-83B4-4544-92F8-6854AE3F1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F584F-BA16-4044-AA23-D756042D6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F450-16CF-402B-B30A-C4ADCC13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24FD-062C-4524-82A4-0B37C69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51A9-464A-4737-A6AD-DADA4FEA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29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2B458-F4C4-4C78-8335-6078FA73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062D-3E24-485E-A2F2-5A0D641D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E463-1809-4E0E-96FB-66465179D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B439-9F07-44D9-823A-7065AAD7CC99}" type="datetimeFigureOut">
              <a:rPr lang="en-ZA" smtClean="0"/>
              <a:t>2018/05/07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CD25-727F-4790-93B4-9DBA26DBF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BA9C-D2CB-4506-9CFB-5265BDAC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E7E6-39A9-4D5B-A90B-71F258106E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64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595-77E1-42F0-A32E-CD4662C2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541E-0881-46F8-A8FD-98F382B1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Due 15/06/2018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Id, </a:t>
            </a:r>
            <a:r>
              <a:rPr lang="en-US" dirty="0" err="1"/>
              <a:t>firstName</a:t>
            </a:r>
            <a:r>
              <a:rPr lang="en-US" dirty="0"/>
              <a:t>, surname, (get/set) password, (get/set) </a:t>
            </a:r>
            <a:r>
              <a:rPr lang="en-US" dirty="0" err="1"/>
              <a:t>isAdmin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 constructor</a:t>
            </a:r>
          </a:p>
          <a:p>
            <a:pPr marL="342900" indent="-342900">
              <a:buAutoNum type="arabicPeriod"/>
            </a:pPr>
            <a:r>
              <a:rPr lang="en-US" dirty="0"/>
              <a:t>User catalog based on the media catalog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Adjust the front end. Login is based on the user that you have in your catalog.</a:t>
            </a:r>
          </a:p>
          <a:p>
            <a:pPr marL="342900" indent="-342900">
              <a:buAutoNum type="arabicPeriod"/>
            </a:pPr>
            <a:r>
              <a:rPr lang="en-US" dirty="0"/>
              <a:t>Add, User, List User, </a:t>
            </a:r>
          </a:p>
          <a:p>
            <a:pPr marL="342900" indent="-342900">
              <a:buAutoNum type="arabicPeriod"/>
            </a:pPr>
            <a:r>
              <a:rPr lang="en-US" dirty="0"/>
              <a:t>User exception class occurs when a proper name and surname is not entered. Number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86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BCA989-68E7-4034-B3C6-910925CE2944}"/>
              </a:ext>
            </a:extLst>
          </p:cNvPr>
          <p:cNvSpPr/>
          <p:nvPr/>
        </p:nvSpPr>
        <p:spPr>
          <a:xfrm>
            <a:off x="3738558" y="2161944"/>
            <a:ext cx="1480009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FAE38-A75E-4BB1-88EB-1E7116F01DC7}"/>
              </a:ext>
            </a:extLst>
          </p:cNvPr>
          <p:cNvSpPr/>
          <p:nvPr/>
        </p:nvSpPr>
        <p:spPr>
          <a:xfrm>
            <a:off x="6221690" y="1216058"/>
            <a:ext cx="1536569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  <a:p>
            <a:pPr algn="ctr"/>
            <a:r>
              <a:rPr lang="en-US" dirty="0"/>
              <a:t>Library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58F21-004C-4226-9EC6-71741E8829F4}"/>
              </a:ext>
            </a:extLst>
          </p:cNvPr>
          <p:cNvSpPr/>
          <p:nvPr/>
        </p:nvSpPr>
        <p:spPr>
          <a:xfrm>
            <a:off x="6228410" y="3614409"/>
            <a:ext cx="1480009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Catalogue</a:t>
            </a:r>
            <a:endParaRPr lang="en-Z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D0859-B9D2-4711-AC8A-03C8B84F23EB}"/>
              </a:ext>
            </a:extLst>
          </p:cNvPr>
          <p:cNvCxnSpPr>
            <a:cxnSpLocks/>
          </p:cNvCxnSpPr>
          <p:nvPr/>
        </p:nvCxnSpPr>
        <p:spPr>
          <a:xfrm flipH="1">
            <a:off x="7255121" y="1999921"/>
            <a:ext cx="28280" cy="154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50B3F7-33D5-48D2-80CF-BC143C9F25D3}"/>
              </a:ext>
            </a:extLst>
          </p:cNvPr>
          <p:cNvSpPr txBox="1"/>
          <p:nvPr/>
        </p:nvSpPr>
        <p:spPr>
          <a:xfrm>
            <a:off x="8239263" y="1858774"/>
            <a:ext cx="64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 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B7CE2-0EDF-4F30-B0AC-D72FE2750C59}"/>
              </a:ext>
            </a:extLst>
          </p:cNvPr>
          <p:cNvSpPr/>
          <p:nvPr/>
        </p:nvSpPr>
        <p:spPr>
          <a:xfrm>
            <a:off x="1092917" y="4342966"/>
            <a:ext cx="1178350" cy="83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</a:t>
            </a:r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0E5A3-D763-42D9-9FFA-1C79878BE4E1}"/>
              </a:ext>
            </a:extLst>
          </p:cNvPr>
          <p:cNvSpPr/>
          <p:nvPr/>
        </p:nvSpPr>
        <p:spPr>
          <a:xfrm>
            <a:off x="2318402" y="4327228"/>
            <a:ext cx="1178350" cy="83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DVD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3FF64C-1C9F-4EE5-81D8-7A2A6D8472BF}"/>
              </a:ext>
            </a:extLst>
          </p:cNvPr>
          <p:cNvSpPr/>
          <p:nvPr/>
        </p:nvSpPr>
        <p:spPr>
          <a:xfrm>
            <a:off x="3569757" y="4318712"/>
            <a:ext cx="1178350" cy="83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F5AD94-AD26-4A5F-AA74-9F5C5879F566}"/>
              </a:ext>
            </a:extLst>
          </p:cNvPr>
          <p:cNvCxnSpPr>
            <a:cxnSpLocks/>
          </p:cNvCxnSpPr>
          <p:nvPr/>
        </p:nvCxnSpPr>
        <p:spPr>
          <a:xfrm flipH="1">
            <a:off x="1623021" y="3146069"/>
            <a:ext cx="2862261" cy="118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114675-0E0E-497D-B83F-FFFF05937CC3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907577" y="3123478"/>
            <a:ext cx="1570986" cy="120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B13D8E-2BC0-4496-8FE3-2E0698DABDC6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4158932" y="3123478"/>
            <a:ext cx="319631" cy="119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4C1C4D-91FA-4EF5-81CE-58036916EBE5}"/>
              </a:ext>
            </a:extLst>
          </p:cNvPr>
          <p:cNvSpPr txBox="1"/>
          <p:nvPr/>
        </p:nvSpPr>
        <p:spPr>
          <a:xfrm>
            <a:off x="2542586" y="3547028"/>
            <a:ext cx="92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inherits</a:t>
            </a:r>
            <a:endParaRPr lang="en-Z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07CC8-4995-4C89-92AA-341D6495ED43}"/>
              </a:ext>
            </a:extLst>
          </p:cNvPr>
          <p:cNvSpPr txBox="1"/>
          <p:nvPr/>
        </p:nvSpPr>
        <p:spPr>
          <a:xfrm>
            <a:off x="3495478" y="3533730"/>
            <a:ext cx="92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inherits</a:t>
            </a:r>
            <a:endParaRPr lang="en-Z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6F4785-C274-4C0D-BF0B-B9552C22D9E1}"/>
              </a:ext>
            </a:extLst>
          </p:cNvPr>
          <p:cNvSpPr txBox="1"/>
          <p:nvPr/>
        </p:nvSpPr>
        <p:spPr>
          <a:xfrm>
            <a:off x="4361172" y="3484910"/>
            <a:ext cx="92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inherits</a:t>
            </a:r>
            <a:endParaRPr lang="en-Z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0AF7D8-860F-462F-8E44-70F5A1D6BBDA}"/>
              </a:ext>
            </a:extLst>
          </p:cNvPr>
          <p:cNvSpPr txBox="1"/>
          <p:nvPr/>
        </p:nvSpPr>
        <p:spPr>
          <a:xfrm>
            <a:off x="6375750" y="2672000"/>
            <a:ext cx="92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</a:t>
            </a:r>
            <a:endParaRPr lang="en-Z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50B25A-9B74-4F42-924F-2A552F4EB0D8}"/>
              </a:ext>
            </a:extLst>
          </p:cNvPr>
          <p:cNvSpPr/>
          <p:nvPr/>
        </p:nvSpPr>
        <p:spPr>
          <a:xfrm>
            <a:off x="174396" y="870325"/>
            <a:ext cx="1480009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Media_type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CC3AC6-6EB0-462E-9784-CBEAFC09BEE4}"/>
              </a:ext>
            </a:extLst>
          </p:cNvPr>
          <p:cNvSpPr/>
          <p:nvPr/>
        </p:nvSpPr>
        <p:spPr>
          <a:xfrm>
            <a:off x="174396" y="2026762"/>
            <a:ext cx="1480009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Genre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FCEFA-C5AF-43EA-BC7F-572C29754CDF}"/>
              </a:ext>
            </a:extLst>
          </p:cNvPr>
          <p:cNvSpPr txBox="1"/>
          <p:nvPr/>
        </p:nvSpPr>
        <p:spPr>
          <a:xfrm>
            <a:off x="64265" y="585843"/>
            <a:ext cx="1821910" cy="3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ENUMERATIONs</a:t>
            </a:r>
            <a:endParaRPr lang="en-ZA" b="1" u="sng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CC8F34C-F776-4CEE-9957-4C755944C497}"/>
              </a:ext>
            </a:extLst>
          </p:cNvPr>
          <p:cNvCxnSpPr>
            <a:cxnSpLocks/>
            <a:stCxn id="4" idx="0"/>
            <a:endCxn id="33" idx="3"/>
          </p:cNvCxnSpPr>
          <p:nvPr/>
        </p:nvCxnSpPr>
        <p:spPr>
          <a:xfrm rot="16200000" flipV="1">
            <a:off x="2661058" y="344439"/>
            <a:ext cx="810852" cy="2824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69E8B6B-8D27-4D83-85C8-925F55108BD1}"/>
              </a:ext>
            </a:extLst>
          </p:cNvPr>
          <p:cNvSpPr txBox="1"/>
          <p:nvPr/>
        </p:nvSpPr>
        <p:spPr>
          <a:xfrm>
            <a:off x="2970274" y="1703231"/>
            <a:ext cx="7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</a:t>
            </a:r>
            <a:endParaRPr lang="en-ZA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351A6A9-4477-4302-8E23-15377BF7618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2830006" y="1875271"/>
            <a:ext cx="908552" cy="767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A517FE8-1D54-416C-B301-AA603118FD39}"/>
              </a:ext>
            </a:extLst>
          </p:cNvPr>
          <p:cNvSpPr txBox="1"/>
          <p:nvPr/>
        </p:nvSpPr>
        <p:spPr>
          <a:xfrm>
            <a:off x="2914937" y="2143588"/>
            <a:ext cx="7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</a:t>
            </a:r>
            <a:endParaRPr lang="en-Z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0F7E13-20DC-479B-920B-9B225EE72932}"/>
              </a:ext>
            </a:extLst>
          </p:cNvPr>
          <p:cNvCxnSpPr/>
          <p:nvPr/>
        </p:nvCxnSpPr>
        <p:spPr>
          <a:xfrm flipH="1">
            <a:off x="7689915" y="2089666"/>
            <a:ext cx="28280" cy="154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C10BBA-5E9A-43D0-9FC3-CF3D180C59B1}"/>
              </a:ext>
            </a:extLst>
          </p:cNvPr>
          <p:cNvCxnSpPr/>
          <p:nvPr/>
        </p:nvCxnSpPr>
        <p:spPr>
          <a:xfrm>
            <a:off x="6900420" y="2089666"/>
            <a:ext cx="0" cy="154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B70505A-E1F5-493F-BB93-E1E8F3EAF2AE}"/>
              </a:ext>
            </a:extLst>
          </p:cNvPr>
          <p:cNvSpPr txBox="1"/>
          <p:nvPr/>
        </p:nvSpPr>
        <p:spPr>
          <a:xfrm>
            <a:off x="5944450" y="2052125"/>
            <a:ext cx="226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 to </a:t>
            </a:r>
          </a:p>
          <a:p>
            <a:r>
              <a:rPr lang="en-US" dirty="0"/>
              <a:t>media list </a:t>
            </a:r>
            <a:endParaRPr lang="en-ZA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1C783A-00E7-4314-928B-9C7547372E71}"/>
              </a:ext>
            </a:extLst>
          </p:cNvPr>
          <p:cNvCxnSpPr/>
          <p:nvPr/>
        </p:nvCxnSpPr>
        <p:spPr>
          <a:xfrm>
            <a:off x="6608188" y="2089666"/>
            <a:ext cx="0" cy="160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564C8A3-44F8-4B5E-89F1-0C19D19C2AEF}"/>
              </a:ext>
            </a:extLst>
          </p:cNvPr>
          <p:cNvSpPr txBox="1"/>
          <p:nvPr/>
        </p:nvSpPr>
        <p:spPr>
          <a:xfrm>
            <a:off x="7348124" y="2861139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from media </a:t>
            </a:r>
            <a:endParaRPr lang="en-ZA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7AD0B6-3C06-4EA9-932F-F965A300BBA6}"/>
              </a:ext>
            </a:extLst>
          </p:cNvPr>
          <p:cNvCxnSpPr>
            <a:cxnSpLocks/>
          </p:cNvCxnSpPr>
          <p:nvPr/>
        </p:nvCxnSpPr>
        <p:spPr>
          <a:xfrm>
            <a:off x="6221690" y="1725106"/>
            <a:ext cx="0" cy="191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5E6C721-2784-434E-A9CC-243A9FDC22D3}"/>
              </a:ext>
            </a:extLst>
          </p:cNvPr>
          <p:cNvSpPr txBox="1"/>
          <p:nvPr/>
        </p:nvSpPr>
        <p:spPr>
          <a:xfrm>
            <a:off x="6862973" y="3092480"/>
            <a:ext cx="11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Searches</a:t>
            </a:r>
            <a:endParaRPr lang="en-Z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CB8B87-E003-4C9A-A229-359FB01BB52A}"/>
              </a:ext>
            </a:extLst>
          </p:cNvPr>
          <p:cNvSpPr/>
          <p:nvPr/>
        </p:nvSpPr>
        <p:spPr>
          <a:xfrm>
            <a:off x="6305341" y="5512841"/>
            <a:ext cx="1564849" cy="92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</a:t>
            </a:r>
            <a:endParaRPr lang="en-Z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655EC7-CB4E-4AB4-BDC3-1302238ABB28}"/>
              </a:ext>
            </a:extLst>
          </p:cNvPr>
          <p:cNvSpPr/>
          <p:nvPr/>
        </p:nvSpPr>
        <p:spPr>
          <a:xfrm>
            <a:off x="512383" y="4902400"/>
            <a:ext cx="1178350" cy="83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5493D8-7216-4422-B4A5-04E34593C8C9}"/>
              </a:ext>
            </a:extLst>
          </p:cNvPr>
          <p:cNvSpPr txBox="1"/>
          <p:nvPr/>
        </p:nvSpPr>
        <p:spPr>
          <a:xfrm>
            <a:off x="173805" y="5135115"/>
            <a:ext cx="322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Inherits ??</a:t>
            </a:r>
          </a:p>
          <a:p>
            <a:r>
              <a:rPr lang="en-US" dirty="0"/>
              <a:t>No has a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8D6632-EA7B-4A25-8FFE-0046A0ABCDBD}"/>
              </a:ext>
            </a:extLst>
          </p:cNvPr>
          <p:cNvSpPr txBox="1"/>
          <p:nvPr/>
        </p:nvSpPr>
        <p:spPr>
          <a:xfrm>
            <a:off x="-267470" y="3068175"/>
            <a:ext cx="223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getTrackWithSong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getTrackWith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16F845-7411-432D-928C-B1F30CEDFDC5}"/>
              </a:ext>
            </a:extLst>
          </p:cNvPr>
          <p:cNvSpPr txBox="1"/>
          <p:nvPr/>
        </p:nvSpPr>
        <p:spPr>
          <a:xfrm>
            <a:off x="6152707" y="770071"/>
            <a:ext cx="1821910" cy="3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Display</a:t>
            </a:r>
            <a:endParaRPr lang="en-ZA" b="1" u="sn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A8DFCC-C164-4B1F-858C-BFDB6B268CF8}"/>
              </a:ext>
            </a:extLst>
          </p:cNvPr>
          <p:cNvSpPr txBox="1"/>
          <p:nvPr/>
        </p:nvSpPr>
        <p:spPr>
          <a:xfrm>
            <a:off x="1702639" y="937997"/>
            <a:ext cx="279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numeric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string =</a:t>
            </a:r>
            <a:r>
              <a:rPr lang="en-US" dirty="0" err="1"/>
              <a:t>getNumericStatus</a:t>
            </a:r>
            <a:r>
              <a:rPr lang="en-US" dirty="0"/>
              <a:t>()</a:t>
            </a:r>
          </a:p>
          <a:p>
            <a:endParaRPr lang="en-ZA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6C5611-BF1E-4F30-AB10-B994006CD479}"/>
              </a:ext>
            </a:extLst>
          </p:cNvPr>
          <p:cNvSpPr/>
          <p:nvPr/>
        </p:nvSpPr>
        <p:spPr>
          <a:xfrm>
            <a:off x="4842700" y="4323549"/>
            <a:ext cx="1178350" cy="83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Magazine?</a:t>
            </a:r>
            <a:endParaRPr lang="en-ZA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FBE3CF-1771-4F8A-894D-5B8ED3B89DC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12016" y="3146069"/>
            <a:ext cx="919859" cy="11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28B4D76-EB9D-4EC9-AC08-BACE361B726E}"/>
              </a:ext>
            </a:extLst>
          </p:cNvPr>
          <p:cNvSpPr/>
          <p:nvPr/>
        </p:nvSpPr>
        <p:spPr>
          <a:xfrm>
            <a:off x="7690955" y="4021272"/>
            <a:ext cx="1480009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  <a:endParaRPr lang="en-ZA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DFB6D15-2356-44B1-A423-7B813830D15A}"/>
              </a:ext>
            </a:extLst>
          </p:cNvPr>
          <p:cNvSpPr/>
          <p:nvPr/>
        </p:nvSpPr>
        <p:spPr>
          <a:xfrm>
            <a:off x="7875020" y="4130117"/>
            <a:ext cx="1480009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  <a:endParaRPr lang="en-Z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3BFE01-4B14-4860-8527-42C217EFA8E9}"/>
              </a:ext>
            </a:extLst>
          </p:cNvPr>
          <p:cNvSpPr txBox="1"/>
          <p:nvPr/>
        </p:nvSpPr>
        <p:spPr>
          <a:xfrm>
            <a:off x="7636566" y="4067814"/>
            <a:ext cx="18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2B6D3-68B5-4DC1-B763-600B5AC78116}"/>
              </a:ext>
            </a:extLst>
          </p:cNvPr>
          <p:cNvSpPr txBox="1"/>
          <p:nvPr/>
        </p:nvSpPr>
        <p:spPr>
          <a:xfrm>
            <a:off x="10014276" y="5022605"/>
            <a:ext cx="4912277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Catalogue </a:t>
            </a:r>
            <a:r>
              <a:rPr lang="en-US" b="1" u="sng" dirty="0" err="1">
                <a:highlight>
                  <a:srgbClr val="FFFF00"/>
                </a:highlight>
              </a:rPr>
              <a:t>Behaviour</a:t>
            </a:r>
            <a:endParaRPr lang="en-US" b="1" u="sng" dirty="0">
              <a:highlight>
                <a:srgbClr val="FFFF00"/>
              </a:highlight>
            </a:endParaRPr>
          </a:p>
          <a:p>
            <a:endParaRPr lang="en-US" b="1" u="sng" dirty="0"/>
          </a:p>
          <a:p>
            <a:r>
              <a:rPr lang="en-US" b="1" dirty="0"/>
              <a:t>-Add to media list</a:t>
            </a:r>
          </a:p>
          <a:p>
            <a:r>
              <a:rPr lang="en-US" dirty="0"/>
              <a:t>	</a:t>
            </a:r>
            <a:r>
              <a:rPr lang="en-US" dirty="0" err="1"/>
              <a:t>MediaName</a:t>
            </a:r>
            <a:endParaRPr lang="en-US" dirty="0"/>
          </a:p>
          <a:p>
            <a:r>
              <a:rPr lang="en-US" dirty="0"/>
              <a:t>	MediaType</a:t>
            </a:r>
          </a:p>
          <a:p>
            <a:r>
              <a:rPr lang="en-US" dirty="0"/>
              <a:t>	</a:t>
            </a:r>
            <a:r>
              <a:rPr lang="en-US" dirty="0" err="1"/>
              <a:t>MediaGenre</a:t>
            </a:r>
            <a:endParaRPr lang="en-US" dirty="0"/>
          </a:p>
          <a:p>
            <a:r>
              <a:rPr lang="en-US" dirty="0"/>
              <a:t>	Duration</a:t>
            </a:r>
          </a:p>
          <a:p>
            <a:r>
              <a:rPr lang="en-US" b="1" dirty="0"/>
              <a:t>-Find </a:t>
            </a:r>
          </a:p>
          <a:p>
            <a:r>
              <a:rPr lang="en-US" b="1" dirty="0"/>
              <a:t>-Delete</a:t>
            </a:r>
          </a:p>
          <a:p>
            <a:r>
              <a:rPr lang="en-US" b="1" dirty="0"/>
              <a:t>-Edit</a:t>
            </a:r>
          </a:p>
          <a:p>
            <a:r>
              <a:rPr lang="en-US" dirty="0"/>
              <a:t>       1)find media list</a:t>
            </a:r>
          </a:p>
          <a:p>
            <a:r>
              <a:rPr lang="en-US" dirty="0"/>
              <a:t>       2)list entries</a:t>
            </a:r>
          </a:p>
          <a:p>
            <a:r>
              <a:rPr lang="en-US" dirty="0"/>
              <a:t>       3)Allow you to change </a:t>
            </a:r>
            <a:r>
              <a:rPr lang="en-US" dirty="0" err="1"/>
              <a:t>mediaName</a:t>
            </a:r>
            <a:r>
              <a:rPr lang="en-US" dirty="0"/>
              <a:t>,</a:t>
            </a:r>
          </a:p>
          <a:p>
            <a:r>
              <a:rPr lang="en-US" dirty="0"/>
              <a:t>		             Media Type,</a:t>
            </a:r>
          </a:p>
          <a:p>
            <a:r>
              <a:rPr lang="en-US" dirty="0"/>
              <a:t>		              …</a:t>
            </a:r>
          </a:p>
          <a:p>
            <a:r>
              <a:rPr lang="en-US" dirty="0"/>
              <a:t>		             Duration</a:t>
            </a:r>
          </a:p>
          <a:p>
            <a:r>
              <a:rPr lang="en-US" dirty="0"/>
              <a:t>		              </a:t>
            </a:r>
          </a:p>
          <a:p>
            <a:endParaRPr lang="en-Z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FB904C-447B-4AC6-B182-8522CA90B97E}"/>
              </a:ext>
            </a:extLst>
          </p:cNvPr>
          <p:cNvSpPr txBox="1"/>
          <p:nvPr/>
        </p:nvSpPr>
        <p:spPr>
          <a:xfrm>
            <a:off x="9859787" y="-15843"/>
            <a:ext cx="487221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Media Library </a:t>
            </a:r>
            <a:r>
              <a:rPr lang="en-US" dirty="0" err="1">
                <a:highlight>
                  <a:srgbClr val="FFFF00"/>
                </a:highlight>
              </a:rPr>
              <a:t>Behaviour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Menu </a:t>
            </a:r>
          </a:p>
          <a:p>
            <a:r>
              <a:rPr lang="en-US" dirty="0"/>
              <a:t>-methods,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Login, user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Catalogue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easy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ThisprintMainMenu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Edit CD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 based on Find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Edit options (</a:t>
            </a:r>
            <a:r>
              <a:rPr lang="en-US" dirty="0" err="1"/>
              <a:t>mediaName</a:t>
            </a:r>
            <a:r>
              <a:rPr lang="en-US" dirty="0"/>
              <a:t>,</a:t>
            </a:r>
          </a:p>
          <a:p>
            <a:pPr lvl="3"/>
            <a:r>
              <a:rPr lang="en-US" dirty="0"/>
              <a:t>		   Media Type..</a:t>
            </a:r>
          </a:p>
          <a:p>
            <a:pPr lvl="3"/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224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C188-1E13-4234-8677-5010D261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18/4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1266-83EC-4F7D-8543-8625012F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36" y="1825625"/>
            <a:ext cx="10250864" cy="2472998"/>
          </a:xfrm>
        </p:spPr>
        <p:txBody>
          <a:bodyPr/>
          <a:lstStyle/>
          <a:p>
            <a:r>
              <a:rPr lang="en-US" dirty="0"/>
              <a:t>If you login correctly you are presented with the main menu screen </a:t>
            </a:r>
          </a:p>
          <a:p>
            <a:endParaRPr lang="en-US" dirty="0"/>
          </a:p>
          <a:p>
            <a:r>
              <a:rPr lang="en-US" dirty="0"/>
              <a:t>Sprint 1 –</a:t>
            </a:r>
            <a:r>
              <a:rPr lang="en-US" dirty="0">
                <a:highlight>
                  <a:srgbClr val="FFFF00"/>
                </a:highlight>
              </a:rPr>
              <a:t> media 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CD</a:t>
            </a:r>
            <a:r>
              <a:rPr lang="en-US" dirty="0"/>
              <a:t> ,</a:t>
            </a:r>
            <a:r>
              <a:rPr lang="en-US" dirty="0">
                <a:highlight>
                  <a:srgbClr val="FFFF00"/>
                </a:highlight>
              </a:rPr>
              <a:t> Catalogue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Main menu for CD </a:t>
            </a:r>
            <a:r>
              <a:rPr lang="en-US" dirty="0"/>
              <a:t>,</a:t>
            </a:r>
            <a:r>
              <a:rPr lang="en-US" dirty="0">
                <a:highlight>
                  <a:srgbClr val="FFFF00"/>
                </a:highlight>
              </a:rPr>
              <a:t> login</a:t>
            </a:r>
            <a:r>
              <a:rPr lang="en-US" dirty="0"/>
              <a:t>,</a:t>
            </a:r>
          </a:p>
          <a:p>
            <a:pPr lvl="3"/>
            <a:r>
              <a:rPr lang="en-US" dirty="0"/>
              <a:t>Find CD Name</a:t>
            </a:r>
          </a:p>
          <a:p>
            <a:r>
              <a:rPr lang="en-US" dirty="0"/>
              <a:t>Sprint 2 – add CD , delete CD, find CD track </a:t>
            </a:r>
          </a:p>
          <a:p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DBC95-D454-4169-B2BC-057C566D7FCD}"/>
              </a:ext>
            </a:extLst>
          </p:cNvPr>
          <p:cNvSpPr txBox="1">
            <a:spLocks/>
          </p:cNvSpPr>
          <p:nvPr/>
        </p:nvSpPr>
        <p:spPr>
          <a:xfrm>
            <a:off x="838200" y="43298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Change 19/4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9A74E-166E-46F1-99E6-4B69685A5AEA}"/>
              </a:ext>
            </a:extLst>
          </p:cNvPr>
          <p:cNvSpPr txBox="1"/>
          <p:nvPr/>
        </p:nvSpPr>
        <p:spPr>
          <a:xfrm>
            <a:off x="980388" y="5401559"/>
            <a:ext cx="9040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User class called user</a:t>
            </a:r>
          </a:p>
          <a:p>
            <a:r>
              <a:rPr lang="en-US" dirty="0" err="1"/>
              <a:t>Vzap.losh.users</a:t>
            </a:r>
            <a:endParaRPr lang="en-US" dirty="0"/>
          </a:p>
          <a:p>
            <a:r>
              <a:rPr lang="en-US" dirty="0"/>
              <a:t>Name,  user name and password</a:t>
            </a:r>
          </a:p>
          <a:p>
            <a:r>
              <a:rPr lang="en-US" dirty="0"/>
              <a:t>NOTE: don’t put user into the constructor user, it’s a mutable thing that </a:t>
            </a:r>
            <a:r>
              <a:rPr lang="en-US" dirty="0" err="1"/>
              <a:t>wil</a:t>
            </a:r>
            <a:r>
              <a:rPr lang="en-US" dirty="0"/>
              <a:t> change later.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375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CF8A0-01C3-4D40-A0DD-5ABCCB2690EF}"/>
              </a:ext>
            </a:extLst>
          </p:cNvPr>
          <p:cNvSpPr/>
          <p:nvPr/>
        </p:nvSpPr>
        <p:spPr>
          <a:xfrm>
            <a:off x="2106576" y="1773636"/>
            <a:ext cx="1611984" cy="791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Z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A07E2-B00B-455B-827E-1DD50E756352}"/>
              </a:ext>
            </a:extLst>
          </p:cNvPr>
          <p:cNvCxnSpPr/>
          <p:nvPr/>
        </p:nvCxnSpPr>
        <p:spPr>
          <a:xfrm>
            <a:off x="2936135" y="2345645"/>
            <a:ext cx="0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4DD0E0-7231-498B-88FB-4BA174B715AB}"/>
              </a:ext>
            </a:extLst>
          </p:cNvPr>
          <p:cNvCxnSpPr>
            <a:stCxn id="5" idx="3"/>
            <a:endCxn id="5" idx="0"/>
          </p:cNvCxnSpPr>
          <p:nvPr/>
        </p:nvCxnSpPr>
        <p:spPr>
          <a:xfrm flipH="1" flipV="1">
            <a:off x="2912568" y="1773636"/>
            <a:ext cx="805992" cy="395926"/>
          </a:xfrm>
          <a:prstGeom prst="bentConnector4">
            <a:avLst>
              <a:gd name="adj1" fmla="val -28363"/>
              <a:gd name="adj2" fmla="val 157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CD7E4A-F990-4E27-BD48-EAE31129B2E1}"/>
              </a:ext>
            </a:extLst>
          </p:cNvPr>
          <p:cNvSpPr txBox="1"/>
          <p:nvPr/>
        </p:nvSpPr>
        <p:spPr>
          <a:xfrm>
            <a:off x="4152193" y="1773636"/>
            <a:ext cx="195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D11F4-9E8F-48C0-B8B2-4A0F5DBABD8B}"/>
              </a:ext>
            </a:extLst>
          </p:cNvPr>
          <p:cNvSpPr txBox="1"/>
          <p:nvPr/>
        </p:nvSpPr>
        <p:spPr>
          <a:xfrm>
            <a:off x="3020977" y="2565488"/>
            <a:ext cx="70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5172-CA47-4FFA-9DFD-53C8BB7CF494}"/>
              </a:ext>
            </a:extLst>
          </p:cNvPr>
          <p:cNvSpPr/>
          <p:nvPr/>
        </p:nvSpPr>
        <p:spPr>
          <a:xfrm>
            <a:off x="2106576" y="3523996"/>
            <a:ext cx="161198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</a:t>
            </a:r>
          </a:p>
          <a:p>
            <a:pPr algn="ctr"/>
            <a:r>
              <a:rPr lang="en-US" dirty="0"/>
              <a:t>Selection</a:t>
            </a:r>
          </a:p>
          <a:p>
            <a:pPr algn="ctr"/>
            <a:r>
              <a:rPr lang="en-US" dirty="0"/>
              <a:t>Screen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A5841B-8183-458E-A9F9-763BA0164AEF}"/>
              </a:ext>
            </a:extLst>
          </p:cNvPr>
          <p:cNvSpPr/>
          <p:nvPr/>
        </p:nvSpPr>
        <p:spPr>
          <a:xfrm>
            <a:off x="2012308" y="5250672"/>
            <a:ext cx="1800520" cy="135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</a:t>
            </a:r>
          </a:p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e.g.</a:t>
            </a:r>
          </a:p>
          <a:p>
            <a:pPr algn="ctr"/>
            <a:r>
              <a:rPr lang="en-US" dirty="0"/>
              <a:t>Add CD to Catalogue</a:t>
            </a:r>
            <a:endParaRPr lang="en-ZA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719B596-D9C1-4CCE-A7FE-9936B023BD6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718560" y="3496560"/>
            <a:ext cx="2394408" cy="408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52F37E-72BB-4280-9736-2A97FEDEC00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912568" y="4285996"/>
            <a:ext cx="0" cy="96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ECFCA9-3D91-4F36-B7AE-B78F8CA82332}"/>
              </a:ext>
            </a:extLst>
          </p:cNvPr>
          <p:cNvCxnSpPr>
            <a:cxnSpLocks/>
            <a:stCxn id="15" idx="3"/>
            <a:endCxn id="15" idx="0"/>
          </p:cNvCxnSpPr>
          <p:nvPr/>
        </p:nvCxnSpPr>
        <p:spPr>
          <a:xfrm flipH="1" flipV="1">
            <a:off x="2912568" y="5250672"/>
            <a:ext cx="900260" cy="677944"/>
          </a:xfrm>
          <a:prstGeom prst="bentConnector4">
            <a:avLst>
              <a:gd name="adj1" fmla="val -25393"/>
              <a:gd name="adj2" fmla="val 133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0D263B-93F6-4730-BD2F-9AF3F749AAA9}"/>
              </a:ext>
            </a:extLst>
          </p:cNvPr>
          <p:cNvSpPr txBox="1"/>
          <p:nvPr/>
        </p:nvSpPr>
        <p:spPr>
          <a:xfrm>
            <a:off x="3984082" y="5066006"/>
            <a:ext cx="195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values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9ADC88-79AB-4396-8EB9-FDF8C177C6D4}"/>
              </a:ext>
            </a:extLst>
          </p:cNvPr>
          <p:cNvSpPr txBox="1"/>
          <p:nvPr/>
        </p:nvSpPr>
        <p:spPr>
          <a:xfrm>
            <a:off x="2926708" y="7197976"/>
            <a:ext cx="195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process</a:t>
            </a:r>
            <a:endParaRPr lang="en-ZA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5EC293-0CD2-4506-871F-6FAEF78C7BAA}"/>
              </a:ext>
            </a:extLst>
          </p:cNvPr>
          <p:cNvCxnSpPr>
            <a:stCxn id="15" idx="2"/>
            <a:endCxn id="5" idx="1"/>
          </p:cNvCxnSpPr>
          <p:nvPr/>
        </p:nvCxnSpPr>
        <p:spPr>
          <a:xfrm rot="5400000" flipH="1">
            <a:off x="291073" y="3985065"/>
            <a:ext cx="4436998" cy="805992"/>
          </a:xfrm>
          <a:prstGeom prst="bentConnector4">
            <a:avLst>
              <a:gd name="adj1" fmla="val -5152"/>
              <a:gd name="adj2" fmla="val 14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1F9FBA-A88A-409A-AF94-15B70D421B0E}"/>
              </a:ext>
            </a:extLst>
          </p:cNvPr>
          <p:cNvSpPr txBox="1"/>
          <p:nvPr/>
        </p:nvSpPr>
        <p:spPr>
          <a:xfrm>
            <a:off x="1078269" y="4664639"/>
            <a:ext cx="1502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Cancel</a:t>
            </a:r>
            <a:endParaRPr lang="en-Z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B1A36F-716D-487C-9B4D-5C953C031634}"/>
              </a:ext>
            </a:extLst>
          </p:cNvPr>
          <p:cNvSpPr txBox="1"/>
          <p:nvPr/>
        </p:nvSpPr>
        <p:spPr>
          <a:xfrm>
            <a:off x="2924352" y="4517681"/>
            <a:ext cx="123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CD</a:t>
            </a:r>
            <a:endParaRPr lang="en-Z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D11FCF-0591-41DE-ADF7-2674246092B5}"/>
              </a:ext>
            </a:extLst>
          </p:cNvPr>
          <p:cNvCxnSpPr/>
          <p:nvPr/>
        </p:nvCxnSpPr>
        <p:spPr>
          <a:xfrm>
            <a:off x="3709134" y="4290651"/>
            <a:ext cx="1536568" cy="30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B817E2-F3AB-424B-93AC-36805A0DE705}"/>
              </a:ext>
            </a:extLst>
          </p:cNvPr>
          <p:cNvCxnSpPr>
            <a:cxnSpLocks/>
          </p:cNvCxnSpPr>
          <p:nvPr/>
        </p:nvCxnSpPr>
        <p:spPr>
          <a:xfrm>
            <a:off x="3727987" y="4092324"/>
            <a:ext cx="1924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8BE5BF-4537-4CC7-A80D-E5A6ADEBBE11}"/>
              </a:ext>
            </a:extLst>
          </p:cNvPr>
          <p:cNvSpPr txBox="1"/>
          <p:nvPr/>
        </p:nvSpPr>
        <p:spPr>
          <a:xfrm>
            <a:off x="5245702" y="3291046"/>
            <a:ext cx="43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Code CD return </a:t>
            </a:r>
            <a:r>
              <a:rPr lang="en-US" dirty="0" err="1"/>
              <a:t>boolean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C8A6C3-12D9-4CD3-94F0-3DBA39A07FBB}"/>
              </a:ext>
            </a:extLst>
          </p:cNvPr>
          <p:cNvSpPr txBox="1"/>
          <p:nvPr/>
        </p:nvSpPr>
        <p:spPr>
          <a:xfrm>
            <a:off x="4573570" y="3103718"/>
            <a:ext cx="21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CD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06A76-96E2-478F-B942-73D4AD797A39}"/>
              </a:ext>
            </a:extLst>
          </p:cNvPr>
          <p:cNvSpPr txBox="1"/>
          <p:nvPr/>
        </p:nvSpPr>
        <p:spPr>
          <a:xfrm>
            <a:off x="3890912" y="2565488"/>
            <a:ext cx="30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Exit </a:t>
            </a:r>
            <a:r>
              <a:rPr lang="en-US" dirty="0" err="1"/>
              <a:t>System.exit</a:t>
            </a:r>
            <a:endParaRPr lang="en-Z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AEAC30-3E53-4924-9D0B-BFF789B3C74B}"/>
              </a:ext>
            </a:extLst>
          </p:cNvPr>
          <p:cNvSpPr/>
          <p:nvPr/>
        </p:nvSpPr>
        <p:spPr>
          <a:xfrm>
            <a:off x="1921575" y="291269"/>
            <a:ext cx="1796986" cy="10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-Create Easy In</a:t>
            </a:r>
          </a:p>
          <a:p>
            <a:r>
              <a:rPr lang="en-US" dirty="0"/>
              <a:t>-Create … </a:t>
            </a:r>
            <a:r>
              <a:rPr lang="en-US" dirty="0" err="1"/>
              <a:t>Initiailization</a:t>
            </a:r>
            <a:endParaRPr lang="en-US" dirty="0"/>
          </a:p>
          <a:p>
            <a:pPr algn="ctr"/>
            <a:endParaRPr lang="en-Z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EC7F1-C695-4755-9B2A-A5CE5F05B7A1}"/>
              </a:ext>
            </a:extLst>
          </p:cNvPr>
          <p:cNvSpPr txBox="1"/>
          <p:nvPr/>
        </p:nvSpPr>
        <p:spPr>
          <a:xfrm>
            <a:off x="3984081" y="4285996"/>
            <a:ext cx="30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Findmedia</a:t>
            </a:r>
            <a:r>
              <a:rPr lang="en-US" dirty="0"/>
              <a:t>  (string)  returns – media .  </a:t>
            </a:r>
            <a:endParaRPr lang="en-ZA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1C5B65A-6EB0-4DB3-80D7-3F84AB85D46E}"/>
              </a:ext>
            </a:extLst>
          </p:cNvPr>
          <p:cNvSpPr/>
          <p:nvPr/>
        </p:nvSpPr>
        <p:spPr>
          <a:xfrm>
            <a:off x="3730516" y="857292"/>
            <a:ext cx="4595219" cy="2744235"/>
          </a:xfrm>
          <a:custGeom>
            <a:avLst/>
            <a:gdLst>
              <a:gd name="connsiteX0" fmla="*/ 0 w 4595219"/>
              <a:gd name="connsiteY0" fmla="*/ 2744235 h 2744235"/>
              <a:gd name="connsiteX1" fmla="*/ 2884602 w 4595219"/>
              <a:gd name="connsiteY1" fmla="*/ 1613018 h 2744235"/>
              <a:gd name="connsiteX2" fmla="*/ 4364610 w 4595219"/>
              <a:gd name="connsiteY2" fmla="*/ 623204 h 2744235"/>
              <a:gd name="connsiteX3" fmla="*/ 4562573 w 4595219"/>
              <a:gd name="connsiteY3" fmla="*/ 57595 h 2744235"/>
              <a:gd name="connsiteX4" fmla="*/ 4072379 w 4595219"/>
              <a:gd name="connsiteY4" fmla="*/ 48169 h 27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219" h="2744235">
                <a:moveTo>
                  <a:pt x="0" y="2744235"/>
                </a:moveTo>
                <a:cubicBezTo>
                  <a:pt x="1078583" y="2355379"/>
                  <a:pt x="2157167" y="1966523"/>
                  <a:pt x="2884602" y="1613018"/>
                </a:cubicBezTo>
                <a:cubicBezTo>
                  <a:pt x="3612037" y="1259513"/>
                  <a:pt x="4084948" y="882441"/>
                  <a:pt x="4364610" y="623204"/>
                </a:cubicBezTo>
                <a:cubicBezTo>
                  <a:pt x="4644272" y="363967"/>
                  <a:pt x="4611278" y="153434"/>
                  <a:pt x="4562573" y="57595"/>
                </a:cubicBezTo>
                <a:cubicBezTo>
                  <a:pt x="4513868" y="-38244"/>
                  <a:pt x="4293123" y="4962"/>
                  <a:pt x="4072379" y="481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AF9354-50F8-487D-A1E2-E1433E9520DF}"/>
              </a:ext>
            </a:extLst>
          </p:cNvPr>
          <p:cNvSpPr txBox="1"/>
          <p:nvPr/>
        </p:nvSpPr>
        <p:spPr>
          <a:xfrm>
            <a:off x="5759777" y="499621"/>
            <a:ext cx="4779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what the end user types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of an integer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type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to  5 i.e. CD,DVD,  (reduce the errors created)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386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13BFF-4E80-48CD-B91F-8032320C63DB}"/>
              </a:ext>
            </a:extLst>
          </p:cNvPr>
          <p:cNvSpPr txBox="1"/>
          <p:nvPr/>
        </p:nvSpPr>
        <p:spPr>
          <a:xfrm>
            <a:off x="1036948" y="301658"/>
            <a:ext cx="441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Outstanding tasks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67226-54C9-43E5-A2AA-2B348FA561DB}"/>
              </a:ext>
            </a:extLst>
          </p:cNvPr>
          <p:cNvSpPr txBox="1"/>
          <p:nvPr/>
        </p:nvSpPr>
        <p:spPr>
          <a:xfrm>
            <a:off x="169682" y="1065229"/>
            <a:ext cx="117646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so far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Goals 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Systems Overview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Systems functions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Systems Attributes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Glossary of terms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High Level use case diagram</a:t>
            </a:r>
          </a:p>
          <a:p>
            <a:pPr marL="342900" indent="-342900">
              <a:buAutoNum type="arabicPeriod"/>
            </a:pPr>
            <a:r>
              <a:rPr lang="en-US" dirty="0"/>
              <a:t>Use Case documents in progress (extended)..</a:t>
            </a:r>
          </a:p>
          <a:p>
            <a:pPr marL="342900" indent="-342900">
              <a:buAutoNum type="arabicPeriod"/>
            </a:pPr>
            <a:r>
              <a:rPr lang="en-US" dirty="0"/>
              <a:t>Conceptual model diagram</a:t>
            </a:r>
          </a:p>
          <a:p>
            <a:pPr marL="342900" indent="-342900">
              <a:buAutoNum type="arabicPeriod"/>
            </a:pPr>
            <a:r>
              <a:rPr lang="en-US" dirty="0"/>
              <a:t>Package diagram</a:t>
            </a:r>
          </a:p>
          <a:p>
            <a:pPr marL="342900" indent="-342900">
              <a:buAutoNum type="arabicPeriod"/>
            </a:pPr>
            <a:r>
              <a:rPr lang="en-US" dirty="0"/>
              <a:t>System  Event sequence diagrams (External systems)</a:t>
            </a:r>
          </a:p>
          <a:p>
            <a:pPr marL="342900" indent="-342900">
              <a:buAutoNum type="arabicPeriod"/>
            </a:pPr>
            <a:r>
              <a:rPr lang="en-US" dirty="0"/>
              <a:t>Screen layouts (with data points)</a:t>
            </a:r>
          </a:p>
          <a:p>
            <a:pPr marL="342900" indent="-342900">
              <a:buAutoNum type="arabicPeriod"/>
            </a:pPr>
            <a:r>
              <a:rPr lang="en-US" dirty="0"/>
              <a:t>Event sequence diagram from concepts</a:t>
            </a:r>
          </a:p>
          <a:p>
            <a:pPr marL="342900" indent="-342900">
              <a:buAutoNum type="arabicPeriod"/>
            </a:pPr>
            <a:r>
              <a:rPr lang="en-US" dirty="0"/>
              <a:t>Collaboration diagrams</a:t>
            </a:r>
          </a:p>
          <a:p>
            <a:pPr marL="342900" indent="-342900">
              <a:buAutoNum type="arabicPeriod"/>
            </a:pPr>
            <a:r>
              <a:rPr lang="en-US" dirty="0"/>
              <a:t>Class diagrams from the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806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393</Words>
  <Application>Microsoft Office PowerPoint</Application>
  <PresentationFormat>Widescreen</PresentationFormat>
  <Paragraphs>133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Mini Project  </vt:lpstr>
      <vt:lpstr>PowerPoint Presentation</vt:lpstr>
      <vt:lpstr>Change 18/4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Naicker, Losh L</dc:creator>
  <cp:lastModifiedBy>Naicker, Losh L</cp:lastModifiedBy>
  <cp:revision>54</cp:revision>
  <dcterms:created xsi:type="dcterms:W3CDTF">2018-04-18T07:04:49Z</dcterms:created>
  <dcterms:modified xsi:type="dcterms:W3CDTF">2018-05-09T13:04:39Z</dcterms:modified>
</cp:coreProperties>
</file>