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E5"/>
    <a:srgbClr val="C0B7A1"/>
    <a:srgbClr val="D7CCB2"/>
    <a:srgbClr val="CDC3AA"/>
    <a:srgbClr val="DBDCB8"/>
    <a:srgbClr val="FFF8CE"/>
    <a:srgbClr val="222A35"/>
    <a:srgbClr val="CDC3AB"/>
    <a:srgbClr val="EDD0BF"/>
    <a:srgbClr val="BFA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43"/>
    <p:restoredTop sz="94786"/>
  </p:normalViewPr>
  <p:slideViewPr>
    <p:cSldViewPr snapToGrid="0" snapToObjects="1" showGuides="1">
      <p:cViewPr>
        <p:scale>
          <a:sx n="228" d="100"/>
          <a:sy n="228" d="100"/>
        </p:scale>
        <p:origin x="-4168" y="-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DAE09-5944-B04C-B27E-A50949A8E7D6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6523F-C34D-384D-AB90-BE39F659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6523F-C34D-384D-AB90-BE39F6595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6523F-C34D-384D-AB90-BE39F6595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2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6523F-C34D-384D-AB90-BE39F6595A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6523F-C34D-384D-AB90-BE39F6595A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2DC7-9C3E-394B-B013-3542C40B6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4F57-0F39-A646-91BC-EE87A182B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C298-8FDB-CC46-A16A-FEA91546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09C1-46ED-A94D-ABC6-92C145AD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10E2-3893-8147-A315-7436191D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5F8F-F769-6A4F-9D8C-29041651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18A98-DD0D-0B4C-8131-A4073A84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E1F4E-3437-2E4C-A2CE-E8619F11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45D-8FD9-E943-9256-C1DF5CB2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7DE0-5BEE-1A49-A744-044F07E9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14204-3C78-C744-982E-56CF3F01E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41FF-A24E-3748-B19E-CDD48C5F4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0B41-2A6A-C941-B6EF-454A6B9D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99997-E370-DD40-8CC3-C941ECF3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9654-F8F0-1348-ADE4-B170D51A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A3C9-FA55-AE46-B70E-7DC8D37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B00D-E74B-DA4F-BF28-9058D98B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9B254-383E-6A44-A378-74D16548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C486-F7FD-6A46-9A93-CD3619E2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5D6D-BD6C-3E4E-A376-D38F3677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5DA1-8AA0-E840-8822-7C91AD7B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C78A-C233-FC49-87C3-AE601559C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169-F46B-C44E-991E-AC844217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5FD4-8D7F-B842-9563-1CEFB922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F956-19F3-2549-B031-140F99E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D8A5-DD47-0C45-A767-FF5F692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6DB9-F926-634F-ACEB-1075386BE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4BDB2-B8C7-5A4F-9044-9F867BA73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DFF29-06C6-C940-9640-7BF1F316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1194-6372-B244-B5E2-3A92BEA3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27B65-356A-DE49-964A-B77CCD2F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1B45-7F6B-8D4B-AC39-6A80BF69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73A2-458F-C841-B0C8-83609BF7B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49C5C-6A62-F04A-B49E-EC7AE086B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BBE31-9A64-3048-8F88-F1AD68D21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8310B-8C78-AE4A-A712-6B7286978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4085F-A0B4-894C-B508-92020B1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E64BC-AD37-BE46-AD65-DD450C69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036E1-6BC3-314C-8601-78B979A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CBFA-6750-184C-90DA-17C6B5BD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D2550-7B03-2B4C-BE88-89A07583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B3BE5-2882-0944-99E6-CDD59724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6B199-BB68-3640-8181-5B0FE07B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F7C45-F829-8041-A2D9-B61FE33E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4B27F-14ED-BD40-A849-349D699F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1CDF6-75FC-CE4D-A9BC-180DF35C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25A5-A2B0-CF4F-AF35-F0ACEF5E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1D304-923E-FF41-AA83-29C78DA0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B35EB-F6F4-C94E-B528-80E1F34CF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BCC2-E2D9-2440-9602-C0ED549D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08E60-1BD8-224E-AB50-B90E7647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C9FF6-6F8C-8444-A9A4-860A1778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C3F5-3712-D541-AF35-D14A8E38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EC792-0D41-8849-940F-245BAE944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0EC35-3F55-5C4C-9BEB-AF6A7BFBB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06AE9-F00F-CC40-AC4E-1905D2F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68774-9595-2E49-AE55-11B9E9A2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E8AB0-2DCF-C74A-BB71-BF4B8470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5B62C-5227-3A4A-BA26-4D19C8C7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7C44-BEEB-0C44-8DD5-08C5106A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E9CF-DC33-5542-8EB6-651906801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3D0C-BB66-CD49-923C-3690A1E379DB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1A91-7FC2-454C-97A7-44151AD88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371B-D866-B74D-AA09-9975C0A30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AA46-3DE4-FF4D-A2AB-3B3D657C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DAE-68C8-5841-8B0F-9C8245E9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14" y="22352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solidFill>
                  <a:srgbClr val="F0F0E5"/>
                </a:solidFill>
                <a:latin typeface="Franklin Gothic Medium" panose="020B0603020102020204" pitchFamily="34" charset="0"/>
                <a:cs typeface="Californian FB" panose="020F0502020204030204" pitchFamily="34" charset="0"/>
              </a:rPr>
              <a:t>Jina 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C3C0E-B374-6545-AD13-58AB4A58E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14" y="439556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rgbClr val="F0F0E5"/>
                </a:solidFill>
                <a:latin typeface="Californian FB" panose="020F0502020204030204" pitchFamily="34" charset="0"/>
                <a:ea typeface="+mj-ea"/>
              </a:rPr>
              <a:t>Developer &amp; Designer</a:t>
            </a:r>
          </a:p>
          <a:p>
            <a:pPr algn="l"/>
            <a:r>
              <a:rPr lang="en-US" sz="1600" dirty="0">
                <a:solidFill>
                  <a:srgbClr val="F0F0E5"/>
                </a:solidFill>
                <a:latin typeface="Californian FB" panose="020F0502020204030204" pitchFamily="34" charset="0"/>
                <a:ea typeface="+mj-ea"/>
              </a:rPr>
              <a:t>Hi, I am a junior studying computer science at University of Pennsylvania. </a:t>
            </a:r>
            <a:br>
              <a:rPr lang="en-US" sz="1600" dirty="0">
                <a:solidFill>
                  <a:srgbClr val="F0F0E5"/>
                </a:solidFill>
                <a:latin typeface="Californian FB" panose="020F0502020204030204" pitchFamily="34" charset="0"/>
                <a:ea typeface="+mj-ea"/>
              </a:rPr>
            </a:br>
            <a:r>
              <a:rPr lang="en-US" sz="1600" dirty="0">
                <a:solidFill>
                  <a:srgbClr val="F0F0E5"/>
                </a:solidFill>
                <a:latin typeface="Californian FB" panose="020F0502020204030204" pitchFamily="34" charset="0"/>
                <a:ea typeface="+mj-ea"/>
              </a:rPr>
              <a:t>I am a programmer and a designer, interested in web/app development and product design.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BC96A-89F5-644A-8577-DD6AE9386594}"/>
              </a:ext>
            </a:extLst>
          </p:cNvPr>
          <p:cNvSpPr txBox="1"/>
          <p:nvPr/>
        </p:nvSpPr>
        <p:spPr>
          <a:xfrm>
            <a:off x="348343" y="319314"/>
            <a:ext cx="68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F0E5"/>
                </a:solidFill>
                <a:latin typeface="Avenir Black" panose="02000503020000020003" pitchFamily="2" charset="0"/>
              </a:rPr>
              <a:t>JL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C003BF-4EE0-9440-95CB-22882E256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67823"/>
              </p:ext>
            </p:extLst>
          </p:nvPr>
        </p:nvGraphicFramePr>
        <p:xfrm>
          <a:off x="3835400" y="319315"/>
          <a:ext cx="8128000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99751018"/>
                    </a:ext>
                  </a:extLst>
                </a:gridCol>
              </a:tblGrid>
              <a:tr h="444455">
                <a:tc>
                  <a:txBody>
                    <a:bodyPr/>
                    <a:lstStyle/>
                    <a:p>
                      <a:pPr algn="r"/>
                      <a:r>
                        <a:rPr lang="en-US" sz="1400" b="0" u="sng" dirty="0">
                          <a:solidFill>
                            <a:srgbClr val="F0F0E5"/>
                          </a:solidFill>
                          <a:latin typeface="Californian FB" panose="0207040306080B030204" pitchFamily="18" charset="77"/>
                        </a:rPr>
                        <a:t>About 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360753"/>
                  </a:ext>
                </a:extLst>
              </a:tr>
              <a:tr h="444455">
                <a:tc>
                  <a:txBody>
                    <a:bodyPr/>
                    <a:lstStyle/>
                    <a:p>
                      <a:pPr algn="r"/>
                      <a:r>
                        <a:rPr lang="en-US" sz="1400" b="0" u="sng" dirty="0">
                          <a:solidFill>
                            <a:srgbClr val="F0F0E5"/>
                          </a:solidFill>
                          <a:latin typeface="Californian FB" panose="0207040306080B030204" pitchFamily="18" charset="77"/>
                        </a:rPr>
                        <a:t>Design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808234"/>
                  </a:ext>
                </a:extLst>
              </a:tr>
              <a:tr h="444455">
                <a:tc>
                  <a:txBody>
                    <a:bodyPr/>
                    <a:lstStyle/>
                    <a:p>
                      <a:pPr algn="r"/>
                      <a:r>
                        <a:rPr lang="en-US" sz="1400" b="0" u="sng" dirty="0">
                          <a:solidFill>
                            <a:srgbClr val="F0F0E5"/>
                          </a:solidFill>
                          <a:latin typeface="Californian FB" panose="0207040306080B030204" pitchFamily="18" charset="77"/>
                        </a:rPr>
                        <a:t>Programming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216386"/>
                  </a:ext>
                </a:extLst>
              </a:tr>
              <a:tr h="444455">
                <a:tc>
                  <a:txBody>
                    <a:bodyPr/>
                    <a:lstStyle/>
                    <a:p>
                      <a:pPr algn="r"/>
                      <a:r>
                        <a:rPr lang="en-US" sz="1400" b="0" u="sng" dirty="0">
                          <a:solidFill>
                            <a:srgbClr val="F0F0E5"/>
                          </a:solidFill>
                          <a:latin typeface="Californian FB" panose="0207040306080B030204" pitchFamily="18" charset="77"/>
                        </a:rPr>
                        <a:t>Journal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18373"/>
                  </a:ext>
                </a:extLst>
              </a:tr>
              <a:tr h="365306">
                <a:tc>
                  <a:txBody>
                    <a:bodyPr/>
                    <a:lstStyle/>
                    <a:p>
                      <a:pPr algn="r"/>
                      <a:r>
                        <a:rPr lang="en-US" sz="1400" b="0" u="sng" dirty="0">
                          <a:solidFill>
                            <a:srgbClr val="F0F0E5"/>
                          </a:solidFill>
                          <a:latin typeface="Californian FB" panose="0207040306080B030204" pitchFamily="18" charset="77"/>
                        </a:rPr>
                        <a:t>Contact 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77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12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B7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E64101-6314-2446-A36A-DBD4E17E48A4}"/>
              </a:ext>
            </a:extLst>
          </p:cNvPr>
          <p:cNvSpPr/>
          <p:nvPr/>
        </p:nvSpPr>
        <p:spPr>
          <a:xfrm>
            <a:off x="1714483" y="2769188"/>
            <a:ext cx="29819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fornian FB" panose="020F0502020204030204" pitchFamily="34" charset="0"/>
              </a:rPr>
              <a:t>Programming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533531-89AB-C140-9798-859BEAA7F9E0}"/>
              </a:ext>
            </a:extLst>
          </p:cNvPr>
          <p:cNvSpPr/>
          <p:nvPr/>
        </p:nvSpPr>
        <p:spPr>
          <a:xfrm>
            <a:off x="8431469" y="2782669"/>
            <a:ext cx="1542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fornian FB" panose="020F0502020204030204" pitchFamily="34" charset="0"/>
              </a:rPr>
              <a:t>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3C9A65-5318-0746-ADA9-F25659CF9361}"/>
              </a:ext>
            </a:extLst>
          </p:cNvPr>
          <p:cNvSpPr/>
          <p:nvPr/>
        </p:nvSpPr>
        <p:spPr>
          <a:xfrm>
            <a:off x="1830683" y="3452648"/>
            <a:ext cx="25999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0F0E5"/>
                </a:solidFill>
                <a:latin typeface="Californian FB" panose="020F0502020204030204" pitchFamily="34" charset="0"/>
              </a:rPr>
              <a:t>Full Stack Development</a:t>
            </a:r>
          </a:p>
          <a:p>
            <a:pPr algn="ctr"/>
            <a:r>
              <a:rPr lang="en-US" sz="1400" dirty="0">
                <a:solidFill>
                  <a:srgbClr val="F0F0E5"/>
                </a:solidFill>
                <a:latin typeface="Californian FB" panose="020F0502020204030204" pitchFamily="34" charset="0"/>
              </a:rPr>
              <a:t>Java | JavaScript |Python </a:t>
            </a:r>
          </a:p>
          <a:p>
            <a:pPr algn="ctr"/>
            <a:r>
              <a:rPr lang="en-US" sz="1400" dirty="0">
                <a:solidFill>
                  <a:srgbClr val="F0F0E5"/>
                </a:solidFill>
                <a:latin typeface="Californian FB" panose="020F0502020204030204" pitchFamily="34" charset="0"/>
              </a:rPr>
              <a:t>Linux | html | CSS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D57556-D177-D24B-9D5B-C55CCB08EF60}"/>
              </a:ext>
            </a:extLst>
          </p:cNvPr>
          <p:cNvSpPr/>
          <p:nvPr/>
        </p:nvSpPr>
        <p:spPr>
          <a:xfrm>
            <a:off x="4881565" y="1351508"/>
            <a:ext cx="242887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0" dirty="0">
                <a:solidFill>
                  <a:srgbClr val="F0F0E5"/>
                </a:solidFill>
                <a:latin typeface="Imprint MT Shadow" pitchFamily="82" charset="77"/>
                <a:ea typeface="Arial Unicode MS" panose="020B0604020202020204" pitchFamily="34" charset="-128"/>
                <a:cs typeface="Bangla MN" pitchFamily="2" charset="0"/>
              </a:rPr>
              <a:t>&amp;</a:t>
            </a:r>
            <a:endParaRPr lang="en-US" sz="24000" dirty="0">
              <a:latin typeface="Imprint MT Shadow" pitchFamily="82" charset="77"/>
              <a:ea typeface="Arial Unicode MS" panose="020B0604020202020204" pitchFamily="34" charset="-128"/>
              <a:cs typeface="Bangla MN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4EEDE2-4F6B-7B4B-8E21-1E390977E940}"/>
              </a:ext>
            </a:extLst>
          </p:cNvPr>
          <p:cNvSpPr/>
          <p:nvPr/>
        </p:nvSpPr>
        <p:spPr>
          <a:xfrm>
            <a:off x="7495610" y="3452648"/>
            <a:ext cx="341412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0F0E5"/>
                </a:solidFill>
                <a:latin typeface="Californian FB" panose="020F0502020204030204" pitchFamily="34" charset="0"/>
              </a:rPr>
              <a:t>Graphic Design &amp; Photography</a:t>
            </a:r>
          </a:p>
          <a:p>
            <a:pPr algn="ctr"/>
            <a:r>
              <a:rPr lang="en-US" sz="1400" dirty="0">
                <a:solidFill>
                  <a:srgbClr val="F0F0E5"/>
                </a:solidFill>
                <a:latin typeface="Californian FB" panose="020F0502020204030204" pitchFamily="34" charset="0"/>
              </a:rPr>
              <a:t>Illustrator | Photoshop</a:t>
            </a:r>
          </a:p>
          <a:p>
            <a:pPr algn="ctr"/>
            <a:r>
              <a:rPr lang="en-US" sz="1400" dirty="0" err="1">
                <a:solidFill>
                  <a:srgbClr val="F0F0E5"/>
                </a:solidFill>
                <a:latin typeface="Californian FB" panose="020F0502020204030204" pitchFamily="34" charset="0"/>
              </a:rPr>
              <a:t>Solidworks</a:t>
            </a:r>
            <a:endParaRPr lang="en-US" sz="1400" dirty="0">
              <a:solidFill>
                <a:srgbClr val="F0F0E5"/>
              </a:solidFill>
              <a:latin typeface="Californian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6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5E761-6412-3649-90B7-EBC2F1D7B541}"/>
              </a:ext>
            </a:extLst>
          </p:cNvPr>
          <p:cNvSpPr/>
          <p:nvPr/>
        </p:nvSpPr>
        <p:spPr>
          <a:xfrm>
            <a:off x="800100" y="819150"/>
            <a:ext cx="2667000" cy="2933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8270F-4E38-8A47-94CE-2B273FC76B78}"/>
              </a:ext>
            </a:extLst>
          </p:cNvPr>
          <p:cNvSpPr/>
          <p:nvPr/>
        </p:nvSpPr>
        <p:spPr>
          <a:xfrm>
            <a:off x="3657600" y="819150"/>
            <a:ext cx="5524500" cy="1885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65333-2C21-374D-B15B-DF2C2DBE71F4}"/>
              </a:ext>
            </a:extLst>
          </p:cNvPr>
          <p:cNvSpPr/>
          <p:nvPr/>
        </p:nvSpPr>
        <p:spPr>
          <a:xfrm>
            <a:off x="9372600" y="819150"/>
            <a:ext cx="2076450" cy="4762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3C752-172E-9543-9125-D96171E0AD1A}"/>
              </a:ext>
            </a:extLst>
          </p:cNvPr>
          <p:cNvSpPr/>
          <p:nvPr/>
        </p:nvSpPr>
        <p:spPr>
          <a:xfrm>
            <a:off x="6096000" y="2895600"/>
            <a:ext cx="3086100" cy="2686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56CE61-6C83-B649-8895-6863F9D45DB5}"/>
              </a:ext>
            </a:extLst>
          </p:cNvPr>
          <p:cNvSpPr/>
          <p:nvPr/>
        </p:nvSpPr>
        <p:spPr>
          <a:xfrm>
            <a:off x="3657600" y="2895600"/>
            <a:ext cx="2247900" cy="2686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677212-C884-304D-8C90-A9B1D277BE35}"/>
              </a:ext>
            </a:extLst>
          </p:cNvPr>
          <p:cNvSpPr/>
          <p:nvPr/>
        </p:nvSpPr>
        <p:spPr>
          <a:xfrm>
            <a:off x="881494" y="4011990"/>
            <a:ext cx="250421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D7CCB2"/>
                </a:solidFill>
                <a:latin typeface="Californian FB" panose="0207040306080B030204" pitchFamily="18" charset="77"/>
              </a:rPr>
              <a:t>Previous </a:t>
            </a:r>
          </a:p>
          <a:p>
            <a:r>
              <a:rPr lang="en-US" sz="4800" dirty="0">
                <a:solidFill>
                  <a:srgbClr val="D7CCB2"/>
                </a:solidFill>
                <a:latin typeface="Californian FB" panose="0207040306080B030204" pitchFamily="18" charset="77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201117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B7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73C48C-8AF7-C54E-A5AE-5DCA7BEC8203}"/>
              </a:ext>
            </a:extLst>
          </p:cNvPr>
          <p:cNvSpPr/>
          <p:nvPr/>
        </p:nvSpPr>
        <p:spPr>
          <a:xfrm>
            <a:off x="4585996" y="310583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alifornian FB" panose="020F0502020204030204" pitchFamily="34" charset="0"/>
              </a:rPr>
              <a:t>More about Me </a:t>
            </a:r>
          </a:p>
        </p:txBody>
      </p:sp>
    </p:spTree>
    <p:extLst>
      <p:ext uri="{BB962C8B-B14F-4D97-AF65-F5344CB8AC3E}">
        <p14:creationId xmlns:p14="http://schemas.microsoft.com/office/powerpoint/2010/main" val="109040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60</Words>
  <Application>Microsoft Macintosh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Black</vt:lpstr>
      <vt:lpstr>Calibri</vt:lpstr>
      <vt:lpstr>Calibri Light</vt:lpstr>
      <vt:lpstr>Californian FB</vt:lpstr>
      <vt:lpstr>Franklin Gothic Medium</vt:lpstr>
      <vt:lpstr>Imprint MT Shadow</vt:lpstr>
      <vt:lpstr>Office Theme</vt:lpstr>
      <vt:lpstr>Jina Lo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Jina Lo</dc:title>
  <dc:creator>Lo, Jina</dc:creator>
  <cp:lastModifiedBy>Lo, Jina</cp:lastModifiedBy>
  <cp:revision>13</cp:revision>
  <dcterms:created xsi:type="dcterms:W3CDTF">2019-06-05T20:31:01Z</dcterms:created>
  <dcterms:modified xsi:type="dcterms:W3CDTF">2019-06-06T19:18:30Z</dcterms:modified>
</cp:coreProperties>
</file>