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60F8A-8048-F5A1-D456-5273A544E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37AB01-B85C-F988-77B7-AF3D15EF3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4C584-3B30-4176-5A54-8679659E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B219-2E6F-494A-9A6A-FBA135D5BE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E74C2-6272-B9BB-0ED8-7A18363C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CBA16-1DE6-2391-B41B-664F0CD2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980C-2E14-4C27-B175-D26FD5644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9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B80C3-D0C8-06AA-B5BC-F71A5924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5EC1C6-7FCC-7436-B31A-0F6800DD5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A16C9-D5FA-46F6-C358-69A57C66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B219-2E6F-494A-9A6A-FBA135D5BE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73532-B767-4278-A6FD-EED72899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A4C5B-A9F1-9F49-7CFF-29091FA1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980C-2E14-4C27-B175-D26FD5644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0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9A6D25-64CC-9652-FAD8-B00425345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5EE3A1-6996-DE6D-0CE5-7383B19B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E3B17-6345-D36F-2905-8396020F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B219-2E6F-494A-9A6A-FBA135D5BE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90F59-C904-24DD-4B4B-2354D4D8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5D8D0-573D-3F6C-0D0D-51C87344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980C-2E14-4C27-B175-D26FD5644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82806-4488-189F-F2E8-D67D8053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4C4BD-2CB8-71C0-36C7-309C5588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DECE4-61D3-7516-C475-F6819063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B219-2E6F-494A-9A6A-FBA135D5BE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9ADE5-5975-C073-EF88-9894D171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53E8E-418C-B89C-E64C-CCAAE71D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980C-2E14-4C27-B175-D26FD5644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4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24D8E-3BC2-E5CA-1882-934FD0F9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CDC73-365F-C15B-C9C0-D68C47CB5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13183-DD57-3C84-ABE6-754B6884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B219-2E6F-494A-9A6A-FBA135D5BE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0C153-6A5D-44D1-4D47-80D32235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33F42-C8E8-52C7-5793-53D2B242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980C-2E14-4C27-B175-D26FD5644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1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95A29-8A2F-24BD-E8B2-73F9EE24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CD881-5FFA-C20C-AA9F-B24CC0756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8A4DDA-D174-0E1F-E60D-4716A962D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1C5F4-C21B-6984-0516-F22B26B8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B219-2E6F-494A-9A6A-FBA135D5BE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BD974-30B7-D157-C481-76172832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B487B-E1E3-61E1-36F0-CF5A2659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980C-2E14-4C27-B175-D26FD5644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B5EEC-7D33-8DD6-D5A7-EC6B94F6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B7BAC-4DEC-84EA-12E4-96B8E2A9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AB9AA5-005A-5D8A-E240-24057218F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8B5D0F-ECD6-9A88-F8DB-62623E42C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12E604-108E-F123-B518-E7CFB6D0B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A0809C-B06C-FDA8-01B6-2D39AD30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B219-2E6F-494A-9A6A-FBA135D5BE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CF522F-D81D-87F7-BAAB-7A7CFF71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091046-E1A6-E306-6F0B-9C33CBA3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980C-2E14-4C27-B175-D26FD5644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6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72357-F5C2-B7EF-5381-D9C51491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514DAE-983B-45A0-65D7-022D0EA0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B219-2E6F-494A-9A6A-FBA135D5BE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07A825-10A0-EAB6-7D5D-F2C689C9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7540F-9383-CAFC-A263-FA416F8C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980C-2E14-4C27-B175-D26FD5644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04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ACCD93-6A8E-A591-5704-987DF8A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B219-2E6F-494A-9A6A-FBA135D5BE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AEB3B-C3D9-B14D-CD19-8F2CD1DB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FC874-12FE-C35B-C1FA-947294F6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980C-2E14-4C27-B175-D26FD5644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4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CC6F4-1443-4303-1DE7-7B20AE02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10BF2-F7EB-6B9A-3833-12BB0A497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3E32DC-A854-A143-DDA5-2025B7D0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557AA-46F5-A621-1FC4-D40324EE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B219-2E6F-494A-9A6A-FBA135D5BE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52638-AF09-AA6F-E4AC-F719C5D8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B0823D-0368-7E6D-B3AF-099A3B4D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980C-2E14-4C27-B175-D26FD5644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5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DADDF-17D7-7363-2746-BB5A1561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111A0A-2AAA-3711-2748-60032A9A1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B892D8-C16F-A8DB-0605-600BB6737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565B5-2DF2-B162-8346-80E6BB0A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B219-2E6F-494A-9A6A-FBA135D5BE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1B42D-210D-63E0-1C99-43D6C11C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28CE8-B3A9-F882-39FD-06EE227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980C-2E14-4C27-B175-D26FD5644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6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91EC27-DF60-2E5C-1066-600040C5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4E860-8F1C-E545-99C4-27296FCB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E862F-0CA3-4990-7595-1D62253B2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B219-2E6F-494A-9A6A-FBA135D5BE7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008B7-2404-7A13-76B1-70B0E8BAD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D1DBA-BE11-CCA8-4715-93879C606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5980C-2E14-4C27-B175-D26FD5644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1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DD0310-3E01-8B7E-BA23-B5253AB1D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9953"/>
              </p:ext>
            </p:extLst>
          </p:nvPr>
        </p:nvGraphicFramePr>
        <p:xfrm>
          <a:off x="982903" y="172027"/>
          <a:ext cx="2308410" cy="2180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735">
                  <a:extLst>
                    <a:ext uri="{9D8B030D-6E8A-4147-A177-3AD203B41FA5}">
                      <a16:colId xmlns:a16="http://schemas.microsoft.com/office/drawing/2014/main" val="515655022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3648187159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305880379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1644622875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1058260718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3985615436"/>
                    </a:ext>
                  </a:extLst>
                </a:gridCol>
              </a:tblGrid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2952265276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2963615913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3956462855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4031791892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2895670209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111574919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A273BD9-13EB-5D6E-4609-25E9BA972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89197"/>
              </p:ext>
            </p:extLst>
          </p:nvPr>
        </p:nvGraphicFramePr>
        <p:xfrm>
          <a:off x="6401569" y="167794"/>
          <a:ext cx="2308410" cy="2180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735">
                  <a:extLst>
                    <a:ext uri="{9D8B030D-6E8A-4147-A177-3AD203B41FA5}">
                      <a16:colId xmlns:a16="http://schemas.microsoft.com/office/drawing/2014/main" val="3324602185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2642913467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1596593567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987727642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842211731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3311900360"/>
                    </a:ext>
                  </a:extLst>
                </a:gridCol>
              </a:tblGrid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458845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830100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?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5958381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0235530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192712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25884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306899D-B7CD-7C98-6AAB-5DFD8EB9E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63250"/>
              </p:ext>
            </p:extLst>
          </p:nvPr>
        </p:nvGraphicFramePr>
        <p:xfrm>
          <a:off x="9110902" y="176261"/>
          <a:ext cx="2308410" cy="2180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735">
                  <a:extLst>
                    <a:ext uri="{9D8B030D-6E8A-4147-A177-3AD203B41FA5}">
                      <a16:colId xmlns:a16="http://schemas.microsoft.com/office/drawing/2014/main" val="3324602185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2642913467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1596593567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987727642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842211731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3311900360"/>
                    </a:ext>
                  </a:extLst>
                </a:gridCol>
              </a:tblGrid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458845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830100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5958381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0235530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192712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25884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5402E7F-9742-BED6-D1D6-A2864D4F4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16774"/>
              </p:ext>
            </p:extLst>
          </p:nvPr>
        </p:nvGraphicFramePr>
        <p:xfrm>
          <a:off x="982903" y="3504430"/>
          <a:ext cx="2308410" cy="2180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735">
                  <a:extLst>
                    <a:ext uri="{9D8B030D-6E8A-4147-A177-3AD203B41FA5}">
                      <a16:colId xmlns:a16="http://schemas.microsoft.com/office/drawing/2014/main" val="3324602185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2642913467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1596593567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987727642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842211731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3311900360"/>
                    </a:ext>
                  </a:extLst>
                </a:gridCol>
              </a:tblGrid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458845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830100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5958381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0235530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192712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25884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0D2457D-4789-7E12-8DE3-0EB7BDF6D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82797"/>
              </p:ext>
            </p:extLst>
          </p:nvPr>
        </p:nvGraphicFramePr>
        <p:xfrm>
          <a:off x="3692236" y="167794"/>
          <a:ext cx="2308410" cy="2180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735">
                  <a:extLst>
                    <a:ext uri="{9D8B030D-6E8A-4147-A177-3AD203B41FA5}">
                      <a16:colId xmlns:a16="http://schemas.microsoft.com/office/drawing/2014/main" val="3324602185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2642913467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1596593567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987727642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842211731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3311900360"/>
                    </a:ext>
                  </a:extLst>
                </a:gridCol>
              </a:tblGrid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458845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830100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5958381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0235530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192712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258846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BB8FD65-3050-BE4A-C7AD-D3B25738B1AB}"/>
              </a:ext>
            </a:extLst>
          </p:cNvPr>
          <p:cNvSpPr/>
          <p:nvPr/>
        </p:nvSpPr>
        <p:spPr>
          <a:xfrm>
            <a:off x="3692236" y="167794"/>
            <a:ext cx="1092200" cy="146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7714940-A235-A267-14BB-DB1E5779A262}"/>
              </a:ext>
            </a:extLst>
          </p:cNvPr>
          <p:cNvSpPr/>
          <p:nvPr/>
        </p:nvSpPr>
        <p:spPr>
          <a:xfrm rot="5400000">
            <a:off x="3305463" y="700809"/>
            <a:ext cx="905164" cy="131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EF889A-A05E-8403-C96D-CEEDB90262A8}"/>
              </a:ext>
            </a:extLst>
          </p:cNvPr>
          <p:cNvSpPr/>
          <p:nvPr/>
        </p:nvSpPr>
        <p:spPr>
          <a:xfrm>
            <a:off x="3692236" y="2494202"/>
            <a:ext cx="2308410" cy="76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가로방향은 가로방향으로 </a:t>
            </a:r>
            <a:r>
              <a:rPr lang="ko-KR" altLang="en-US" sz="1000" dirty="0" err="1">
                <a:solidFill>
                  <a:schemeClr val="tx1"/>
                </a:solidFill>
              </a:rPr>
              <a:t>누적합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세로방향은 세로방향으로 </a:t>
            </a:r>
            <a:r>
              <a:rPr lang="ko-KR" altLang="en-US" sz="1000" dirty="0" err="1">
                <a:solidFill>
                  <a:schemeClr val="tx1"/>
                </a:solidFill>
              </a:rPr>
              <a:t>누적합해준다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B8BADA-C2F7-528F-D4A5-934F11EE0993}"/>
              </a:ext>
            </a:extLst>
          </p:cNvPr>
          <p:cNvSpPr/>
          <p:nvPr/>
        </p:nvSpPr>
        <p:spPr>
          <a:xfrm>
            <a:off x="6401569" y="2494201"/>
            <a:ext cx="2308410" cy="76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파란색 사각형범위에서 </a:t>
            </a:r>
            <a:r>
              <a:rPr lang="en-US" altLang="ko-KR" sz="1000" dirty="0">
                <a:solidFill>
                  <a:schemeClr val="tx1"/>
                </a:solidFill>
              </a:rPr>
              <a:t>“?” </a:t>
            </a:r>
            <a:r>
              <a:rPr lang="ko-KR" altLang="en-US" sz="1000" dirty="0" err="1">
                <a:solidFill>
                  <a:schemeClr val="tx1"/>
                </a:solidFill>
              </a:rPr>
              <a:t>구하는방법은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인접해있는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왼쪽값과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인접해있는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윗쪽값을</a:t>
            </a:r>
            <a:r>
              <a:rPr lang="ko-KR" altLang="en-US" sz="1000" dirty="0">
                <a:solidFill>
                  <a:schemeClr val="tx1"/>
                </a:solidFill>
              </a:rPr>
              <a:t> 더하고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중복으로 </a:t>
            </a:r>
            <a:r>
              <a:rPr lang="ko-KR" altLang="en-US" sz="1000" dirty="0" err="1">
                <a:solidFill>
                  <a:schemeClr val="tx1"/>
                </a:solidFill>
              </a:rPr>
              <a:t>더해진값을</a:t>
            </a:r>
            <a:r>
              <a:rPr lang="ko-KR" altLang="en-US" sz="1000" dirty="0">
                <a:solidFill>
                  <a:schemeClr val="tx1"/>
                </a:solidFill>
              </a:rPr>
              <a:t> 빼기위해 북서방향 </a:t>
            </a:r>
            <a:r>
              <a:rPr lang="ko-KR" altLang="en-US" sz="1000" dirty="0" err="1">
                <a:solidFill>
                  <a:schemeClr val="tx1"/>
                </a:solidFill>
              </a:rPr>
              <a:t>대각값을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빼준다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마지막으로 </a:t>
            </a:r>
            <a:r>
              <a:rPr lang="en-US" altLang="ko-KR" sz="1000" b="1" dirty="0">
                <a:solidFill>
                  <a:schemeClr val="tx1"/>
                </a:solidFill>
              </a:rPr>
              <a:t>“?” </a:t>
            </a:r>
            <a:r>
              <a:rPr lang="ko-KR" altLang="en-US" sz="1000" b="1" dirty="0">
                <a:solidFill>
                  <a:schemeClr val="tx1"/>
                </a:solidFill>
              </a:rPr>
              <a:t>위치도 다시 칠해야 되는 경우라면</a:t>
            </a:r>
            <a:r>
              <a:rPr lang="en-US" altLang="ko-KR" sz="1000" b="1" dirty="0">
                <a:solidFill>
                  <a:schemeClr val="tx1"/>
                </a:solidFill>
              </a:rPr>
              <a:t>(W or B) +1 </a:t>
            </a:r>
            <a:r>
              <a:rPr lang="ko-KR" altLang="en-US" sz="1000" b="1" dirty="0">
                <a:solidFill>
                  <a:schemeClr val="tx1"/>
                </a:solidFill>
              </a:rPr>
              <a:t>해준다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82C198-FCC4-B181-5B91-61D7000DFA5B}"/>
              </a:ext>
            </a:extLst>
          </p:cNvPr>
          <p:cNvSpPr/>
          <p:nvPr/>
        </p:nvSpPr>
        <p:spPr>
          <a:xfrm>
            <a:off x="6401569" y="535709"/>
            <a:ext cx="775085" cy="68349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359150-3856-AD3D-538F-F7EFBF42BFFF}"/>
              </a:ext>
            </a:extLst>
          </p:cNvPr>
          <p:cNvSpPr/>
          <p:nvPr/>
        </p:nvSpPr>
        <p:spPr>
          <a:xfrm>
            <a:off x="6994879" y="731212"/>
            <a:ext cx="193623" cy="146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endParaRPr lang="ko-KR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1EF96-263E-5755-DDB8-094CDD28AB7A}"/>
              </a:ext>
            </a:extLst>
          </p:cNvPr>
          <p:cNvSpPr/>
          <p:nvPr/>
        </p:nvSpPr>
        <p:spPr>
          <a:xfrm>
            <a:off x="6595488" y="1072958"/>
            <a:ext cx="193623" cy="146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endParaRPr lang="ko-KR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A8DD1A-120D-CD68-C470-41A40BC6AD3C}"/>
              </a:ext>
            </a:extLst>
          </p:cNvPr>
          <p:cNvSpPr/>
          <p:nvPr/>
        </p:nvSpPr>
        <p:spPr>
          <a:xfrm>
            <a:off x="6597349" y="720630"/>
            <a:ext cx="193623" cy="146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-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EFFEDD-F53F-5F83-CE6A-A8A6CA9B6385}"/>
              </a:ext>
            </a:extLst>
          </p:cNvPr>
          <p:cNvSpPr/>
          <p:nvPr/>
        </p:nvSpPr>
        <p:spPr>
          <a:xfrm>
            <a:off x="982903" y="5799281"/>
            <a:ext cx="2308410" cy="76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파란색범위에서 </a:t>
            </a:r>
            <a:r>
              <a:rPr lang="ko-KR" altLang="en-US" sz="1000" dirty="0" err="1">
                <a:solidFill>
                  <a:schemeClr val="tx1"/>
                </a:solidFill>
              </a:rPr>
              <a:t>색칠해야될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고쳐야될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개수를 구하려면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E640D-3916-7085-E155-D02A45C7B771}"/>
              </a:ext>
            </a:extLst>
          </p:cNvPr>
          <p:cNvSpPr/>
          <p:nvPr/>
        </p:nvSpPr>
        <p:spPr>
          <a:xfrm>
            <a:off x="1385455" y="3897745"/>
            <a:ext cx="1136072" cy="14131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6081E73-1BFA-4006-147B-98235483E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58556"/>
              </p:ext>
            </p:extLst>
          </p:nvPr>
        </p:nvGraphicFramePr>
        <p:xfrm>
          <a:off x="3692236" y="3504430"/>
          <a:ext cx="2308410" cy="2180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735">
                  <a:extLst>
                    <a:ext uri="{9D8B030D-6E8A-4147-A177-3AD203B41FA5}">
                      <a16:colId xmlns:a16="http://schemas.microsoft.com/office/drawing/2014/main" val="3324602185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2642913467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1596593567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987727642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842211731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3311900360"/>
                    </a:ext>
                  </a:extLst>
                </a:gridCol>
              </a:tblGrid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458845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830100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5958381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0235530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192712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258846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E7CB5E-0EE1-5811-39C7-C0AC31859C24}"/>
              </a:ext>
            </a:extLst>
          </p:cNvPr>
          <p:cNvSpPr/>
          <p:nvPr/>
        </p:nvSpPr>
        <p:spPr>
          <a:xfrm>
            <a:off x="3692236" y="5799281"/>
            <a:ext cx="2308410" cy="76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파란색범위에서 </a:t>
            </a:r>
            <a:r>
              <a:rPr lang="ko-KR" altLang="en-US" sz="1000" dirty="0" err="1">
                <a:solidFill>
                  <a:schemeClr val="tx1"/>
                </a:solidFill>
              </a:rPr>
              <a:t>색칠해야될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고쳐야될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개수를 구하려면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30E9A4B-CAF1-CFBF-0CC9-E3B63E061DF0}"/>
              </a:ext>
            </a:extLst>
          </p:cNvPr>
          <p:cNvSpPr/>
          <p:nvPr/>
        </p:nvSpPr>
        <p:spPr>
          <a:xfrm>
            <a:off x="3692236" y="3504430"/>
            <a:ext cx="1538624" cy="18064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13CF3DD-9F82-CF70-ECEC-2C7DCBCB1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58556"/>
              </p:ext>
            </p:extLst>
          </p:nvPr>
        </p:nvGraphicFramePr>
        <p:xfrm>
          <a:off x="6401569" y="3504430"/>
          <a:ext cx="2308410" cy="2180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735">
                  <a:extLst>
                    <a:ext uri="{9D8B030D-6E8A-4147-A177-3AD203B41FA5}">
                      <a16:colId xmlns:a16="http://schemas.microsoft.com/office/drawing/2014/main" val="3324602185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2642913467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1596593567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987727642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842211731"/>
                    </a:ext>
                  </a:extLst>
                </a:gridCol>
                <a:gridCol w="384735">
                  <a:extLst>
                    <a:ext uri="{9D8B030D-6E8A-4147-A177-3AD203B41FA5}">
                      <a16:colId xmlns:a16="http://schemas.microsoft.com/office/drawing/2014/main" val="3311900360"/>
                    </a:ext>
                  </a:extLst>
                </a:gridCol>
              </a:tblGrid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458845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830100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5958381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0235530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192712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258846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7E545C-A2E0-B4CA-9A0F-51474291FA9F}"/>
              </a:ext>
            </a:extLst>
          </p:cNvPr>
          <p:cNvSpPr/>
          <p:nvPr/>
        </p:nvSpPr>
        <p:spPr>
          <a:xfrm>
            <a:off x="6401569" y="5799281"/>
            <a:ext cx="2308410" cy="76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지정된범위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파란색 사각형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를 제외한 나머지 범위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초록색 사각형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왼쪽 범위 </a:t>
            </a:r>
            <a:r>
              <a:rPr lang="ko-KR" altLang="en-US" sz="1000" dirty="0" err="1">
                <a:solidFill>
                  <a:schemeClr val="tx1"/>
                </a:solidFill>
              </a:rPr>
              <a:t>누적합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윗쪽</a:t>
            </a:r>
            <a:r>
              <a:rPr lang="ko-KR" altLang="en-US" sz="1000" dirty="0">
                <a:solidFill>
                  <a:schemeClr val="tx1"/>
                </a:solidFill>
              </a:rPr>
              <a:t> 범위 누적합을 빼고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중복으로 </a:t>
            </a:r>
            <a:r>
              <a:rPr lang="ko-KR" altLang="en-US" sz="1000" dirty="0" err="1">
                <a:solidFill>
                  <a:schemeClr val="tx1"/>
                </a:solidFill>
              </a:rPr>
              <a:t>빼준</a:t>
            </a:r>
            <a:r>
              <a:rPr lang="ko-KR" altLang="en-US" sz="1000" dirty="0">
                <a:solidFill>
                  <a:schemeClr val="tx1"/>
                </a:solidFill>
              </a:rPr>
              <a:t> 북서방향 </a:t>
            </a:r>
            <a:r>
              <a:rPr lang="ko-KR" altLang="en-US" sz="1000" dirty="0" err="1">
                <a:solidFill>
                  <a:schemeClr val="tx1"/>
                </a:solidFill>
              </a:rPr>
              <a:t>대각값을</a:t>
            </a:r>
            <a:r>
              <a:rPr lang="ko-KR" altLang="en-US" sz="1000" dirty="0">
                <a:solidFill>
                  <a:schemeClr val="tx1"/>
                </a:solidFill>
              </a:rPr>
              <a:t> 더해준다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70783C-FB8E-5B50-0A8F-C648119B0D21}"/>
              </a:ext>
            </a:extLst>
          </p:cNvPr>
          <p:cNvSpPr/>
          <p:nvPr/>
        </p:nvSpPr>
        <p:spPr>
          <a:xfrm>
            <a:off x="6401569" y="3504430"/>
            <a:ext cx="387542" cy="1806479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26E19C-C83F-76CE-68D7-CEB0054CB430}"/>
              </a:ext>
            </a:extLst>
          </p:cNvPr>
          <p:cNvSpPr/>
          <p:nvPr/>
        </p:nvSpPr>
        <p:spPr>
          <a:xfrm>
            <a:off x="6391565" y="3504430"/>
            <a:ext cx="1551708" cy="384079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3FA0FB4-BEE0-66B9-F0BE-EE0EC77EC4AA}"/>
              </a:ext>
            </a:extLst>
          </p:cNvPr>
          <p:cNvSpPr/>
          <p:nvPr/>
        </p:nvSpPr>
        <p:spPr>
          <a:xfrm>
            <a:off x="7592676" y="3565236"/>
            <a:ext cx="304414" cy="295563"/>
          </a:xfrm>
          <a:prstGeom prst="ellips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4AC1BED-BCF7-7CCF-0C44-9CE4EE98B98E}"/>
              </a:ext>
            </a:extLst>
          </p:cNvPr>
          <p:cNvSpPr/>
          <p:nvPr/>
        </p:nvSpPr>
        <p:spPr>
          <a:xfrm>
            <a:off x="6416284" y="5015346"/>
            <a:ext cx="304414" cy="295563"/>
          </a:xfrm>
          <a:prstGeom prst="ellips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9DAAD1-8548-9208-1A92-025930B576C6}"/>
              </a:ext>
            </a:extLst>
          </p:cNvPr>
          <p:cNvSpPr/>
          <p:nvPr/>
        </p:nvSpPr>
        <p:spPr>
          <a:xfrm>
            <a:off x="6807201" y="3912369"/>
            <a:ext cx="1136072" cy="141316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959479A-A1A6-C2A7-047A-512E964D0951}"/>
              </a:ext>
            </a:extLst>
          </p:cNvPr>
          <p:cNvSpPr/>
          <p:nvPr/>
        </p:nvSpPr>
        <p:spPr>
          <a:xfrm>
            <a:off x="6424660" y="3548687"/>
            <a:ext cx="304414" cy="295563"/>
          </a:xfrm>
          <a:prstGeom prst="ellips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9F5218-4499-BAE1-45B1-C3F1E1F2C09B}"/>
              </a:ext>
            </a:extLst>
          </p:cNvPr>
          <p:cNvSpPr/>
          <p:nvPr/>
        </p:nvSpPr>
        <p:spPr>
          <a:xfrm>
            <a:off x="6567949" y="3669528"/>
            <a:ext cx="193623" cy="146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endParaRPr lang="ko-KR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92B0CF-AF1C-3D89-57E5-367A4BDE2C7F}"/>
              </a:ext>
            </a:extLst>
          </p:cNvPr>
          <p:cNvSpPr/>
          <p:nvPr/>
        </p:nvSpPr>
        <p:spPr>
          <a:xfrm>
            <a:off x="7726558" y="3651442"/>
            <a:ext cx="193623" cy="146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-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5351FE4-1B62-A02F-9C7B-F3F3F3646BB5}"/>
              </a:ext>
            </a:extLst>
          </p:cNvPr>
          <p:cNvSpPr/>
          <p:nvPr/>
        </p:nvSpPr>
        <p:spPr>
          <a:xfrm>
            <a:off x="6562992" y="5098473"/>
            <a:ext cx="193623" cy="146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-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8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308</Words>
  <Application>Microsoft Office PowerPoint</Application>
  <PresentationFormat>와이드스크린</PresentationFormat>
  <Paragraphs>232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신호</dc:creator>
  <cp:lastModifiedBy>이 신호</cp:lastModifiedBy>
  <cp:revision>4</cp:revision>
  <dcterms:created xsi:type="dcterms:W3CDTF">2023-01-08T03:49:09Z</dcterms:created>
  <dcterms:modified xsi:type="dcterms:W3CDTF">2023-01-08T04:01:01Z</dcterms:modified>
</cp:coreProperties>
</file>