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3"/>
  </p:notesMasterIdLst>
  <p:sldIdLst>
    <p:sldId id="256" r:id="rId2"/>
    <p:sldId id="267" r:id="rId3"/>
    <p:sldId id="266" r:id="rId4"/>
    <p:sldId id="257" r:id="rId5"/>
    <p:sldId id="264" r:id="rId6"/>
    <p:sldId id="265"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3BC"/>
    <a:srgbClr val="3EB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B1D93-B973-4E15-9763-907DB4DB5DC4}" v="600" dt="2023-03-25T17:13:24.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3699" autoAdjust="0"/>
  </p:normalViewPr>
  <p:slideViewPr>
    <p:cSldViewPr snapToGrid="0" showGuides="1">
      <p:cViewPr varScale="1">
        <p:scale>
          <a:sx n="45" d="100"/>
          <a:sy n="45" d="100"/>
        </p:scale>
        <p:origin x="1516"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Lakes" userId="ea0cd9429cdefcd6" providerId="LiveId" clId="{9C668683-ED8A-4749-B54B-25B71FB99A3C}"/>
    <pc:docChg chg="modSld">
      <pc:chgData name="Charles Lakes" userId="ea0cd9429cdefcd6" providerId="LiveId" clId="{9C668683-ED8A-4749-B54B-25B71FB99A3C}" dt="2023-02-28T05:42:12.298" v="88" actId="20577"/>
      <pc:docMkLst>
        <pc:docMk/>
      </pc:docMkLst>
      <pc:sldChg chg="modNotesTx">
        <pc:chgData name="Charles Lakes" userId="ea0cd9429cdefcd6" providerId="LiveId" clId="{9C668683-ED8A-4749-B54B-25B71FB99A3C}" dt="2023-02-28T05:42:12.298" v="88" actId="20577"/>
        <pc:sldMkLst>
          <pc:docMk/>
          <pc:sldMk cId="2601770333" sldId="256"/>
        </pc:sldMkLst>
      </pc:sldChg>
      <pc:sldChg chg="modSp">
        <pc:chgData name="Charles Lakes" userId="ea0cd9429cdefcd6" providerId="LiveId" clId="{9C668683-ED8A-4749-B54B-25B71FB99A3C}" dt="2023-02-12T20:49:17.529" v="26" actId="20577"/>
        <pc:sldMkLst>
          <pc:docMk/>
          <pc:sldMk cId="2519414743" sldId="264"/>
        </pc:sldMkLst>
        <pc:spChg chg="mod">
          <ac:chgData name="Charles Lakes" userId="ea0cd9429cdefcd6" providerId="LiveId" clId="{9C668683-ED8A-4749-B54B-25B71FB99A3C}" dt="2023-02-12T20:49:17.529" v="26" actId="20577"/>
          <ac:spMkLst>
            <pc:docMk/>
            <pc:sldMk cId="2519414743" sldId="264"/>
            <ac:spMk id="10" creationId="{94E524E0-BDF1-1710-4D91-C1FF1C778827}"/>
          </ac:spMkLst>
        </pc:spChg>
      </pc:sldChg>
    </pc:docChg>
  </pc:docChgLst>
  <pc:docChgLst>
    <pc:chgData name="Charles Lakes" userId="ea0cd9429cdefcd6" providerId="LiveId" clId="{CE7B1D93-B973-4E15-9763-907DB4DB5DC4}"/>
    <pc:docChg chg="undo redo custSel addSld delSld modSld sldOrd addMainMaster delMainMaster">
      <pc:chgData name="Charles Lakes" userId="ea0cd9429cdefcd6" providerId="LiveId" clId="{CE7B1D93-B973-4E15-9763-907DB4DB5DC4}" dt="2023-03-25T17:13:28.501" v="10319"/>
      <pc:docMkLst>
        <pc:docMk/>
      </pc:docMkLst>
      <pc:sldChg chg="addSp delSp modSp new mod setBg modClrScheme chgLayout modNotesTx">
        <pc:chgData name="Charles Lakes" userId="ea0cd9429cdefcd6" providerId="LiveId" clId="{CE7B1D93-B973-4E15-9763-907DB4DB5DC4}" dt="2023-03-25T17:12:45.338" v="10317" actId="20577"/>
        <pc:sldMkLst>
          <pc:docMk/>
          <pc:sldMk cId="2601770333" sldId="256"/>
        </pc:sldMkLst>
        <pc:spChg chg="mod">
          <ac:chgData name="Charles Lakes" userId="ea0cd9429cdefcd6" providerId="LiveId" clId="{CE7B1D93-B973-4E15-9763-907DB4DB5DC4}" dt="2023-02-09T02:14:03.122" v="226" actId="26606"/>
          <ac:spMkLst>
            <pc:docMk/>
            <pc:sldMk cId="2601770333" sldId="256"/>
            <ac:spMk id="2" creationId="{F7A6FF5F-1AFE-610C-A93E-137387753E83}"/>
          </ac:spMkLst>
        </pc:spChg>
        <pc:spChg chg="mod">
          <ac:chgData name="Charles Lakes" userId="ea0cd9429cdefcd6" providerId="LiveId" clId="{CE7B1D93-B973-4E15-9763-907DB4DB5DC4}" dt="2023-03-25T15:52:07.008" v="10261" actId="207"/>
          <ac:spMkLst>
            <pc:docMk/>
            <pc:sldMk cId="2601770333" sldId="256"/>
            <ac:spMk id="3" creationId="{520D0692-EFB5-AED6-1336-A45475AE858D}"/>
          </ac:spMkLst>
        </pc:spChg>
        <pc:spChg chg="add del">
          <ac:chgData name="Charles Lakes" userId="ea0cd9429cdefcd6" providerId="LiveId" clId="{CE7B1D93-B973-4E15-9763-907DB4DB5DC4}" dt="2023-02-09T02:10:43.014" v="197" actId="26606"/>
          <ac:spMkLst>
            <pc:docMk/>
            <pc:sldMk cId="2601770333" sldId="256"/>
            <ac:spMk id="9" creationId="{85CB65D0-496F-4797-A015-C85839E35D1A}"/>
          </ac:spMkLst>
        </pc:spChg>
        <pc:spChg chg="add del">
          <ac:chgData name="Charles Lakes" userId="ea0cd9429cdefcd6" providerId="LiveId" clId="{CE7B1D93-B973-4E15-9763-907DB4DB5DC4}" dt="2023-02-09T02:10:43.014" v="197" actId="26606"/>
          <ac:spMkLst>
            <pc:docMk/>
            <pc:sldMk cId="2601770333" sldId="256"/>
            <ac:spMk id="11" creationId="{95D2C779-8883-4E5F-A170-0F464918C1B7}"/>
          </ac:spMkLst>
        </pc:spChg>
        <pc:spChg chg="add del">
          <ac:chgData name="Charles Lakes" userId="ea0cd9429cdefcd6" providerId="LiveId" clId="{CE7B1D93-B973-4E15-9763-907DB4DB5DC4}" dt="2023-02-09T02:09:42.769" v="174" actId="26606"/>
          <ac:spMkLst>
            <pc:docMk/>
            <pc:sldMk cId="2601770333" sldId="256"/>
            <ac:spMk id="18" creationId="{33E93247-6229-44AB-A550-739E971E690B}"/>
          </ac:spMkLst>
        </pc:spChg>
        <pc:spChg chg="add del">
          <ac:chgData name="Charles Lakes" userId="ea0cd9429cdefcd6" providerId="LiveId" clId="{CE7B1D93-B973-4E15-9763-907DB4DB5DC4}" dt="2023-02-09T02:09:42.769" v="174" actId="26606"/>
          <ac:spMkLst>
            <pc:docMk/>
            <pc:sldMk cId="2601770333" sldId="256"/>
            <ac:spMk id="20" creationId="{B1ACE4AF-84DA-48B2-A249-C353FC933597}"/>
          </ac:spMkLst>
        </pc:spChg>
        <pc:spChg chg="add del">
          <ac:chgData name="Charles Lakes" userId="ea0cd9429cdefcd6" providerId="LiveId" clId="{CE7B1D93-B973-4E15-9763-907DB4DB5DC4}" dt="2023-02-09T02:09:44.901" v="176" actId="26606"/>
          <ac:spMkLst>
            <pc:docMk/>
            <pc:sldMk cId="2601770333" sldId="256"/>
            <ac:spMk id="24" creationId="{33E93247-6229-44AB-A550-739E971E690B}"/>
          </ac:spMkLst>
        </pc:spChg>
        <pc:spChg chg="add del">
          <ac:chgData name="Charles Lakes" userId="ea0cd9429cdefcd6" providerId="LiveId" clId="{CE7B1D93-B973-4E15-9763-907DB4DB5DC4}" dt="2023-02-09T02:09:50.451" v="178" actId="26606"/>
          <ac:spMkLst>
            <pc:docMk/>
            <pc:sldMk cId="2601770333" sldId="256"/>
            <ac:spMk id="28" creationId="{33E93247-6229-44AB-A550-739E971E690B}"/>
          </ac:spMkLst>
        </pc:spChg>
        <pc:spChg chg="add del">
          <ac:chgData name="Charles Lakes" userId="ea0cd9429cdefcd6" providerId="LiveId" clId="{CE7B1D93-B973-4E15-9763-907DB4DB5DC4}" dt="2023-02-09T02:09:50.451" v="178" actId="26606"/>
          <ac:spMkLst>
            <pc:docMk/>
            <pc:sldMk cId="2601770333" sldId="256"/>
            <ac:spMk id="29" creationId="{B1ACE4AF-84DA-48B2-A249-C353FC933597}"/>
          </ac:spMkLst>
        </pc:spChg>
        <pc:spChg chg="add del">
          <ac:chgData name="Charles Lakes" userId="ea0cd9429cdefcd6" providerId="LiveId" clId="{CE7B1D93-B973-4E15-9763-907DB4DB5DC4}" dt="2023-02-09T02:09:52.857" v="180" actId="26606"/>
          <ac:spMkLst>
            <pc:docMk/>
            <pc:sldMk cId="2601770333" sldId="256"/>
            <ac:spMk id="32" creationId="{33E93247-6229-44AB-A550-739E971E690B}"/>
          </ac:spMkLst>
        </pc:spChg>
        <pc:spChg chg="add del">
          <ac:chgData name="Charles Lakes" userId="ea0cd9429cdefcd6" providerId="LiveId" clId="{CE7B1D93-B973-4E15-9763-907DB4DB5DC4}" dt="2023-02-09T02:10:05.331" v="182" actId="26606"/>
          <ac:spMkLst>
            <pc:docMk/>
            <pc:sldMk cId="2601770333" sldId="256"/>
            <ac:spMk id="36" creationId="{33E93247-6229-44AB-A550-739E971E690B}"/>
          </ac:spMkLst>
        </pc:spChg>
        <pc:spChg chg="add del">
          <ac:chgData name="Charles Lakes" userId="ea0cd9429cdefcd6" providerId="LiveId" clId="{CE7B1D93-B973-4E15-9763-907DB4DB5DC4}" dt="2023-02-09T02:10:13.838" v="184" actId="26606"/>
          <ac:spMkLst>
            <pc:docMk/>
            <pc:sldMk cId="2601770333" sldId="256"/>
            <ac:spMk id="39" creationId="{33E93247-6229-44AB-A550-739E971E690B}"/>
          </ac:spMkLst>
        </pc:spChg>
        <pc:spChg chg="add del">
          <ac:chgData name="Charles Lakes" userId="ea0cd9429cdefcd6" providerId="LiveId" clId="{CE7B1D93-B973-4E15-9763-907DB4DB5DC4}" dt="2023-02-09T02:10:27.634" v="186" actId="26606"/>
          <ac:spMkLst>
            <pc:docMk/>
            <pc:sldMk cId="2601770333" sldId="256"/>
            <ac:spMk id="42" creationId="{33E93247-6229-44AB-A550-739E971E690B}"/>
          </ac:spMkLst>
        </pc:spChg>
        <pc:spChg chg="add del">
          <ac:chgData name="Charles Lakes" userId="ea0cd9429cdefcd6" providerId="LiveId" clId="{CE7B1D93-B973-4E15-9763-907DB4DB5DC4}" dt="2023-02-09T02:10:27.634" v="186" actId="26606"/>
          <ac:spMkLst>
            <pc:docMk/>
            <pc:sldMk cId="2601770333" sldId="256"/>
            <ac:spMk id="43" creationId="{B1ACE4AF-84DA-48B2-A249-C353FC933597}"/>
          </ac:spMkLst>
        </pc:spChg>
        <pc:spChg chg="add del">
          <ac:chgData name="Charles Lakes" userId="ea0cd9429cdefcd6" providerId="LiveId" clId="{CE7B1D93-B973-4E15-9763-907DB4DB5DC4}" dt="2023-02-09T02:10:30.988" v="188" actId="26606"/>
          <ac:spMkLst>
            <pc:docMk/>
            <pc:sldMk cId="2601770333" sldId="256"/>
            <ac:spMk id="46" creationId="{33E93247-6229-44AB-A550-739E971E690B}"/>
          </ac:spMkLst>
        </pc:spChg>
        <pc:spChg chg="add del">
          <ac:chgData name="Charles Lakes" userId="ea0cd9429cdefcd6" providerId="LiveId" clId="{CE7B1D93-B973-4E15-9763-907DB4DB5DC4}" dt="2023-02-09T02:10:30.988" v="188" actId="26606"/>
          <ac:spMkLst>
            <pc:docMk/>
            <pc:sldMk cId="2601770333" sldId="256"/>
            <ac:spMk id="47" creationId="{6BB6B482-ACCA-4938-8AEA-49D525C17221}"/>
          </ac:spMkLst>
        </pc:spChg>
        <pc:spChg chg="add del">
          <ac:chgData name="Charles Lakes" userId="ea0cd9429cdefcd6" providerId="LiveId" clId="{CE7B1D93-B973-4E15-9763-907DB4DB5DC4}" dt="2023-02-09T02:10:30.988" v="188" actId="26606"/>
          <ac:spMkLst>
            <pc:docMk/>
            <pc:sldMk cId="2601770333" sldId="256"/>
            <ac:spMk id="48" creationId="{612349FF-7742-42ED-ADF3-238B5DDD176C}"/>
          </ac:spMkLst>
        </pc:spChg>
        <pc:spChg chg="add del">
          <ac:chgData name="Charles Lakes" userId="ea0cd9429cdefcd6" providerId="LiveId" clId="{CE7B1D93-B973-4E15-9763-907DB4DB5DC4}" dt="2023-02-09T02:10:35.236" v="190" actId="26606"/>
          <ac:spMkLst>
            <pc:docMk/>
            <pc:sldMk cId="2601770333" sldId="256"/>
            <ac:spMk id="52" creationId="{33E93247-6229-44AB-A550-739E971E690B}"/>
          </ac:spMkLst>
        </pc:spChg>
        <pc:spChg chg="add del">
          <ac:chgData name="Charles Lakes" userId="ea0cd9429cdefcd6" providerId="LiveId" clId="{CE7B1D93-B973-4E15-9763-907DB4DB5DC4}" dt="2023-02-09T02:10:35.236" v="190" actId="26606"/>
          <ac:spMkLst>
            <pc:docMk/>
            <pc:sldMk cId="2601770333" sldId="256"/>
            <ac:spMk id="53" creationId="{6BB6B482-ACCA-4938-8AEA-49D525C17221}"/>
          </ac:spMkLst>
        </pc:spChg>
        <pc:spChg chg="add del">
          <ac:chgData name="Charles Lakes" userId="ea0cd9429cdefcd6" providerId="LiveId" clId="{CE7B1D93-B973-4E15-9763-907DB4DB5DC4}" dt="2023-02-09T02:10:38.256" v="192" actId="26606"/>
          <ac:spMkLst>
            <pc:docMk/>
            <pc:sldMk cId="2601770333" sldId="256"/>
            <ac:spMk id="56" creationId="{33E93247-6229-44AB-A550-739E971E690B}"/>
          </ac:spMkLst>
        </pc:spChg>
        <pc:spChg chg="add del">
          <ac:chgData name="Charles Lakes" userId="ea0cd9429cdefcd6" providerId="LiveId" clId="{CE7B1D93-B973-4E15-9763-907DB4DB5DC4}" dt="2023-02-09T02:10:38.256" v="192" actId="26606"/>
          <ac:spMkLst>
            <pc:docMk/>
            <pc:sldMk cId="2601770333" sldId="256"/>
            <ac:spMk id="57" creationId="{6BB6B482-ACCA-4938-8AEA-49D525C17221}"/>
          </ac:spMkLst>
        </pc:spChg>
        <pc:spChg chg="add del">
          <ac:chgData name="Charles Lakes" userId="ea0cd9429cdefcd6" providerId="LiveId" clId="{CE7B1D93-B973-4E15-9763-907DB4DB5DC4}" dt="2023-02-09T02:10:40.999" v="194" actId="26606"/>
          <ac:spMkLst>
            <pc:docMk/>
            <pc:sldMk cId="2601770333" sldId="256"/>
            <ac:spMk id="60" creationId="{33E93247-6229-44AB-A550-739E971E690B}"/>
          </ac:spMkLst>
        </pc:spChg>
        <pc:spChg chg="add del">
          <ac:chgData name="Charles Lakes" userId="ea0cd9429cdefcd6" providerId="LiveId" clId="{CE7B1D93-B973-4E15-9763-907DB4DB5DC4}" dt="2023-02-09T02:10:40.999" v="194" actId="26606"/>
          <ac:spMkLst>
            <pc:docMk/>
            <pc:sldMk cId="2601770333" sldId="256"/>
            <ac:spMk id="61" creationId="{6BB6B482-ACCA-4938-8AEA-49D525C17221}"/>
          </ac:spMkLst>
        </pc:spChg>
        <pc:spChg chg="add del">
          <ac:chgData name="Charles Lakes" userId="ea0cd9429cdefcd6" providerId="LiveId" clId="{CE7B1D93-B973-4E15-9763-907DB4DB5DC4}" dt="2023-02-09T02:10:42.992" v="196" actId="26606"/>
          <ac:spMkLst>
            <pc:docMk/>
            <pc:sldMk cId="2601770333" sldId="256"/>
            <ac:spMk id="64" creationId="{33E93247-6229-44AB-A550-739E971E690B}"/>
          </ac:spMkLst>
        </pc:spChg>
        <pc:spChg chg="add del">
          <ac:chgData name="Charles Lakes" userId="ea0cd9429cdefcd6" providerId="LiveId" clId="{CE7B1D93-B973-4E15-9763-907DB4DB5DC4}" dt="2023-02-09T02:10:42.992" v="196" actId="26606"/>
          <ac:spMkLst>
            <pc:docMk/>
            <pc:sldMk cId="2601770333" sldId="256"/>
            <ac:spMk id="65" creationId="{6BB6B482-ACCA-4938-8AEA-49D525C17221}"/>
          </ac:spMkLst>
        </pc:spChg>
        <pc:spChg chg="add del">
          <ac:chgData name="Charles Lakes" userId="ea0cd9429cdefcd6" providerId="LiveId" clId="{CE7B1D93-B973-4E15-9763-907DB4DB5DC4}" dt="2023-02-09T02:10:42.992" v="196" actId="26606"/>
          <ac:spMkLst>
            <pc:docMk/>
            <pc:sldMk cId="2601770333" sldId="256"/>
            <ac:spMk id="66" creationId="{612349FF-7742-42ED-ADF3-238B5DDD176C}"/>
          </ac:spMkLst>
        </pc:spChg>
        <pc:spChg chg="add del">
          <ac:chgData name="Charles Lakes" userId="ea0cd9429cdefcd6" providerId="LiveId" clId="{CE7B1D93-B973-4E15-9763-907DB4DB5DC4}" dt="2023-02-09T02:14:03.122" v="226" actId="26606"/>
          <ac:spMkLst>
            <pc:docMk/>
            <pc:sldMk cId="2601770333" sldId="256"/>
            <ac:spMk id="70" creationId="{33E93247-6229-44AB-A550-739E971E690B}"/>
          </ac:spMkLst>
        </pc:spChg>
        <pc:spChg chg="add del">
          <ac:chgData name="Charles Lakes" userId="ea0cd9429cdefcd6" providerId="LiveId" clId="{CE7B1D93-B973-4E15-9763-907DB4DB5DC4}" dt="2023-02-09T02:14:03.122" v="226" actId="26606"/>
          <ac:spMkLst>
            <pc:docMk/>
            <pc:sldMk cId="2601770333" sldId="256"/>
            <ac:spMk id="71" creationId="{6BB6B482-ACCA-4938-8AEA-49D525C17221}"/>
          </ac:spMkLst>
        </pc:spChg>
        <pc:spChg chg="add del">
          <ac:chgData name="Charles Lakes" userId="ea0cd9429cdefcd6" providerId="LiveId" clId="{CE7B1D93-B973-4E15-9763-907DB4DB5DC4}" dt="2023-02-09T02:13:15.353" v="217" actId="26606"/>
          <ac:spMkLst>
            <pc:docMk/>
            <pc:sldMk cId="2601770333" sldId="256"/>
            <ac:spMk id="77" creationId="{33E93247-6229-44AB-A550-739E971E690B}"/>
          </ac:spMkLst>
        </pc:spChg>
        <pc:spChg chg="add del">
          <ac:chgData name="Charles Lakes" userId="ea0cd9429cdefcd6" providerId="LiveId" clId="{CE7B1D93-B973-4E15-9763-907DB4DB5DC4}" dt="2023-02-09T02:13:16.549" v="219" actId="26606"/>
          <ac:spMkLst>
            <pc:docMk/>
            <pc:sldMk cId="2601770333" sldId="256"/>
            <ac:spMk id="83" creationId="{33E93247-6229-44AB-A550-739E971E690B}"/>
          </ac:spMkLst>
        </pc:spChg>
        <pc:spChg chg="add del">
          <ac:chgData name="Charles Lakes" userId="ea0cd9429cdefcd6" providerId="LiveId" clId="{CE7B1D93-B973-4E15-9763-907DB4DB5DC4}" dt="2023-02-09T02:13:21.337" v="221" actId="26606"/>
          <ac:spMkLst>
            <pc:docMk/>
            <pc:sldMk cId="2601770333" sldId="256"/>
            <ac:spMk id="87" creationId="{33E93247-6229-44AB-A550-739E971E690B}"/>
          </ac:spMkLst>
        </pc:spChg>
        <pc:spChg chg="add del">
          <ac:chgData name="Charles Lakes" userId="ea0cd9429cdefcd6" providerId="LiveId" clId="{CE7B1D93-B973-4E15-9763-907DB4DB5DC4}" dt="2023-02-09T02:13:41.003" v="223" actId="26606"/>
          <ac:spMkLst>
            <pc:docMk/>
            <pc:sldMk cId="2601770333" sldId="256"/>
            <ac:spMk id="90" creationId="{33E93247-6229-44AB-A550-739E971E690B}"/>
          </ac:spMkLst>
        </pc:spChg>
        <pc:spChg chg="add del">
          <ac:chgData name="Charles Lakes" userId="ea0cd9429cdefcd6" providerId="LiveId" clId="{CE7B1D93-B973-4E15-9763-907DB4DB5DC4}" dt="2023-02-09T02:14:03.106" v="225" actId="26606"/>
          <ac:spMkLst>
            <pc:docMk/>
            <pc:sldMk cId="2601770333" sldId="256"/>
            <ac:spMk id="93" creationId="{33E93247-6229-44AB-A550-739E971E690B}"/>
          </ac:spMkLst>
        </pc:spChg>
        <pc:spChg chg="add">
          <ac:chgData name="Charles Lakes" userId="ea0cd9429cdefcd6" providerId="LiveId" clId="{CE7B1D93-B973-4E15-9763-907DB4DB5DC4}" dt="2023-02-09T02:14:03.122" v="226" actId="26606"/>
          <ac:spMkLst>
            <pc:docMk/>
            <pc:sldMk cId="2601770333" sldId="256"/>
            <ac:spMk id="96" creationId="{33E93247-6229-44AB-A550-739E971E690B}"/>
          </ac:spMkLst>
        </pc:spChg>
        <pc:picChg chg="add mod ord">
          <ac:chgData name="Charles Lakes" userId="ea0cd9429cdefcd6" providerId="LiveId" clId="{CE7B1D93-B973-4E15-9763-907DB4DB5DC4}" dt="2023-02-09T02:14:03.122" v="226" actId="26606"/>
          <ac:picMkLst>
            <pc:docMk/>
            <pc:sldMk cId="2601770333" sldId="256"/>
            <ac:picMk id="4" creationId="{D476A12F-44B2-9AC1-B51F-62FA4AF98516}"/>
          </ac:picMkLst>
        </pc:picChg>
        <pc:cxnChg chg="add del">
          <ac:chgData name="Charles Lakes" userId="ea0cd9429cdefcd6" providerId="LiveId" clId="{CE7B1D93-B973-4E15-9763-907DB4DB5DC4}" dt="2023-02-09T02:10:43.014" v="197" actId="26606"/>
          <ac:cxnSpMkLst>
            <pc:docMk/>
            <pc:sldMk cId="2601770333" sldId="256"/>
            <ac:cxnSpMk id="13" creationId="{BD96A694-258D-4418-A83C-B9BA72FD44B8}"/>
          </ac:cxnSpMkLst>
        </pc:cxnChg>
        <pc:cxnChg chg="add del">
          <ac:chgData name="Charles Lakes" userId="ea0cd9429cdefcd6" providerId="LiveId" clId="{CE7B1D93-B973-4E15-9763-907DB4DB5DC4}" dt="2023-02-09T02:09:42.769" v="174" actId="26606"/>
          <ac:cxnSpMkLst>
            <pc:docMk/>
            <pc:sldMk cId="2601770333" sldId="256"/>
            <ac:cxnSpMk id="22" creationId="{68AD3D95-31CF-4915-A025-B56738D8CCD9}"/>
          </ac:cxnSpMkLst>
        </pc:cxnChg>
        <pc:cxnChg chg="add del">
          <ac:chgData name="Charles Lakes" userId="ea0cd9429cdefcd6" providerId="LiveId" clId="{CE7B1D93-B973-4E15-9763-907DB4DB5DC4}" dt="2023-02-09T02:09:44.901" v="176" actId="26606"/>
          <ac:cxnSpMkLst>
            <pc:docMk/>
            <pc:sldMk cId="2601770333" sldId="256"/>
            <ac:cxnSpMk id="25" creationId="{EE2E603F-4A95-4FE8-BB06-211DFD75DBEF}"/>
          </ac:cxnSpMkLst>
        </pc:cxnChg>
        <pc:cxnChg chg="add del">
          <ac:chgData name="Charles Lakes" userId="ea0cd9429cdefcd6" providerId="LiveId" clId="{CE7B1D93-B973-4E15-9763-907DB4DB5DC4}" dt="2023-02-09T02:09:44.901" v="176" actId="26606"/>
          <ac:cxnSpMkLst>
            <pc:docMk/>
            <pc:sldMk cId="2601770333" sldId="256"/>
            <ac:cxnSpMk id="26" creationId="{D7CC41EB-2D81-4303-9171-6401B388BA35}"/>
          </ac:cxnSpMkLst>
        </pc:cxnChg>
        <pc:cxnChg chg="add del">
          <ac:chgData name="Charles Lakes" userId="ea0cd9429cdefcd6" providerId="LiveId" clId="{CE7B1D93-B973-4E15-9763-907DB4DB5DC4}" dt="2023-02-09T02:09:50.451" v="178" actId="26606"/>
          <ac:cxnSpMkLst>
            <pc:docMk/>
            <pc:sldMk cId="2601770333" sldId="256"/>
            <ac:cxnSpMk id="30" creationId="{68AD3D95-31CF-4915-A025-B56738D8CCD9}"/>
          </ac:cxnSpMkLst>
        </pc:cxnChg>
        <pc:cxnChg chg="add del">
          <ac:chgData name="Charles Lakes" userId="ea0cd9429cdefcd6" providerId="LiveId" clId="{CE7B1D93-B973-4E15-9763-907DB4DB5DC4}" dt="2023-02-09T02:09:52.857" v="180" actId="26606"/>
          <ac:cxnSpMkLst>
            <pc:docMk/>
            <pc:sldMk cId="2601770333" sldId="256"/>
            <ac:cxnSpMk id="33" creationId="{EE2E603F-4A95-4FE8-BB06-211DFD75DBEF}"/>
          </ac:cxnSpMkLst>
        </pc:cxnChg>
        <pc:cxnChg chg="add del">
          <ac:chgData name="Charles Lakes" userId="ea0cd9429cdefcd6" providerId="LiveId" clId="{CE7B1D93-B973-4E15-9763-907DB4DB5DC4}" dt="2023-02-09T02:09:52.857" v="180" actId="26606"/>
          <ac:cxnSpMkLst>
            <pc:docMk/>
            <pc:sldMk cId="2601770333" sldId="256"/>
            <ac:cxnSpMk id="34" creationId="{D7CC41EB-2D81-4303-9171-6401B388BA35}"/>
          </ac:cxnSpMkLst>
        </pc:cxnChg>
        <pc:cxnChg chg="add del">
          <ac:chgData name="Charles Lakes" userId="ea0cd9429cdefcd6" providerId="LiveId" clId="{CE7B1D93-B973-4E15-9763-907DB4DB5DC4}" dt="2023-02-09T02:10:05.331" v="182" actId="26606"/>
          <ac:cxnSpMkLst>
            <pc:docMk/>
            <pc:sldMk cId="2601770333" sldId="256"/>
            <ac:cxnSpMk id="37" creationId="{EE2E603F-4A95-4FE8-BB06-211DFD75DBEF}"/>
          </ac:cxnSpMkLst>
        </pc:cxnChg>
        <pc:cxnChg chg="add del">
          <ac:chgData name="Charles Lakes" userId="ea0cd9429cdefcd6" providerId="LiveId" clId="{CE7B1D93-B973-4E15-9763-907DB4DB5DC4}" dt="2023-02-09T02:10:13.838" v="184" actId="26606"/>
          <ac:cxnSpMkLst>
            <pc:docMk/>
            <pc:sldMk cId="2601770333" sldId="256"/>
            <ac:cxnSpMk id="40" creationId="{EE2E603F-4A95-4FE8-BB06-211DFD75DBEF}"/>
          </ac:cxnSpMkLst>
        </pc:cxnChg>
        <pc:cxnChg chg="add del">
          <ac:chgData name="Charles Lakes" userId="ea0cd9429cdefcd6" providerId="LiveId" clId="{CE7B1D93-B973-4E15-9763-907DB4DB5DC4}" dt="2023-02-09T02:10:27.634" v="186" actId="26606"/>
          <ac:cxnSpMkLst>
            <pc:docMk/>
            <pc:sldMk cId="2601770333" sldId="256"/>
            <ac:cxnSpMk id="44" creationId="{68AD3D95-31CF-4915-A025-B56738D8CCD9}"/>
          </ac:cxnSpMkLst>
        </pc:cxnChg>
        <pc:cxnChg chg="add del">
          <ac:chgData name="Charles Lakes" userId="ea0cd9429cdefcd6" providerId="LiveId" clId="{CE7B1D93-B973-4E15-9763-907DB4DB5DC4}" dt="2023-02-09T02:10:30.988" v="188" actId="26606"/>
          <ac:cxnSpMkLst>
            <pc:docMk/>
            <pc:sldMk cId="2601770333" sldId="256"/>
            <ac:cxnSpMk id="49" creationId="{EE2E603F-4A95-4FE8-BB06-211DFD75DBEF}"/>
          </ac:cxnSpMkLst>
        </pc:cxnChg>
        <pc:cxnChg chg="add del">
          <ac:chgData name="Charles Lakes" userId="ea0cd9429cdefcd6" providerId="LiveId" clId="{CE7B1D93-B973-4E15-9763-907DB4DB5DC4}" dt="2023-02-09T02:10:30.988" v="188" actId="26606"/>
          <ac:cxnSpMkLst>
            <pc:docMk/>
            <pc:sldMk cId="2601770333" sldId="256"/>
            <ac:cxnSpMk id="50" creationId="{2CF06E40-3ECB-4820-95B5-8A70B07D4B47}"/>
          </ac:cxnSpMkLst>
        </pc:cxnChg>
        <pc:cxnChg chg="add del">
          <ac:chgData name="Charles Lakes" userId="ea0cd9429cdefcd6" providerId="LiveId" clId="{CE7B1D93-B973-4E15-9763-907DB4DB5DC4}" dt="2023-02-09T02:10:35.236" v="190" actId="26606"/>
          <ac:cxnSpMkLst>
            <pc:docMk/>
            <pc:sldMk cId="2601770333" sldId="256"/>
            <ac:cxnSpMk id="54" creationId="{EE2E603F-4A95-4FE8-BB06-211DFD75DBEF}"/>
          </ac:cxnSpMkLst>
        </pc:cxnChg>
        <pc:cxnChg chg="add del">
          <ac:chgData name="Charles Lakes" userId="ea0cd9429cdefcd6" providerId="LiveId" clId="{CE7B1D93-B973-4E15-9763-907DB4DB5DC4}" dt="2023-02-09T02:10:38.256" v="192" actId="26606"/>
          <ac:cxnSpMkLst>
            <pc:docMk/>
            <pc:sldMk cId="2601770333" sldId="256"/>
            <ac:cxnSpMk id="58" creationId="{EE2E603F-4A95-4FE8-BB06-211DFD75DBEF}"/>
          </ac:cxnSpMkLst>
        </pc:cxnChg>
        <pc:cxnChg chg="add del">
          <ac:chgData name="Charles Lakes" userId="ea0cd9429cdefcd6" providerId="LiveId" clId="{CE7B1D93-B973-4E15-9763-907DB4DB5DC4}" dt="2023-02-09T02:10:40.999" v="194" actId="26606"/>
          <ac:cxnSpMkLst>
            <pc:docMk/>
            <pc:sldMk cId="2601770333" sldId="256"/>
            <ac:cxnSpMk id="62" creationId="{EE2E603F-4A95-4FE8-BB06-211DFD75DBEF}"/>
          </ac:cxnSpMkLst>
        </pc:cxnChg>
        <pc:cxnChg chg="add del">
          <ac:chgData name="Charles Lakes" userId="ea0cd9429cdefcd6" providerId="LiveId" clId="{CE7B1D93-B973-4E15-9763-907DB4DB5DC4}" dt="2023-02-09T02:10:42.992" v="196" actId="26606"/>
          <ac:cxnSpMkLst>
            <pc:docMk/>
            <pc:sldMk cId="2601770333" sldId="256"/>
            <ac:cxnSpMk id="67" creationId="{EE2E603F-4A95-4FE8-BB06-211DFD75DBEF}"/>
          </ac:cxnSpMkLst>
        </pc:cxnChg>
        <pc:cxnChg chg="add del">
          <ac:chgData name="Charles Lakes" userId="ea0cd9429cdefcd6" providerId="LiveId" clId="{CE7B1D93-B973-4E15-9763-907DB4DB5DC4}" dt="2023-02-09T02:10:42.992" v="196" actId="26606"/>
          <ac:cxnSpMkLst>
            <pc:docMk/>
            <pc:sldMk cId="2601770333" sldId="256"/>
            <ac:cxnSpMk id="68" creationId="{2CF06E40-3ECB-4820-95B5-8A70B07D4B47}"/>
          </ac:cxnSpMkLst>
        </pc:cxnChg>
        <pc:cxnChg chg="add del">
          <ac:chgData name="Charles Lakes" userId="ea0cd9429cdefcd6" providerId="LiveId" clId="{CE7B1D93-B973-4E15-9763-907DB4DB5DC4}" dt="2023-02-09T02:14:03.122" v="226" actId="26606"/>
          <ac:cxnSpMkLst>
            <pc:docMk/>
            <pc:sldMk cId="2601770333" sldId="256"/>
            <ac:cxnSpMk id="72" creationId="{EE2E603F-4A95-4FE8-BB06-211DFD75DBEF}"/>
          </ac:cxnSpMkLst>
        </pc:cxnChg>
        <pc:cxnChg chg="add del">
          <ac:chgData name="Charles Lakes" userId="ea0cd9429cdefcd6" providerId="LiveId" clId="{CE7B1D93-B973-4E15-9763-907DB4DB5DC4}" dt="2023-02-09T02:13:15.353" v="217" actId="26606"/>
          <ac:cxnSpMkLst>
            <pc:docMk/>
            <pc:sldMk cId="2601770333" sldId="256"/>
            <ac:cxnSpMk id="79" creationId="{EE2E603F-4A95-4FE8-BB06-211DFD75DBEF}"/>
          </ac:cxnSpMkLst>
        </pc:cxnChg>
        <pc:cxnChg chg="add del">
          <ac:chgData name="Charles Lakes" userId="ea0cd9429cdefcd6" providerId="LiveId" clId="{CE7B1D93-B973-4E15-9763-907DB4DB5DC4}" dt="2023-02-09T02:13:15.353" v="217" actId="26606"/>
          <ac:cxnSpMkLst>
            <pc:docMk/>
            <pc:sldMk cId="2601770333" sldId="256"/>
            <ac:cxnSpMk id="81" creationId="{D7CC41EB-2D81-4303-9171-6401B388BA35}"/>
          </ac:cxnSpMkLst>
        </pc:cxnChg>
        <pc:cxnChg chg="add del">
          <ac:chgData name="Charles Lakes" userId="ea0cd9429cdefcd6" providerId="LiveId" clId="{CE7B1D93-B973-4E15-9763-907DB4DB5DC4}" dt="2023-02-09T02:13:16.549" v="219" actId="26606"/>
          <ac:cxnSpMkLst>
            <pc:docMk/>
            <pc:sldMk cId="2601770333" sldId="256"/>
            <ac:cxnSpMk id="84" creationId="{EE2E603F-4A95-4FE8-BB06-211DFD75DBEF}"/>
          </ac:cxnSpMkLst>
        </pc:cxnChg>
        <pc:cxnChg chg="add del">
          <ac:chgData name="Charles Lakes" userId="ea0cd9429cdefcd6" providerId="LiveId" clId="{CE7B1D93-B973-4E15-9763-907DB4DB5DC4}" dt="2023-02-09T02:13:16.549" v="219" actId="26606"/>
          <ac:cxnSpMkLst>
            <pc:docMk/>
            <pc:sldMk cId="2601770333" sldId="256"/>
            <ac:cxnSpMk id="85" creationId="{D7CC41EB-2D81-4303-9171-6401B388BA35}"/>
          </ac:cxnSpMkLst>
        </pc:cxnChg>
        <pc:cxnChg chg="add del">
          <ac:chgData name="Charles Lakes" userId="ea0cd9429cdefcd6" providerId="LiveId" clId="{CE7B1D93-B973-4E15-9763-907DB4DB5DC4}" dt="2023-02-09T02:13:21.337" v="221" actId="26606"/>
          <ac:cxnSpMkLst>
            <pc:docMk/>
            <pc:sldMk cId="2601770333" sldId="256"/>
            <ac:cxnSpMk id="88" creationId="{EE2E603F-4A95-4FE8-BB06-211DFD75DBEF}"/>
          </ac:cxnSpMkLst>
        </pc:cxnChg>
        <pc:cxnChg chg="add del">
          <ac:chgData name="Charles Lakes" userId="ea0cd9429cdefcd6" providerId="LiveId" clId="{CE7B1D93-B973-4E15-9763-907DB4DB5DC4}" dt="2023-02-09T02:13:41.003" v="223" actId="26606"/>
          <ac:cxnSpMkLst>
            <pc:docMk/>
            <pc:sldMk cId="2601770333" sldId="256"/>
            <ac:cxnSpMk id="91" creationId="{EE2E603F-4A95-4FE8-BB06-211DFD75DBEF}"/>
          </ac:cxnSpMkLst>
        </pc:cxnChg>
        <pc:cxnChg chg="add del">
          <ac:chgData name="Charles Lakes" userId="ea0cd9429cdefcd6" providerId="LiveId" clId="{CE7B1D93-B973-4E15-9763-907DB4DB5DC4}" dt="2023-02-09T02:14:03.106" v="225" actId="26606"/>
          <ac:cxnSpMkLst>
            <pc:docMk/>
            <pc:sldMk cId="2601770333" sldId="256"/>
            <ac:cxnSpMk id="94" creationId="{EE2E603F-4A95-4FE8-BB06-211DFD75DBEF}"/>
          </ac:cxnSpMkLst>
        </pc:cxnChg>
        <pc:cxnChg chg="add">
          <ac:chgData name="Charles Lakes" userId="ea0cd9429cdefcd6" providerId="LiveId" clId="{CE7B1D93-B973-4E15-9763-907DB4DB5DC4}" dt="2023-02-09T02:14:03.122" v="226" actId="26606"/>
          <ac:cxnSpMkLst>
            <pc:docMk/>
            <pc:sldMk cId="2601770333" sldId="256"/>
            <ac:cxnSpMk id="97" creationId="{EE2E603F-4A95-4FE8-BB06-211DFD75DBEF}"/>
          </ac:cxnSpMkLst>
        </pc:cxnChg>
        <pc:cxnChg chg="add">
          <ac:chgData name="Charles Lakes" userId="ea0cd9429cdefcd6" providerId="LiveId" clId="{CE7B1D93-B973-4E15-9763-907DB4DB5DC4}" dt="2023-02-09T02:14:03.122" v="226" actId="26606"/>
          <ac:cxnSpMkLst>
            <pc:docMk/>
            <pc:sldMk cId="2601770333" sldId="256"/>
            <ac:cxnSpMk id="98" creationId="{D7CC41EB-2D81-4303-9171-6401B388BA35}"/>
          </ac:cxnSpMkLst>
        </pc:cxnChg>
      </pc:sldChg>
      <pc:sldChg chg="addSp delSp modSp add mod ord modNotesTx">
        <pc:chgData name="Charles Lakes" userId="ea0cd9429cdefcd6" providerId="LiveId" clId="{CE7B1D93-B973-4E15-9763-907DB4DB5DC4}" dt="2023-03-25T17:13:28.501" v="10319"/>
        <pc:sldMkLst>
          <pc:docMk/>
          <pc:sldMk cId="161748520" sldId="257"/>
        </pc:sldMkLst>
        <pc:spChg chg="del mod">
          <ac:chgData name="Charles Lakes" userId="ea0cd9429cdefcd6" providerId="LiveId" clId="{CE7B1D93-B973-4E15-9763-907DB4DB5DC4}" dt="2023-02-09T01:27:06.225" v="87" actId="478"/>
          <ac:spMkLst>
            <pc:docMk/>
            <pc:sldMk cId="161748520" sldId="257"/>
            <ac:spMk id="2" creationId="{F7A6FF5F-1AFE-610C-A93E-137387753E83}"/>
          </ac:spMkLst>
        </pc:spChg>
        <pc:spChg chg="mod">
          <ac:chgData name="Charles Lakes" userId="ea0cd9429cdefcd6" providerId="LiveId" clId="{CE7B1D93-B973-4E15-9763-907DB4DB5DC4}" dt="2023-02-20T03:06:59.582" v="1922" actId="20577"/>
          <ac:spMkLst>
            <pc:docMk/>
            <pc:sldMk cId="161748520" sldId="257"/>
            <ac:spMk id="3" creationId="{520D0692-EFB5-AED6-1336-A45475AE858D}"/>
          </ac:spMkLst>
        </pc:spChg>
        <pc:spChg chg="add del mod">
          <ac:chgData name="Charles Lakes" userId="ea0cd9429cdefcd6" providerId="LiveId" clId="{CE7B1D93-B973-4E15-9763-907DB4DB5DC4}" dt="2023-02-09T02:06:01.740" v="167" actId="478"/>
          <ac:spMkLst>
            <pc:docMk/>
            <pc:sldMk cId="161748520" sldId="257"/>
            <ac:spMk id="6" creationId="{25EDCBF5-6A81-327D-0B8A-14167C5FBE32}"/>
          </ac:spMkLst>
        </pc:spChg>
        <pc:spChg chg="add del mod">
          <ac:chgData name="Charles Lakes" userId="ea0cd9429cdefcd6" providerId="LiveId" clId="{CE7B1D93-B973-4E15-9763-907DB4DB5DC4}" dt="2023-02-09T02:05:10.124" v="99" actId="12084"/>
          <ac:spMkLst>
            <pc:docMk/>
            <pc:sldMk cId="161748520" sldId="257"/>
            <ac:spMk id="7" creationId="{DDB8F754-7FFF-8B01-2572-EB89A3729711}"/>
          </ac:spMkLst>
        </pc:spChg>
        <pc:spChg chg="del">
          <ac:chgData name="Charles Lakes" userId="ea0cd9429cdefcd6" providerId="LiveId" clId="{CE7B1D93-B973-4E15-9763-907DB4DB5DC4}" dt="2023-02-09T02:46:25.863" v="483" actId="26606"/>
          <ac:spMkLst>
            <pc:docMk/>
            <pc:sldMk cId="161748520" sldId="257"/>
            <ac:spMk id="9" creationId="{85CB65D0-496F-4797-A015-C85839E35D1A}"/>
          </ac:spMkLst>
        </pc:spChg>
        <pc:spChg chg="add mod ord">
          <ac:chgData name="Charles Lakes" userId="ea0cd9429cdefcd6" providerId="LiveId" clId="{CE7B1D93-B973-4E15-9763-907DB4DB5DC4}" dt="2023-02-09T02:53:46.704" v="588" actId="114"/>
          <ac:spMkLst>
            <pc:docMk/>
            <pc:sldMk cId="161748520" sldId="257"/>
            <ac:spMk id="10" creationId="{94E524E0-BDF1-1710-4D91-C1FF1C778827}"/>
          </ac:spMkLst>
        </pc:spChg>
        <pc:spChg chg="del">
          <ac:chgData name="Charles Lakes" userId="ea0cd9429cdefcd6" providerId="LiveId" clId="{CE7B1D93-B973-4E15-9763-907DB4DB5DC4}" dt="2023-02-09T02:46:25.863" v="483" actId="26606"/>
          <ac:spMkLst>
            <pc:docMk/>
            <pc:sldMk cId="161748520" sldId="257"/>
            <ac:spMk id="11" creationId="{95D2C779-8883-4E5F-A170-0F464918C1B7}"/>
          </ac:spMkLst>
        </pc:spChg>
        <pc:spChg chg="add mod ord">
          <ac:chgData name="Charles Lakes" userId="ea0cd9429cdefcd6" providerId="LiveId" clId="{CE7B1D93-B973-4E15-9763-907DB4DB5DC4}" dt="2023-02-09T02:50:49.927" v="544" actId="171"/>
          <ac:spMkLst>
            <pc:docMk/>
            <pc:sldMk cId="161748520" sldId="257"/>
            <ac:spMk id="12" creationId="{329525FC-2D20-6135-A4C5-C87FED8DA9CA}"/>
          </ac:spMkLst>
        </pc:spChg>
        <pc:spChg chg="add">
          <ac:chgData name="Charles Lakes" userId="ea0cd9429cdefcd6" providerId="LiveId" clId="{CE7B1D93-B973-4E15-9763-907DB4DB5DC4}" dt="2023-02-09T02:46:25.863" v="483" actId="26606"/>
          <ac:spMkLst>
            <pc:docMk/>
            <pc:sldMk cId="161748520" sldId="257"/>
            <ac:spMk id="18" creationId="{33E93247-6229-44AB-A550-739E971E690B}"/>
          </ac:spMkLst>
        </pc:spChg>
        <pc:graphicFrameChg chg="add del mod">
          <ac:chgData name="Charles Lakes" userId="ea0cd9429cdefcd6" providerId="LiveId" clId="{CE7B1D93-B973-4E15-9763-907DB4DB5DC4}" dt="2023-02-09T02:15:05.726" v="228" actId="478"/>
          <ac:graphicFrameMkLst>
            <pc:docMk/>
            <pc:sldMk cId="161748520" sldId="257"/>
            <ac:graphicFrameMk id="8" creationId="{51878D22-6E16-17BC-F304-62EDA858217F}"/>
          </ac:graphicFrameMkLst>
        </pc:graphicFrameChg>
        <pc:picChg chg="add del mod ord">
          <ac:chgData name="Charles Lakes" userId="ea0cd9429cdefcd6" providerId="LiveId" clId="{CE7B1D93-B973-4E15-9763-907DB4DB5DC4}" dt="2023-02-09T02:46:25.863" v="483" actId="26606"/>
          <ac:picMkLst>
            <pc:docMk/>
            <pc:sldMk cId="161748520" sldId="257"/>
            <ac:picMk id="4" creationId="{D476A12F-44B2-9AC1-B51F-62FA4AF98516}"/>
          </ac:picMkLst>
        </pc:picChg>
        <pc:cxnChg chg="del">
          <ac:chgData name="Charles Lakes" userId="ea0cd9429cdefcd6" providerId="LiveId" clId="{CE7B1D93-B973-4E15-9763-907DB4DB5DC4}" dt="2023-02-09T02:46:25.863" v="483" actId="26606"/>
          <ac:cxnSpMkLst>
            <pc:docMk/>
            <pc:sldMk cId="161748520" sldId="257"/>
            <ac:cxnSpMk id="13" creationId="{BD96A694-258D-4418-A83C-B9BA72FD44B8}"/>
          </ac:cxnSpMkLst>
        </pc:cxnChg>
        <pc:cxnChg chg="add">
          <ac:chgData name="Charles Lakes" userId="ea0cd9429cdefcd6" providerId="LiveId" clId="{CE7B1D93-B973-4E15-9763-907DB4DB5DC4}" dt="2023-02-09T02:46:25.863" v="483" actId="26606"/>
          <ac:cxnSpMkLst>
            <pc:docMk/>
            <pc:sldMk cId="161748520" sldId="257"/>
            <ac:cxnSpMk id="20" creationId="{EE2E603F-4A95-4FE8-BB06-211DFD75DBEF}"/>
          </ac:cxnSpMkLst>
        </pc:cxnChg>
      </pc:sldChg>
      <pc:sldChg chg="addSp delSp modSp add mod modNotesTx">
        <pc:chgData name="Charles Lakes" userId="ea0cd9429cdefcd6" providerId="LiveId" clId="{CE7B1D93-B973-4E15-9763-907DB4DB5DC4}" dt="2023-03-25T14:38:01.336" v="6585" actId="20577"/>
        <pc:sldMkLst>
          <pc:docMk/>
          <pc:sldMk cId="3394540447" sldId="258"/>
        </pc:sldMkLst>
        <pc:spChg chg="del mod">
          <ac:chgData name="Charles Lakes" userId="ea0cd9429cdefcd6" providerId="LiveId" clId="{CE7B1D93-B973-4E15-9763-907DB4DB5DC4}" dt="2023-02-09T02:16:45.921" v="239" actId="478"/>
          <ac:spMkLst>
            <pc:docMk/>
            <pc:sldMk cId="3394540447" sldId="258"/>
            <ac:spMk id="2" creationId="{F7A6FF5F-1AFE-610C-A93E-137387753E83}"/>
          </ac:spMkLst>
        </pc:spChg>
        <pc:spChg chg="del mod">
          <ac:chgData name="Charles Lakes" userId="ea0cd9429cdefcd6" providerId="LiveId" clId="{CE7B1D93-B973-4E15-9763-907DB4DB5DC4}" dt="2023-02-09T02:27:59.353" v="300" actId="12084"/>
          <ac:spMkLst>
            <pc:docMk/>
            <pc:sldMk cId="3394540447" sldId="258"/>
            <ac:spMk id="3" creationId="{520D0692-EFB5-AED6-1336-A45475AE858D}"/>
          </ac:spMkLst>
        </pc:spChg>
        <pc:spChg chg="add del mod">
          <ac:chgData name="Charles Lakes" userId="ea0cd9429cdefcd6" providerId="LiveId" clId="{CE7B1D93-B973-4E15-9763-907DB4DB5DC4}" dt="2023-02-09T02:17:08.779" v="240" actId="478"/>
          <ac:spMkLst>
            <pc:docMk/>
            <pc:sldMk cId="3394540447" sldId="258"/>
            <ac:spMk id="6" creationId="{05EC247F-1352-08BB-BD1B-504105530A00}"/>
          </ac:spMkLst>
        </pc:spChg>
        <pc:graphicFrameChg chg="add mod modGraphic">
          <ac:chgData name="Charles Lakes" userId="ea0cd9429cdefcd6" providerId="LiveId" clId="{CE7B1D93-B973-4E15-9763-907DB4DB5DC4}" dt="2023-02-09T02:38:29.127" v="397" actId="1035"/>
          <ac:graphicFrameMkLst>
            <pc:docMk/>
            <pc:sldMk cId="3394540447" sldId="258"/>
            <ac:graphicFrameMk id="7" creationId="{F0605C34-DF81-EAE5-1380-0214F9705DEA}"/>
          </ac:graphicFrameMkLst>
        </pc:graphicFrameChg>
      </pc:sldChg>
      <pc:sldChg chg="modSp add mod ord modNotesTx">
        <pc:chgData name="Charles Lakes" userId="ea0cd9429cdefcd6" providerId="LiveId" clId="{CE7B1D93-B973-4E15-9763-907DB4DB5DC4}" dt="2023-03-25T15:47:54.103" v="10250" actId="20577"/>
        <pc:sldMkLst>
          <pc:docMk/>
          <pc:sldMk cId="3401362286" sldId="259"/>
        </pc:sldMkLst>
        <pc:spChg chg="mod">
          <ac:chgData name="Charles Lakes" userId="ea0cd9429cdefcd6" providerId="LiveId" clId="{CE7B1D93-B973-4E15-9763-907DB4DB5DC4}" dt="2023-02-09T02:55:52.089" v="614" actId="6549"/>
          <ac:spMkLst>
            <pc:docMk/>
            <pc:sldMk cId="3401362286" sldId="259"/>
            <ac:spMk id="3" creationId="{520D0692-EFB5-AED6-1336-A45475AE858D}"/>
          </ac:spMkLst>
        </pc:spChg>
        <pc:spChg chg="mod">
          <ac:chgData name="Charles Lakes" userId="ea0cd9429cdefcd6" providerId="LiveId" clId="{CE7B1D93-B973-4E15-9763-907DB4DB5DC4}" dt="2023-03-20T02:09:32.161" v="4853" actId="6549"/>
          <ac:spMkLst>
            <pc:docMk/>
            <pc:sldMk cId="3401362286" sldId="259"/>
            <ac:spMk id="10" creationId="{94E524E0-BDF1-1710-4D91-C1FF1C778827}"/>
          </ac:spMkLst>
        </pc:spChg>
      </pc:sldChg>
      <pc:sldChg chg="modSp add mod modNotesTx">
        <pc:chgData name="Charles Lakes" userId="ea0cd9429cdefcd6" providerId="LiveId" clId="{CE7B1D93-B973-4E15-9763-907DB4DB5DC4}" dt="2023-03-25T15:44:47.327" v="9726" actId="6549"/>
        <pc:sldMkLst>
          <pc:docMk/>
          <pc:sldMk cId="1498120793" sldId="260"/>
        </pc:sldMkLst>
        <pc:spChg chg="mod">
          <ac:chgData name="Charles Lakes" userId="ea0cd9429cdefcd6" providerId="LiveId" clId="{CE7B1D93-B973-4E15-9763-907DB4DB5DC4}" dt="2023-02-09T02:56:32.064" v="632" actId="20577"/>
          <ac:spMkLst>
            <pc:docMk/>
            <pc:sldMk cId="1498120793" sldId="260"/>
            <ac:spMk id="3" creationId="{520D0692-EFB5-AED6-1336-A45475AE858D}"/>
          </ac:spMkLst>
        </pc:spChg>
        <pc:spChg chg="mod">
          <ac:chgData name="Charles Lakes" userId="ea0cd9429cdefcd6" providerId="LiveId" clId="{CE7B1D93-B973-4E15-9763-907DB4DB5DC4}" dt="2023-03-22T02:17:56.300" v="5918" actId="20577"/>
          <ac:spMkLst>
            <pc:docMk/>
            <pc:sldMk cId="1498120793" sldId="260"/>
            <ac:spMk id="10" creationId="{94E524E0-BDF1-1710-4D91-C1FF1C778827}"/>
          </ac:spMkLst>
        </pc:spChg>
      </pc:sldChg>
      <pc:sldChg chg="modSp add mod modNotesTx">
        <pc:chgData name="Charles Lakes" userId="ea0cd9429cdefcd6" providerId="LiveId" clId="{CE7B1D93-B973-4E15-9763-907DB4DB5DC4}" dt="2023-03-25T15:45:25.988" v="9813" actId="5793"/>
        <pc:sldMkLst>
          <pc:docMk/>
          <pc:sldMk cId="2918676547" sldId="261"/>
        </pc:sldMkLst>
        <pc:spChg chg="mod">
          <ac:chgData name="Charles Lakes" userId="ea0cd9429cdefcd6" providerId="LiveId" clId="{CE7B1D93-B973-4E15-9763-907DB4DB5DC4}" dt="2023-02-09T02:56:56.628" v="647" actId="20577"/>
          <ac:spMkLst>
            <pc:docMk/>
            <pc:sldMk cId="2918676547" sldId="261"/>
            <ac:spMk id="3" creationId="{520D0692-EFB5-AED6-1336-A45475AE858D}"/>
          </ac:spMkLst>
        </pc:spChg>
        <pc:spChg chg="mod">
          <ac:chgData name="Charles Lakes" userId="ea0cd9429cdefcd6" providerId="LiveId" clId="{CE7B1D93-B973-4E15-9763-907DB4DB5DC4}" dt="2023-03-22T02:41:36.061" v="6076" actId="20577"/>
          <ac:spMkLst>
            <pc:docMk/>
            <pc:sldMk cId="2918676547" sldId="261"/>
            <ac:spMk id="10" creationId="{94E524E0-BDF1-1710-4D91-C1FF1C778827}"/>
          </ac:spMkLst>
        </pc:spChg>
      </pc:sldChg>
      <pc:sldChg chg="addSp delSp modSp add mod">
        <pc:chgData name="Charles Lakes" userId="ea0cd9429cdefcd6" providerId="LiveId" clId="{CE7B1D93-B973-4E15-9763-907DB4DB5DC4}" dt="2023-03-25T15:56:56.188" v="10314"/>
        <pc:sldMkLst>
          <pc:docMk/>
          <pc:sldMk cId="2769687451" sldId="262"/>
        </pc:sldMkLst>
        <pc:spChg chg="add del mod ord">
          <ac:chgData name="Charles Lakes" userId="ea0cd9429cdefcd6" providerId="LiveId" clId="{CE7B1D93-B973-4E15-9763-907DB4DB5DC4}" dt="2023-02-10T01:37:26.540" v="861" actId="478"/>
          <ac:spMkLst>
            <pc:docMk/>
            <pc:sldMk cId="2769687451" sldId="262"/>
            <ac:spMk id="2" creationId="{7CD42C7A-97DE-E0B3-6D9E-2DF3ACAE23BF}"/>
          </ac:spMkLst>
        </pc:spChg>
        <pc:spChg chg="mod ord">
          <ac:chgData name="Charles Lakes" userId="ea0cd9429cdefcd6" providerId="LiveId" clId="{CE7B1D93-B973-4E15-9763-907DB4DB5DC4}" dt="2023-02-10T01:40:57.345" v="1056" actId="2711"/>
          <ac:spMkLst>
            <pc:docMk/>
            <pc:sldMk cId="2769687451" sldId="262"/>
            <ac:spMk id="3" creationId="{520D0692-EFB5-AED6-1336-A45475AE858D}"/>
          </ac:spMkLst>
        </pc:spChg>
        <pc:spChg chg="mod">
          <ac:chgData name="Charles Lakes" userId="ea0cd9429cdefcd6" providerId="LiveId" clId="{CE7B1D93-B973-4E15-9763-907DB4DB5DC4}" dt="2023-03-25T15:56:56.188" v="10314"/>
          <ac:spMkLst>
            <pc:docMk/>
            <pc:sldMk cId="2769687451" sldId="262"/>
            <ac:spMk id="10" creationId="{94E524E0-BDF1-1710-4D91-C1FF1C778827}"/>
          </ac:spMkLst>
        </pc:spChg>
        <pc:spChg chg="del mod">
          <ac:chgData name="Charles Lakes" userId="ea0cd9429cdefcd6" providerId="LiveId" clId="{CE7B1D93-B973-4E15-9763-907DB4DB5DC4}" dt="2023-02-09T16:04:23.840" v="689" actId="478"/>
          <ac:spMkLst>
            <pc:docMk/>
            <pc:sldMk cId="2769687451" sldId="262"/>
            <ac:spMk id="12" creationId="{329525FC-2D20-6135-A4C5-C87FED8DA9CA}"/>
          </ac:spMkLst>
        </pc:spChg>
        <pc:spChg chg="del">
          <ac:chgData name="Charles Lakes" userId="ea0cd9429cdefcd6" providerId="LiveId" clId="{CE7B1D93-B973-4E15-9763-907DB4DB5DC4}" dt="2023-02-09T16:04:54.720" v="690" actId="26606"/>
          <ac:spMkLst>
            <pc:docMk/>
            <pc:sldMk cId="2769687451" sldId="262"/>
            <ac:spMk id="18" creationId="{33E93247-6229-44AB-A550-739E971E690B}"/>
          </ac:spMkLst>
        </pc:spChg>
        <pc:spChg chg="add del">
          <ac:chgData name="Charles Lakes" userId="ea0cd9429cdefcd6" providerId="LiveId" clId="{CE7B1D93-B973-4E15-9763-907DB4DB5DC4}" dt="2023-02-10T01:40:20.113" v="982" actId="26606"/>
          <ac:spMkLst>
            <pc:docMk/>
            <pc:sldMk cId="2769687451" sldId="262"/>
            <ac:spMk id="25" creationId="{33E93247-6229-44AB-A550-739E971E690B}"/>
          </ac:spMkLst>
        </pc:spChg>
        <pc:spChg chg="add del">
          <ac:chgData name="Charles Lakes" userId="ea0cd9429cdefcd6" providerId="LiveId" clId="{CE7B1D93-B973-4E15-9763-907DB4DB5DC4}" dt="2023-02-10T01:40:20.113" v="982" actId="26606"/>
          <ac:spMkLst>
            <pc:docMk/>
            <pc:sldMk cId="2769687451" sldId="262"/>
            <ac:spMk id="27" creationId="{6BB6B482-ACCA-4938-8AEA-49D525C17221}"/>
          </ac:spMkLst>
        </pc:spChg>
        <pc:spChg chg="add del">
          <ac:chgData name="Charles Lakes" userId="ea0cd9429cdefcd6" providerId="LiveId" clId="{CE7B1D93-B973-4E15-9763-907DB4DB5DC4}" dt="2023-02-10T01:40:20.113" v="982" actId="26606"/>
          <ac:spMkLst>
            <pc:docMk/>
            <pc:sldMk cId="2769687451" sldId="262"/>
            <ac:spMk id="29" creationId="{612349FF-7742-42ED-ADF3-238B5DDD176C}"/>
          </ac:spMkLst>
        </pc:spChg>
        <pc:spChg chg="add">
          <ac:chgData name="Charles Lakes" userId="ea0cd9429cdefcd6" providerId="LiveId" clId="{CE7B1D93-B973-4E15-9763-907DB4DB5DC4}" dt="2023-02-10T01:40:20.113" v="982" actId="26606"/>
          <ac:spMkLst>
            <pc:docMk/>
            <pc:sldMk cId="2769687451" sldId="262"/>
            <ac:spMk id="38" creationId="{33E93247-6229-44AB-A550-739E971E690B}"/>
          </ac:spMkLst>
        </pc:spChg>
        <pc:picChg chg="mod ord">
          <ac:chgData name="Charles Lakes" userId="ea0cd9429cdefcd6" providerId="LiveId" clId="{CE7B1D93-B973-4E15-9763-907DB4DB5DC4}" dt="2023-02-10T01:40:20.113" v="982" actId="26606"/>
          <ac:picMkLst>
            <pc:docMk/>
            <pc:sldMk cId="2769687451" sldId="262"/>
            <ac:picMk id="4" creationId="{D476A12F-44B2-9AC1-B51F-62FA4AF98516}"/>
          </ac:picMkLst>
        </pc:picChg>
        <pc:cxnChg chg="del">
          <ac:chgData name="Charles Lakes" userId="ea0cd9429cdefcd6" providerId="LiveId" clId="{CE7B1D93-B973-4E15-9763-907DB4DB5DC4}" dt="2023-02-09T16:04:54.720" v="690" actId="26606"/>
          <ac:cxnSpMkLst>
            <pc:docMk/>
            <pc:sldMk cId="2769687451" sldId="262"/>
            <ac:cxnSpMk id="20" creationId="{EE2E603F-4A95-4FE8-BB06-211DFD75DBEF}"/>
          </ac:cxnSpMkLst>
        </pc:cxnChg>
        <pc:cxnChg chg="add del">
          <ac:chgData name="Charles Lakes" userId="ea0cd9429cdefcd6" providerId="LiveId" clId="{CE7B1D93-B973-4E15-9763-907DB4DB5DC4}" dt="2023-02-10T01:40:20.113" v="982" actId="26606"/>
          <ac:cxnSpMkLst>
            <pc:docMk/>
            <pc:sldMk cId="2769687451" sldId="262"/>
            <ac:cxnSpMk id="31" creationId="{EE2E603F-4A95-4FE8-BB06-211DFD75DBEF}"/>
          </ac:cxnSpMkLst>
        </pc:cxnChg>
        <pc:cxnChg chg="add del">
          <ac:chgData name="Charles Lakes" userId="ea0cd9429cdefcd6" providerId="LiveId" clId="{CE7B1D93-B973-4E15-9763-907DB4DB5DC4}" dt="2023-02-10T01:40:20.113" v="982" actId="26606"/>
          <ac:cxnSpMkLst>
            <pc:docMk/>
            <pc:sldMk cId="2769687451" sldId="262"/>
            <ac:cxnSpMk id="33" creationId="{2CF06E40-3ECB-4820-95B5-8A70B07D4B47}"/>
          </ac:cxnSpMkLst>
        </pc:cxnChg>
        <pc:cxnChg chg="add">
          <ac:chgData name="Charles Lakes" userId="ea0cd9429cdefcd6" providerId="LiveId" clId="{CE7B1D93-B973-4E15-9763-907DB4DB5DC4}" dt="2023-02-10T01:40:20.113" v="982" actId="26606"/>
          <ac:cxnSpMkLst>
            <pc:docMk/>
            <pc:sldMk cId="2769687451" sldId="262"/>
            <ac:cxnSpMk id="40" creationId="{EE2E603F-4A95-4FE8-BB06-211DFD75DBEF}"/>
          </ac:cxnSpMkLst>
        </pc:cxnChg>
        <pc:cxnChg chg="add">
          <ac:chgData name="Charles Lakes" userId="ea0cd9429cdefcd6" providerId="LiveId" clId="{CE7B1D93-B973-4E15-9763-907DB4DB5DC4}" dt="2023-02-10T01:40:20.113" v="982" actId="26606"/>
          <ac:cxnSpMkLst>
            <pc:docMk/>
            <pc:sldMk cId="2769687451" sldId="262"/>
            <ac:cxnSpMk id="42" creationId="{2CF06E40-3ECB-4820-95B5-8A70B07D4B47}"/>
          </ac:cxnSpMkLst>
        </pc:cxnChg>
      </pc:sldChg>
      <pc:sldChg chg="modSp add del mod ord modNotesTx">
        <pc:chgData name="Charles Lakes" userId="ea0cd9429cdefcd6" providerId="LiveId" clId="{CE7B1D93-B973-4E15-9763-907DB4DB5DC4}" dt="2023-02-20T03:08:23.791" v="1926" actId="2696"/>
        <pc:sldMkLst>
          <pc:docMk/>
          <pc:sldMk cId="191619628" sldId="263"/>
        </pc:sldMkLst>
        <pc:spChg chg="mod">
          <ac:chgData name="Charles Lakes" userId="ea0cd9429cdefcd6" providerId="LiveId" clId="{CE7B1D93-B973-4E15-9763-907DB4DB5DC4}" dt="2023-02-19T23:29:31.801" v="1631" actId="20577"/>
          <ac:spMkLst>
            <pc:docMk/>
            <pc:sldMk cId="191619628" sldId="263"/>
            <ac:spMk id="3" creationId="{520D0692-EFB5-AED6-1336-A45475AE858D}"/>
          </ac:spMkLst>
        </pc:spChg>
        <pc:spChg chg="mod">
          <ac:chgData name="Charles Lakes" userId="ea0cd9429cdefcd6" providerId="LiveId" clId="{CE7B1D93-B973-4E15-9763-907DB4DB5DC4}" dt="2023-02-20T02:59:09.777" v="1916" actId="114"/>
          <ac:spMkLst>
            <pc:docMk/>
            <pc:sldMk cId="191619628" sldId="263"/>
            <ac:spMk id="10" creationId="{94E524E0-BDF1-1710-4D91-C1FF1C778827}"/>
          </ac:spMkLst>
        </pc:spChg>
      </pc:sldChg>
      <pc:sldChg chg="addSp delSp modSp add mod ord modNotesTx">
        <pc:chgData name="Charles Lakes" userId="ea0cd9429cdefcd6" providerId="LiveId" clId="{CE7B1D93-B973-4E15-9763-907DB4DB5DC4}" dt="2023-03-25T14:59:35.274" v="8780" actId="20577"/>
        <pc:sldMkLst>
          <pc:docMk/>
          <pc:sldMk cId="2519414743" sldId="264"/>
        </pc:sldMkLst>
        <pc:spChg chg="add del mod">
          <ac:chgData name="Charles Lakes" userId="ea0cd9429cdefcd6" providerId="LiveId" clId="{CE7B1D93-B973-4E15-9763-907DB4DB5DC4}" dt="2023-02-20T18:10:31.590" v="2143" actId="12084"/>
          <ac:spMkLst>
            <pc:docMk/>
            <pc:sldMk cId="2519414743" sldId="264"/>
            <ac:spMk id="2" creationId="{369D5910-3CCB-E47D-12B7-1F046C2249D5}"/>
          </ac:spMkLst>
        </pc:spChg>
        <pc:spChg chg="add del mod">
          <ac:chgData name="Charles Lakes" userId="ea0cd9429cdefcd6" providerId="LiveId" clId="{CE7B1D93-B973-4E15-9763-907DB4DB5DC4}" dt="2023-03-18T03:09:30.338" v="3128" actId="12084"/>
          <ac:spMkLst>
            <pc:docMk/>
            <pc:sldMk cId="2519414743" sldId="264"/>
            <ac:spMk id="2" creationId="{995894DA-3FA4-E200-7C01-AFD099683DD8}"/>
          </ac:spMkLst>
        </pc:spChg>
        <pc:spChg chg="mod">
          <ac:chgData name="Charles Lakes" userId="ea0cd9429cdefcd6" providerId="LiveId" clId="{CE7B1D93-B973-4E15-9763-907DB4DB5DC4}" dt="2023-03-18T03:04:52.750" v="3098" actId="6549"/>
          <ac:spMkLst>
            <pc:docMk/>
            <pc:sldMk cId="2519414743" sldId="264"/>
            <ac:spMk id="3" creationId="{520D0692-EFB5-AED6-1336-A45475AE858D}"/>
          </ac:spMkLst>
        </pc:spChg>
        <pc:spChg chg="del mod">
          <ac:chgData name="Charles Lakes" userId="ea0cd9429cdefcd6" providerId="LiveId" clId="{CE7B1D93-B973-4E15-9763-907DB4DB5DC4}" dt="2023-02-20T18:11:39.563" v="2147" actId="12084"/>
          <ac:spMkLst>
            <pc:docMk/>
            <pc:sldMk cId="2519414743" sldId="264"/>
            <ac:spMk id="10" creationId="{94E524E0-BDF1-1710-4D91-C1FF1C778827}"/>
          </ac:spMkLst>
        </pc:spChg>
        <pc:graphicFrameChg chg="add del mod">
          <ac:chgData name="Charles Lakes" userId="ea0cd9429cdefcd6" providerId="LiveId" clId="{CE7B1D93-B973-4E15-9763-907DB4DB5DC4}" dt="2023-03-18T03:05:09.288" v="3100" actId="478"/>
          <ac:graphicFrameMkLst>
            <pc:docMk/>
            <pc:sldMk cId="2519414743" sldId="264"/>
            <ac:graphicFrameMk id="5" creationId="{A5AE3321-E49A-D415-0438-2873AA42FF63}"/>
          </ac:graphicFrameMkLst>
        </pc:graphicFrameChg>
        <pc:graphicFrameChg chg="add del mod">
          <ac:chgData name="Charles Lakes" userId="ea0cd9429cdefcd6" providerId="LiveId" clId="{CE7B1D93-B973-4E15-9763-907DB4DB5DC4}" dt="2023-03-18T03:07:19.124" v="3104" actId="478"/>
          <ac:graphicFrameMkLst>
            <pc:docMk/>
            <pc:sldMk cId="2519414743" sldId="264"/>
            <ac:graphicFrameMk id="6" creationId="{4D7457C9-FDCC-3465-79A2-F3EE04570CAC}"/>
          </ac:graphicFrameMkLst>
        </pc:graphicFrameChg>
        <pc:graphicFrameChg chg="add mod">
          <ac:chgData name="Charles Lakes" userId="ea0cd9429cdefcd6" providerId="LiveId" clId="{CE7B1D93-B973-4E15-9763-907DB4DB5DC4}" dt="2023-03-18T03:43:28.751" v="4104" actId="207"/>
          <ac:graphicFrameMkLst>
            <pc:docMk/>
            <pc:sldMk cId="2519414743" sldId="264"/>
            <ac:graphicFrameMk id="7" creationId="{E3B93E3D-81D7-4570-1493-563E23E5A589}"/>
          </ac:graphicFrameMkLst>
        </pc:graphicFrameChg>
      </pc:sldChg>
      <pc:sldChg chg="modSp add mod modNotesTx">
        <pc:chgData name="Charles Lakes" userId="ea0cd9429cdefcd6" providerId="LiveId" clId="{CE7B1D93-B973-4E15-9763-907DB4DB5DC4}" dt="2023-03-25T15:03:04.174" v="9364" actId="20577"/>
        <pc:sldMkLst>
          <pc:docMk/>
          <pc:sldMk cId="3268411780" sldId="265"/>
        </pc:sldMkLst>
        <pc:spChg chg="mod">
          <ac:chgData name="Charles Lakes" userId="ea0cd9429cdefcd6" providerId="LiveId" clId="{CE7B1D93-B973-4E15-9763-907DB4DB5DC4}" dt="2023-03-18T03:18:38.553" v="3499" actId="20577"/>
          <ac:spMkLst>
            <pc:docMk/>
            <pc:sldMk cId="3268411780" sldId="265"/>
            <ac:spMk id="3" creationId="{520D0692-EFB5-AED6-1336-A45475AE858D}"/>
          </ac:spMkLst>
        </pc:spChg>
        <pc:graphicFrameChg chg="mod">
          <ac:chgData name="Charles Lakes" userId="ea0cd9429cdefcd6" providerId="LiveId" clId="{CE7B1D93-B973-4E15-9763-907DB4DB5DC4}" dt="2023-03-19T00:42:52.472" v="4488" actId="12100"/>
          <ac:graphicFrameMkLst>
            <pc:docMk/>
            <pc:sldMk cId="3268411780" sldId="265"/>
            <ac:graphicFrameMk id="7" creationId="{E3B93E3D-81D7-4570-1493-563E23E5A589}"/>
          </ac:graphicFrameMkLst>
        </pc:graphicFrameChg>
      </pc:sldChg>
      <pc:sldChg chg="addSp delSp modSp add mod modNotesTx">
        <pc:chgData name="Charles Lakes" userId="ea0cd9429cdefcd6" providerId="LiveId" clId="{CE7B1D93-B973-4E15-9763-907DB4DB5DC4}" dt="2023-03-25T17:10:53.219" v="10315"/>
        <pc:sldMkLst>
          <pc:docMk/>
          <pc:sldMk cId="575198697" sldId="266"/>
        </pc:sldMkLst>
        <pc:spChg chg="mod">
          <ac:chgData name="Charles Lakes" userId="ea0cd9429cdefcd6" providerId="LiveId" clId="{CE7B1D93-B973-4E15-9763-907DB4DB5DC4}" dt="2023-03-18T03:34:22.083" v="3933" actId="14100"/>
          <ac:spMkLst>
            <pc:docMk/>
            <pc:sldMk cId="575198697" sldId="266"/>
            <ac:spMk id="2" creationId="{F7A6FF5F-1AFE-610C-A93E-137387753E83}"/>
          </ac:spMkLst>
        </pc:spChg>
        <pc:spChg chg="del mod">
          <ac:chgData name="Charles Lakes" userId="ea0cd9429cdefcd6" providerId="LiveId" clId="{CE7B1D93-B973-4E15-9763-907DB4DB5DC4}" dt="2023-03-18T03:34:33.886" v="3970" actId="478"/>
          <ac:spMkLst>
            <pc:docMk/>
            <pc:sldMk cId="575198697" sldId="266"/>
            <ac:spMk id="3" creationId="{520D0692-EFB5-AED6-1336-A45475AE858D}"/>
          </ac:spMkLst>
        </pc:spChg>
        <pc:spChg chg="add del mod">
          <ac:chgData name="Charles Lakes" userId="ea0cd9429cdefcd6" providerId="LiveId" clId="{CE7B1D93-B973-4E15-9763-907DB4DB5DC4}" dt="2023-03-18T03:34:39.828" v="3972" actId="478"/>
          <ac:spMkLst>
            <pc:docMk/>
            <pc:sldMk cId="575198697" sldId="266"/>
            <ac:spMk id="6" creationId="{08751FE3-B883-DD55-501E-8A53B2BA1154}"/>
          </ac:spMkLst>
        </pc:spChg>
        <pc:spChg chg="add del mod">
          <ac:chgData name="Charles Lakes" userId="ea0cd9429cdefcd6" providerId="LiveId" clId="{CE7B1D93-B973-4E15-9763-907DB4DB5DC4}" dt="2023-03-18T03:39:37.847" v="4052" actId="12084"/>
          <ac:spMkLst>
            <pc:docMk/>
            <pc:sldMk cId="575198697" sldId="266"/>
            <ac:spMk id="7" creationId="{DE9A76C7-9781-F1BA-FF32-DF03BC844683}"/>
          </ac:spMkLst>
        </pc:spChg>
        <pc:spChg chg="add del mod">
          <ac:chgData name="Charles Lakes" userId="ea0cd9429cdefcd6" providerId="LiveId" clId="{CE7B1D93-B973-4E15-9763-907DB4DB5DC4}" dt="2023-03-18T15:14:47.534" v="4350" actId="12084"/>
          <ac:spMkLst>
            <pc:docMk/>
            <pc:sldMk cId="575198697" sldId="266"/>
            <ac:spMk id="11" creationId="{F99CAE7A-3FDD-B6AB-2DCA-BBCCBBDDC2D4}"/>
          </ac:spMkLst>
        </pc:spChg>
        <pc:graphicFrameChg chg="add del mod">
          <ac:chgData name="Charles Lakes" userId="ea0cd9429cdefcd6" providerId="LiveId" clId="{CE7B1D93-B973-4E15-9763-907DB4DB5DC4}" dt="2023-03-18T15:15:25.651" v="4372" actId="478"/>
          <ac:graphicFrameMkLst>
            <pc:docMk/>
            <pc:sldMk cId="575198697" sldId="266"/>
            <ac:graphicFrameMk id="8" creationId="{59F1E356-9213-9BB7-2BD1-C07A7E952A19}"/>
          </ac:graphicFrameMkLst>
        </pc:graphicFrameChg>
        <pc:graphicFrameChg chg="add del mod">
          <ac:chgData name="Charles Lakes" userId="ea0cd9429cdefcd6" providerId="LiveId" clId="{CE7B1D93-B973-4E15-9763-907DB4DB5DC4}" dt="2023-03-18T15:02:36.769" v="4341"/>
          <ac:graphicFrameMkLst>
            <pc:docMk/>
            <pc:sldMk cId="575198697" sldId="266"/>
            <ac:graphicFrameMk id="9" creationId="{6E775477-D862-B3F5-771B-63CCE529A44A}"/>
          </ac:graphicFrameMkLst>
        </pc:graphicFrameChg>
        <pc:graphicFrameChg chg="add del mod">
          <ac:chgData name="Charles Lakes" userId="ea0cd9429cdefcd6" providerId="LiveId" clId="{CE7B1D93-B973-4E15-9763-907DB4DB5DC4}" dt="2023-03-18T15:02:30.321" v="4337"/>
          <ac:graphicFrameMkLst>
            <pc:docMk/>
            <pc:sldMk cId="575198697" sldId="266"/>
            <ac:graphicFrameMk id="10" creationId="{695F7458-5913-C3B5-ECCE-7AFA6EBD36E0}"/>
          </ac:graphicFrameMkLst>
        </pc:graphicFrameChg>
        <pc:graphicFrameChg chg="add del mod">
          <ac:chgData name="Charles Lakes" userId="ea0cd9429cdefcd6" providerId="LiveId" clId="{CE7B1D93-B973-4E15-9763-907DB4DB5DC4}" dt="2023-03-18T15:13:47.654" v="4348" actId="12084"/>
          <ac:graphicFrameMkLst>
            <pc:docMk/>
            <pc:sldMk cId="575198697" sldId="266"/>
            <ac:graphicFrameMk id="12" creationId="{017B9B87-E73A-6F5A-E7FD-AC2C508E9596}"/>
          </ac:graphicFrameMkLst>
        </pc:graphicFrameChg>
        <pc:graphicFrameChg chg="add mod">
          <ac:chgData name="Charles Lakes" userId="ea0cd9429cdefcd6" providerId="LiveId" clId="{CE7B1D93-B973-4E15-9763-907DB4DB5DC4}" dt="2023-03-19T00:41:14.632" v="4487" actId="12100"/>
          <ac:graphicFrameMkLst>
            <pc:docMk/>
            <pc:sldMk cId="575198697" sldId="266"/>
            <ac:graphicFrameMk id="13" creationId="{9F7CF91B-62C9-D9B7-CCF8-0147838D74B6}"/>
          </ac:graphicFrameMkLst>
        </pc:graphicFrameChg>
      </pc:sldChg>
      <pc:sldChg chg="addSp modSp add mod setBg">
        <pc:chgData name="Charles Lakes" userId="ea0cd9429cdefcd6" providerId="LiveId" clId="{CE7B1D93-B973-4E15-9763-907DB4DB5DC4}" dt="2023-03-25T12:58:20.170" v="6384" actId="1076"/>
        <pc:sldMkLst>
          <pc:docMk/>
          <pc:sldMk cId="1114152330" sldId="267"/>
        </pc:sldMkLst>
        <pc:spChg chg="add mod">
          <ac:chgData name="Charles Lakes" userId="ea0cd9429cdefcd6" providerId="LiveId" clId="{CE7B1D93-B973-4E15-9763-907DB4DB5DC4}" dt="2023-03-25T12:58:11.064" v="6382" actId="2085"/>
          <ac:spMkLst>
            <pc:docMk/>
            <pc:sldMk cId="1114152330" sldId="267"/>
            <ac:spMk id="2" creationId="{5DAFF8F1-843C-B6D1-B9E4-135308D728D9}"/>
          </ac:spMkLst>
        </pc:spChg>
        <pc:spChg chg="add mod">
          <ac:chgData name="Charles Lakes" userId="ea0cd9429cdefcd6" providerId="LiveId" clId="{CE7B1D93-B973-4E15-9763-907DB4DB5DC4}" dt="2023-03-25T12:58:20.170" v="6384" actId="1076"/>
          <ac:spMkLst>
            <pc:docMk/>
            <pc:sldMk cId="1114152330" sldId="267"/>
            <ac:spMk id="3" creationId="{38B9E4D7-EA7E-980D-882B-196E74B8C893}"/>
          </ac:spMkLst>
        </pc:spChg>
        <pc:spChg chg="mod ord">
          <ac:chgData name="Charles Lakes" userId="ea0cd9429cdefcd6" providerId="LiveId" clId="{CE7B1D93-B973-4E15-9763-907DB4DB5DC4}" dt="2023-03-25T12:57:58.659" v="6380" actId="166"/>
          <ac:spMkLst>
            <pc:docMk/>
            <pc:sldMk cId="1114152330" sldId="267"/>
            <ac:spMk id="12" creationId="{328C010C-F1FB-E835-4843-8B1D27451871}"/>
          </ac:spMkLst>
        </pc:spChg>
      </pc:sldChg>
      <pc:sldChg chg="modSp add del mod modNotesTx">
        <pc:chgData name="Charles Lakes" userId="ea0cd9429cdefcd6" providerId="LiveId" clId="{CE7B1D93-B973-4E15-9763-907DB4DB5DC4}" dt="2023-03-18T14:59:11.353" v="4263" actId="2696"/>
        <pc:sldMkLst>
          <pc:docMk/>
          <pc:sldMk cId="3960773720" sldId="267"/>
        </pc:sldMkLst>
        <pc:spChg chg="mod">
          <ac:chgData name="Charles Lakes" userId="ea0cd9429cdefcd6" providerId="LiveId" clId="{CE7B1D93-B973-4E15-9763-907DB4DB5DC4}" dt="2023-03-18T03:58:30.518" v="4151" actId="20577"/>
          <ac:spMkLst>
            <pc:docMk/>
            <pc:sldMk cId="3960773720" sldId="267"/>
            <ac:spMk id="2" creationId="{F7A6FF5F-1AFE-610C-A93E-137387753E83}"/>
          </ac:spMkLst>
        </pc:spChg>
        <pc:spChg chg="mod">
          <ac:chgData name="Charles Lakes" userId="ea0cd9429cdefcd6" providerId="LiveId" clId="{CE7B1D93-B973-4E15-9763-907DB4DB5DC4}" dt="2023-03-18T03:58:47.794" v="4169" actId="20577"/>
          <ac:spMkLst>
            <pc:docMk/>
            <pc:sldMk cId="3960773720" sldId="267"/>
            <ac:spMk id="3" creationId="{520D0692-EFB5-AED6-1336-A45475AE858D}"/>
          </ac:spMkLst>
        </pc:spChg>
      </pc:sldChg>
      <pc:sldMasterChg chg="del delSldLayout">
        <pc:chgData name="Charles Lakes" userId="ea0cd9429cdefcd6" providerId="LiveId" clId="{CE7B1D93-B973-4E15-9763-907DB4DB5DC4}" dt="2023-02-09T01:25:30.219" v="40" actId="26606"/>
        <pc:sldMasterMkLst>
          <pc:docMk/>
          <pc:sldMasterMk cId="2085501493" sldId="2147483678"/>
        </pc:sldMasterMkLst>
        <pc:sldLayoutChg chg="del">
          <pc:chgData name="Charles Lakes" userId="ea0cd9429cdefcd6" providerId="LiveId" clId="{CE7B1D93-B973-4E15-9763-907DB4DB5DC4}" dt="2023-02-09T01:25:30.219" v="40" actId="26606"/>
          <pc:sldLayoutMkLst>
            <pc:docMk/>
            <pc:sldMasterMk cId="2085501493" sldId="2147483678"/>
            <pc:sldLayoutMk cId="3803735778" sldId="2147483679"/>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873384116" sldId="2147483680"/>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1316769891" sldId="2147483681"/>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1150589122" sldId="2147483682"/>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4268226899" sldId="2147483683"/>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581070815" sldId="2147483684"/>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3140428722" sldId="2147483685"/>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069780107" sldId="2147483686"/>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538289747" sldId="2147483687"/>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709644971" sldId="2147483688"/>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3367091364" sldId="2147483689"/>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1633200312" sldId="2147483690"/>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68284780" sldId="2147483691"/>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3847876725" sldId="2147483692"/>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993766470" sldId="2147483693"/>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2444381687" sldId="2147483694"/>
          </pc:sldLayoutMkLst>
        </pc:sldLayoutChg>
        <pc:sldLayoutChg chg="del">
          <pc:chgData name="Charles Lakes" userId="ea0cd9429cdefcd6" providerId="LiveId" clId="{CE7B1D93-B973-4E15-9763-907DB4DB5DC4}" dt="2023-02-09T01:25:30.219" v="40" actId="26606"/>
          <pc:sldLayoutMkLst>
            <pc:docMk/>
            <pc:sldMasterMk cId="2085501493" sldId="2147483678"/>
            <pc:sldLayoutMk cId="681488511" sldId="2147483695"/>
          </pc:sldLayoutMkLst>
        </pc:sldLayoutChg>
      </pc:sldMasterChg>
      <pc:sldMasterChg chg="add addSldLayout">
        <pc:chgData name="Charles Lakes" userId="ea0cd9429cdefcd6" providerId="LiveId" clId="{CE7B1D93-B973-4E15-9763-907DB4DB5DC4}" dt="2023-02-09T01:25:30.219" v="40" actId="26606"/>
        <pc:sldMasterMkLst>
          <pc:docMk/>
          <pc:sldMasterMk cId="2922486777" sldId="2147483742"/>
        </pc:sldMasterMkLst>
        <pc:sldLayoutChg chg="add">
          <pc:chgData name="Charles Lakes" userId="ea0cd9429cdefcd6" providerId="LiveId" clId="{CE7B1D93-B973-4E15-9763-907DB4DB5DC4}" dt="2023-02-09T01:25:30.219" v="40" actId="26606"/>
          <pc:sldLayoutMkLst>
            <pc:docMk/>
            <pc:sldMasterMk cId="2922486777" sldId="2147483742"/>
            <pc:sldLayoutMk cId="98842816" sldId="2147483731"/>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639045975" sldId="2147483732"/>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2590741219" sldId="2147483733"/>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3724279910" sldId="2147483734"/>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1416103360" sldId="2147483735"/>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1310713332" sldId="2147483736"/>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349359606" sldId="2147483737"/>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2541204633" sldId="2147483738"/>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3861945274" sldId="2147483739"/>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63707174" sldId="2147483740"/>
          </pc:sldLayoutMkLst>
        </pc:sldLayoutChg>
        <pc:sldLayoutChg chg="add">
          <pc:chgData name="Charles Lakes" userId="ea0cd9429cdefcd6" providerId="LiveId" clId="{CE7B1D93-B973-4E15-9763-907DB4DB5DC4}" dt="2023-02-09T01:25:30.219" v="40" actId="26606"/>
          <pc:sldLayoutMkLst>
            <pc:docMk/>
            <pc:sldMasterMk cId="2922486777" sldId="2147483742"/>
            <pc:sldLayoutMk cId="2463923335" sldId="2147483741"/>
          </pc:sldLayoutMkLst>
        </pc:sldLayoutChg>
      </pc:sldMasterChg>
    </pc:docChg>
  </pc:docChgLst>
  <pc:docChgLst>
    <pc:chgData name="Charles Lakes" userId="ea0cd9429cdefcd6" providerId="LiveId" clId="{D1150138-9B6B-B042-B990-CADFEA9EDE36}"/>
    <pc:docChg chg="custSel modSld">
      <pc:chgData name="Charles Lakes" userId="ea0cd9429cdefcd6" providerId="LiveId" clId="{D1150138-9B6B-B042-B990-CADFEA9EDE36}" dt="2023-03-25T13:24:14.108" v="267" actId="20577"/>
      <pc:docMkLst>
        <pc:docMk/>
      </pc:docMkLst>
      <pc:sldChg chg="modNotesTx">
        <pc:chgData name="Charles Lakes" userId="ea0cd9429cdefcd6" providerId="LiveId" clId="{D1150138-9B6B-B042-B990-CADFEA9EDE36}" dt="2023-03-25T13:24:14.108" v="267" actId="20577"/>
        <pc:sldMkLst>
          <pc:docMk/>
          <pc:sldMk cId="2601770333" sldId="256"/>
        </pc:sldMkLst>
      </pc:sldChg>
      <pc:sldChg chg="modNotesTx">
        <pc:chgData name="Charles Lakes" userId="ea0cd9429cdefcd6" providerId="LiveId" clId="{D1150138-9B6B-B042-B990-CADFEA9EDE36}" dt="2023-03-21T04:24:23.495" v="235" actId="20577"/>
        <pc:sldMkLst>
          <pc:docMk/>
          <pc:sldMk cId="3401362286" sldId="259"/>
        </pc:sldMkLst>
      </pc:sldChg>
      <pc:sldChg chg="modNotesTx">
        <pc:chgData name="Charles Lakes" userId="ea0cd9429cdefcd6" providerId="LiveId" clId="{D1150138-9B6B-B042-B990-CADFEA9EDE36}" dt="2023-03-21T04:23:31.504" v="159" actId="20577"/>
        <pc:sldMkLst>
          <pc:docMk/>
          <pc:sldMk cId="1498120793" sldId="260"/>
        </pc:sldMkLst>
      </pc:sldChg>
      <pc:sldChg chg="modSp">
        <pc:chgData name="Charles Lakes" userId="ea0cd9429cdefcd6" providerId="LiveId" clId="{D1150138-9B6B-B042-B990-CADFEA9EDE36}" dt="2023-03-18T21:37:16.275" v="0" actId="12100"/>
        <pc:sldMkLst>
          <pc:docMk/>
          <pc:sldMk cId="2519414743" sldId="264"/>
        </pc:sldMkLst>
        <pc:graphicFrameChg chg="modGraphic">
          <ac:chgData name="Charles Lakes" userId="ea0cd9429cdefcd6" providerId="LiveId" clId="{D1150138-9B6B-B042-B990-CADFEA9EDE36}" dt="2023-03-18T21:37:16.275" v="0" actId="12100"/>
          <ac:graphicFrameMkLst>
            <pc:docMk/>
            <pc:sldMk cId="2519414743" sldId="264"/>
            <ac:graphicFrameMk id="7" creationId="{E3B93E3D-81D7-4570-1493-563E23E5A58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4105A-5BB8-4291-A1E7-D5ECF40D15B0}"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FBD3F6C2-6CC8-4887-B4CF-5FEC529968EC}">
      <dgm:prSet/>
      <dgm:spPr/>
      <dgm:t>
        <a:bodyPr/>
        <a:lstStyle/>
        <a:p>
          <a:r>
            <a:rPr lang="en-US"/>
            <a:t>[X]aaS</a:t>
          </a:r>
        </a:p>
      </dgm:t>
    </dgm:pt>
    <dgm:pt modelId="{7C54F9AF-EB8A-4BC2-B051-7F7B98D02E82}" type="parTrans" cxnId="{EA8B4913-CECF-476F-85BB-F72C3AEC8BAE}">
      <dgm:prSet/>
      <dgm:spPr/>
      <dgm:t>
        <a:bodyPr/>
        <a:lstStyle/>
        <a:p>
          <a:endParaRPr lang="en-US"/>
        </a:p>
      </dgm:t>
    </dgm:pt>
    <dgm:pt modelId="{DE891711-1A19-4CA8-8A41-C41171A08DFD}" type="sibTrans" cxnId="{EA8B4913-CECF-476F-85BB-F72C3AEC8BAE}">
      <dgm:prSet/>
      <dgm:spPr/>
      <dgm:t>
        <a:bodyPr/>
        <a:lstStyle/>
        <a:p>
          <a:endParaRPr lang="en-US"/>
        </a:p>
      </dgm:t>
    </dgm:pt>
    <dgm:pt modelId="{6F7A40D2-67D5-4DAD-92FB-08BE1AD748F8}">
      <dgm:prSet/>
      <dgm:spPr/>
      <dgm:t>
        <a:bodyPr/>
        <a:lstStyle/>
        <a:p>
          <a:r>
            <a:rPr lang="en-US" dirty="0"/>
            <a:t>General Pros</a:t>
          </a:r>
        </a:p>
      </dgm:t>
    </dgm:pt>
    <dgm:pt modelId="{815B5CEF-8E39-4588-BB22-CCC3AD8E6244}" type="parTrans" cxnId="{E222FE37-2CAE-46ED-BC96-738030575B7C}">
      <dgm:prSet/>
      <dgm:spPr/>
      <dgm:t>
        <a:bodyPr/>
        <a:lstStyle/>
        <a:p>
          <a:endParaRPr lang="en-US"/>
        </a:p>
      </dgm:t>
    </dgm:pt>
    <dgm:pt modelId="{015D1E48-385F-4091-BA9F-7E22301ED5D7}" type="sibTrans" cxnId="{E222FE37-2CAE-46ED-BC96-738030575B7C}">
      <dgm:prSet/>
      <dgm:spPr/>
      <dgm:t>
        <a:bodyPr/>
        <a:lstStyle/>
        <a:p>
          <a:endParaRPr lang="en-US"/>
        </a:p>
      </dgm:t>
    </dgm:pt>
    <dgm:pt modelId="{9578C130-C5FA-4EA7-90E6-2EA03F5128F7}">
      <dgm:prSet/>
      <dgm:spPr/>
      <dgm:t>
        <a:bodyPr/>
        <a:lstStyle/>
        <a:p>
          <a:r>
            <a:rPr lang="en-US" dirty="0"/>
            <a:t>General Cons</a:t>
          </a:r>
        </a:p>
      </dgm:t>
    </dgm:pt>
    <dgm:pt modelId="{B0764936-BD8C-4BF9-8613-2AAD5B0CD53B}" type="parTrans" cxnId="{9DBA0843-E2AE-4E19-B16F-2C0101C81499}">
      <dgm:prSet/>
      <dgm:spPr/>
      <dgm:t>
        <a:bodyPr/>
        <a:lstStyle/>
        <a:p>
          <a:endParaRPr lang="en-US"/>
        </a:p>
      </dgm:t>
    </dgm:pt>
    <dgm:pt modelId="{6478B0A0-7E77-4685-8B9D-C0D6BBD8D2C5}" type="sibTrans" cxnId="{9DBA0843-E2AE-4E19-B16F-2C0101C81499}">
      <dgm:prSet/>
      <dgm:spPr/>
      <dgm:t>
        <a:bodyPr/>
        <a:lstStyle/>
        <a:p>
          <a:endParaRPr lang="en-US"/>
        </a:p>
      </dgm:t>
    </dgm:pt>
    <dgm:pt modelId="{4FB851C1-F520-4AA8-83B1-088B465B71B3}">
      <dgm:prSet/>
      <dgm:spPr/>
      <dgm:t>
        <a:bodyPr/>
        <a:lstStyle/>
        <a:p>
          <a:r>
            <a:rPr lang="en-US" dirty="0"/>
            <a:t>SaaS</a:t>
          </a:r>
        </a:p>
      </dgm:t>
    </dgm:pt>
    <dgm:pt modelId="{4BD166B8-FFBF-4E6D-81AD-8AAFEDC85122}" type="parTrans" cxnId="{7BC6DCE1-5404-45AC-8978-1728CE076DDA}">
      <dgm:prSet/>
      <dgm:spPr/>
      <dgm:t>
        <a:bodyPr/>
        <a:lstStyle/>
        <a:p>
          <a:endParaRPr lang="en-US"/>
        </a:p>
      </dgm:t>
    </dgm:pt>
    <dgm:pt modelId="{007272FF-4EFC-4431-AD00-D28EF0232FE1}" type="sibTrans" cxnId="{7BC6DCE1-5404-45AC-8978-1728CE076DDA}">
      <dgm:prSet/>
      <dgm:spPr/>
      <dgm:t>
        <a:bodyPr/>
        <a:lstStyle/>
        <a:p>
          <a:endParaRPr lang="en-US"/>
        </a:p>
      </dgm:t>
    </dgm:pt>
    <dgm:pt modelId="{AD7B9949-5908-4104-A9BD-2C4D404504BD}">
      <dgm:prSet/>
      <dgm:spPr/>
      <dgm:t>
        <a:bodyPr/>
        <a:lstStyle/>
        <a:p>
          <a:r>
            <a:rPr lang="en-US"/>
            <a:t>PaaS</a:t>
          </a:r>
        </a:p>
      </dgm:t>
    </dgm:pt>
    <dgm:pt modelId="{2DD5DE15-E0E3-4B72-BC46-B99B79F19722}" type="parTrans" cxnId="{CA4BE57E-77C9-4234-859E-D6E8E884553A}">
      <dgm:prSet/>
      <dgm:spPr/>
      <dgm:t>
        <a:bodyPr/>
        <a:lstStyle/>
        <a:p>
          <a:endParaRPr lang="en-US"/>
        </a:p>
      </dgm:t>
    </dgm:pt>
    <dgm:pt modelId="{A03A5D1B-3F16-4794-8F23-81355F7A9D65}" type="sibTrans" cxnId="{CA4BE57E-77C9-4234-859E-D6E8E884553A}">
      <dgm:prSet/>
      <dgm:spPr/>
      <dgm:t>
        <a:bodyPr/>
        <a:lstStyle/>
        <a:p>
          <a:endParaRPr lang="en-US"/>
        </a:p>
      </dgm:t>
    </dgm:pt>
    <dgm:pt modelId="{0842DECF-0CA9-427E-9740-FC4BE65682BC}">
      <dgm:prSet/>
      <dgm:spPr/>
      <dgm:t>
        <a:bodyPr/>
        <a:lstStyle/>
        <a:p>
          <a:r>
            <a:rPr lang="en-US"/>
            <a:t>IaaS</a:t>
          </a:r>
        </a:p>
      </dgm:t>
    </dgm:pt>
    <dgm:pt modelId="{3D7EAD6C-2C4F-45EE-B9FA-ACB858ACE88D}" type="parTrans" cxnId="{D7496E97-A0E0-4A4A-94CF-A29B105AC812}">
      <dgm:prSet/>
      <dgm:spPr/>
      <dgm:t>
        <a:bodyPr/>
        <a:lstStyle/>
        <a:p>
          <a:endParaRPr lang="en-US"/>
        </a:p>
      </dgm:t>
    </dgm:pt>
    <dgm:pt modelId="{2916CAA7-8C7D-463D-B3EA-8178A7DB499C}" type="sibTrans" cxnId="{D7496E97-A0E0-4A4A-94CF-A29B105AC812}">
      <dgm:prSet/>
      <dgm:spPr/>
      <dgm:t>
        <a:bodyPr/>
        <a:lstStyle/>
        <a:p>
          <a:endParaRPr lang="en-US"/>
        </a:p>
      </dgm:t>
    </dgm:pt>
    <dgm:pt modelId="{97B3F2AA-FF0F-4A85-9550-69410453A66D}" type="pres">
      <dgm:prSet presAssocID="{B844105A-5BB8-4291-A1E7-D5ECF40D15B0}" presName="Name0" presStyleCnt="0">
        <dgm:presLayoutVars>
          <dgm:dir/>
          <dgm:resizeHandles val="exact"/>
        </dgm:presLayoutVars>
      </dgm:prSet>
      <dgm:spPr/>
    </dgm:pt>
    <dgm:pt modelId="{B617DA55-443A-4C5E-9BE0-A8A9B91798FE}" type="pres">
      <dgm:prSet presAssocID="{FBD3F6C2-6CC8-4887-B4CF-5FEC529968EC}" presName="node" presStyleLbl="node1" presStyleIdx="0" presStyleCnt="6" custAng="0">
        <dgm:presLayoutVars>
          <dgm:bulletEnabled val="1"/>
        </dgm:presLayoutVars>
      </dgm:prSet>
      <dgm:spPr/>
    </dgm:pt>
    <dgm:pt modelId="{126709D7-9029-4866-A795-9CEE0DFBA015}" type="pres">
      <dgm:prSet presAssocID="{DE891711-1A19-4CA8-8A41-C41171A08DFD}" presName="sibTrans" presStyleLbl="sibTrans1D1" presStyleIdx="0" presStyleCnt="5"/>
      <dgm:spPr/>
    </dgm:pt>
    <dgm:pt modelId="{71D8B444-5B9D-4070-8964-A6C8F27E3FFE}" type="pres">
      <dgm:prSet presAssocID="{DE891711-1A19-4CA8-8A41-C41171A08DFD}" presName="connectorText" presStyleLbl="sibTrans1D1" presStyleIdx="0" presStyleCnt="5"/>
      <dgm:spPr/>
    </dgm:pt>
    <dgm:pt modelId="{852B9505-186B-489F-93DA-B0BFB10FF3D0}" type="pres">
      <dgm:prSet presAssocID="{6F7A40D2-67D5-4DAD-92FB-08BE1AD748F8}" presName="node" presStyleLbl="node1" presStyleIdx="1" presStyleCnt="6">
        <dgm:presLayoutVars>
          <dgm:bulletEnabled val="1"/>
        </dgm:presLayoutVars>
      </dgm:prSet>
      <dgm:spPr/>
    </dgm:pt>
    <dgm:pt modelId="{89D7B1B2-EF07-40F9-B60B-1C5643B6B44C}" type="pres">
      <dgm:prSet presAssocID="{015D1E48-385F-4091-BA9F-7E22301ED5D7}" presName="sibTrans" presStyleLbl="sibTrans1D1" presStyleIdx="1" presStyleCnt="5"/>
      <dgm:spPr/>
    </dgm:pt>
    <dgm:pt modelId="{B46DA77B-089A-47E9-96EE-591EF762D4CB}" type="pres">
      <dgm:prSet presAssocID="{015D1E48-385F-4091-BA9F-7E22301ED5D7}" presName="connectorText" presStyleLbl="sibTrans1D1" presStyleIdx="1" presStyleCnt="5"/>
      <dgm:spPr/>
    </dgm:pt>
    <dgm:pt modelId="{178A3246-BE79-4757-B0AC-C10213835F31}" type="pres">
      <dgm:prSet presAssocID="{9578C130-C5FA-4EA7-90E6-2EA03F5128F7}" presName="node" presStyleLbl="node1" presStyleIdx="2" presStyleCnt="6" custAng="0">
        <dgm:presLayoutVars>
          <dgm:bulletEnabled val="1"/>
        </dgm:presLayoutVars>
      </dgm:prSet>
      <dgm:spPr/>
    </dgm:pt>
    <dgm:pt modelId="{35D24951-D0CB-4099-B813-865C9D9284A6}" type="pres">
      <dgm:prSet presAssocID="{6478B0A0-7E77-4685-8B9D-C0D6BBD8D2C5}" presName="sibTrans" presStyleLbl="sibTrans1D1" presStyleIdx="2" presStyleCnt="5"/>
      <dgm:spPr/>
    </dgm:pt>
    <dgm:pt modelId="{E9228F12-91AA-4901-A990-D0B4EDE679BF}" type="pres">
      <dgm:prSet presAssocID="{6478B0A0-7E77-4685-8B9D-C0D6BBD8D2C5}" presName="connectorText" presStyleLbl="sibTrans1D1" presStyleIdx="2" presStyleCnt="5"/>
      <dgm:spPr/>
    </dgm:pt>
    <dgm:pt modelId="{016ABFD5-D93F-47D7-8993-1E7433004B35}" type="pres">
      <dgm:prSet presAssocID="{4FB851C1-F520-4AA8-83B1-088B465B71B3}" presName="node" presStyleLbl="node1" presStyleIdx="3" presStyleCnt="6">
        <dgm:presLayoutVars>
          <dgm:bulletEnabled val="1"/>
        </dgm:presLayoutVars>
      </dgm:prSet>
      <dgm:spPr/>
    </dgm:pt>
    <dgm:pt modelId="{AAC81524-4A4F-44E4-9E38-67210E8BDFD4}" type="pres">
      <dgm:prSet presAssocID="{007272FF-4EFC-4431-AD00-D28EF0232FE1}" presName="sibTrans" presStyleLbl="sibTrans1D1" presStyleIdx="3" presStyleCnt="5"/>
      <dgm:spPr/>
    </dgm:pt>
    <dgm:pt modelId="{30A78C66-4675-47B5-B791-006E35A6871B}" type="pres">
      <dgm:prSet presAssocID="{007272FF-4EFC-4431-AD00-D28EF0232FE1}" presName="connectorText" presStyleLbl="sibTrans1D1" presStyleIdx="3" presStyleCnt="5"/>
      <dgm:spPr/>
    </dgm:pt>
    <dgm:pt modelId="{081CE2C7-8DA5-48EB-BDA2-C2461C8A12F4}" type="pres">
      <dgm:prSet presAssocID="{AD7B9949-5908-4104-A9BD-2C4D404504BD}" presName="node" presStyleLbl="node1" presStyleIdx="4" presStyleCnt="6">
        <dgm:presLayoutVars>
          <dgm:bulletEnabled val="1"/>
        </dgm:presLayoutVars>
      </dgm:prSet>
      <dgm:spPr/>
    </dgm:pt>
    <dgm:pt modelId="{5FC1987B-BB64-44B9-9E2C-E0EA8BAF66CB}" type="pres">
      <dgm:prSet presAssocID="{A03A5D1B-3F16-4794-8F23-81355F7A9D65}" presName="sibTrans" presStyleLbl="sibTrans1D1" presStyleIdx="4" presStyleCnt="5"/>
      <dgm:spPr/>
    </dgm:pt>
    <dgm:pt modelId="{B18B2293-8B6B-44B0-9490-857C77EDAC90}" type="pres">
      <dgm:prSet presAssocID="{A03A5D1B-3F16-4794-8F23-81355F7A9D65}" presName="connectorText" presStyleLbl="sibTrans1D1" presStyleIdx="4" presStyleCnt="5"/>
      <dgm:spPr/>
    </dgm:pt>
    <dgm:pt modelId="{742299D5-AB24-4584-963B-347B34E44645}" type="pres">
      <dgm:prSet presAssocID="{0842DECF-0CA9-427E-9740-FC4BE65682BC}" presName="node" presStyleLbl="node1" presStyleIdx="5" presStyleCnt="6">
        <dgm:presLayoutVars>
          <dgm:bulletEnabled val="1"/>
        </dgm:presLayoutVars>
      </dgm:prSet>
      <dgm:spPr/>
    </dgm:pt>
  </dgm:ptLst>
  <dgm:cxnLst>
    <dgm:cxn modelId="{EA8B4913-CECF-476F-85BB-F72C3AEC8BAE}" srcId="{B844105A-5BB8-4291-A1E7-D5ECF40D15B0}" destId="{FBD3F6C2-6CC8-4887-B4CF-5FEC529968EC}" srcOrd="0" destOrd="0" parTransId="{7C54F9AF-EB8A-4BC2-B051-7F7B98D02E82}" sibTransId="{DE891711-1A19-4CA8-8A41-C41171A08DFD}"/>
    <dgm:cxn modelId="{FC33DF1F-A911-41B0-B233-98C66FBF7846}" type="presOf" srcId="{6478B0A0-7E77-4685-8B9D-C0D6BBD8D2C5}" destId="{E9228F12-91AA-4901-A990-D0B4EDE679BF}" srcOrd="1" destOrd="0" presId="urn:microsoft.com/office/officeart/2005/8/layout/bProcess3"/>
    <dgm:cxn modelId="{91453125-0EC1-443C-B497-5CB392ADABEE}" type="presOf" srcId="{A03A5D1B-3F16-4794-8F23-81355F7A9D65}" destId="{5FC1987B-BB64-44B9-9E2C-E0EA8BAF66CB}" srcOrd="0" destOrd="0" presId="urn:microsoft.com/office/officeart/2005/8/layout/bProcess3"/>
    <dgm:cxn modelId="{82D3E035-B3C7-41A1-8AF3-5B9677E72DEA}" type="presOf" srcId="{0842DECF-0CA9-427E-9740-FC4BE65682BC}" destId="{742299D5-AB24-4584-963B-347B34E44645}" srcOrd="0" destOrd="0" presId="urn:microsoft.com/office/officeart/2005/8/layout/bProcess3"/>
    <dgm:cxn modelId="{E222FE37-2CAE-46ED-BC96-738030575B7C}" srcId="{B844105A-5BB8-4291-A1E7-D5ECF40D15B0}" destId="{6F7A40D2-67D5-4DAD-92FB-08BE1AD748F8}" srcOrd="1" destOrd="0" parTransId="{815B5CEF-8E39-4588-BB22-CCC3AD8E6244}" sibTransId="{015D1E48-385F-4091-BA9F-7E22301ED5D7}"/>
    <dgm:cxn modelId="{1BCCAD5C-B4F6-4DA8-88C5-D4EC1FD4C8CF}" type="presOf" srcId="{B844105A-5BB8-4291-A1E7-D5ECF40D15B0}" destId="{97B3F2AA-FF0F-4A85-9550-69410453A66D}" srcOrd="0" destOrd="0" presId="urn:microsoft.com/office/officeart/2005/8/layout/bProcess3"/>
    <dgm:cxn modelId="{73E62F62-E846-4E96-92C2-1B536F1CE9E6}" type="presOf" srcId="{6478B0A0-7E77-4685-8B9D-C0D6BBD8D2C5}" destId="{35D24951-D0CB-4099-B813-865C9D9284A6}" srcOrd="0" destOrd="0" presId="urn:microsoft.com/office/officeart/2005/8/layout/bProcess3"/>
    <dgm:cxn modelId="{9DBA0843-E2AE-4E19-B16F-2C0101C81499}" srcId="{B844105A-5BB8-4291-A1E7-D5ECF40D15B0}" destId="{9578C130-C5FA-4EA7-90E6-2EA03F5128F7}" srcOrd="2" destOrd="0" parTransId="{B0764936-BD8C-4BF9-8613-2AAD5B0CD53B}" sibTransId="{6478B0A0-7E77-4685-8B9D-C0D6BBD8D2C5}"/>
    <dgm:cxn modelId="{EA9FDD74-A971-4BC1-BF47-1349710A62C1}" type="presOf" srcId="{9578C130-C5FA-4EA7-90E6-2EA03F5128F7}" destId="{178A3246-BE79-4757-B0AC-C10213835F31}" srcOrd="0" destOrd="0" presId="urn:microsoft.com/office/officeart/2005/8/layout/bProcess3"/>
    <dgm:cxn modelId="{78D32E77-9798-448C-8987-ACFF7804A240}" type="presOf" srcId="{007272FF-4EFC-4431-AD00-D28EF0232FE1}" destId="{AAC81524-4A4F-44E4-9E38-67210E8BDFD4}" srcOrd="0" destOrd="0" presId="urn:microsoft.com/office/officeart/2005/8/layout/bProcess3"/>
    <dgm:cxn modelId="{CA4BE57E-77C9-4234-859E-D6E8E884553A}" srcId="{B844105A-5BB8-4291-A1E7-D5ECF40D15B0}" destId="{AD7B9949-5908-4104-A9BD-2C4D404504BD}" srcOrd="4" destOrd="0" parTransId="{2DD5DE15-E0E3-4B72-BC46-B99B79F19722}" sibTransId="{A03A5D1B-3F16-4794-8F23-81355F7A9D65}"/>
    <dgm:cxn modelId="{F1B0098B-4D1F-4A88-8D69-9E80003CCD10}" type="presOf" srcId="{007272FF-4EFC-4431-AD00-D28EF0232FE1}" destId="{30A78C66-4675-47B5-B791-006E35A6871B}" srcOrd="1" destOrd="0" presId="urn:microsoft.com/office/officeart/2005/8/layout/bProcess3"/>
    <dgm:cxn modelId="{677E5190-EA07-4C24-BF65-1DBC0CA2BFE9}" type="presOf" srcId="{FBD3F6C2-6CC8-4887-B4CF-5FEC529968EC}" destId="{B617DA55-443A-4C5E-9BE0-A8A9B91798FE}" srcOrd="0" destOrd="0" presId="urn:microsoft.com/office/officeart/2005/8/layout/bProcess3"/>
    <dgm:cxn modelId="{D7496E97-A0E0-4A4A-94CF-A29B105AC812}" srcId="{B844105A-5BB8-4291-A1E7-D5ECF40D15B0}" destId="{0842DECF-0CA9-427E-9740-FC4BE65682BC}" srcOrd="5" destOrd="0" parTransId="{3D7EAD6C-2C4F-45EE-B9FA-ACB858ACE88D}" sibTransId="{2916CAA7-8C7D-463D-B3EA-8178A7DB499C}"/>
    <dgm:cxn modelId="{CFD2C1A2-A22F-4CF4-B5B3-07BCDC0A15E5}" type="presOf" srcId="{4FB851C1-F520-4AA8-83B1-088B465B71B3}" destId="{016ABFD5-D93F-47D7-8993-1E7433004B35}" srcOrd="0" destOrd="0" presId="urn:microsoft.com/office/officeart/2005/8/layout/bProcess3"/>
    <dgm:cxn modelId="{C39344AE-450E-4128-ADAA-FC1B3B966025}" type="presOf" srcId="{6F7A40D2-67D5-4DAD-92FB-08BE1AD748F8}" destId="{852B9505-186B-489F-93DA-B0BFB10FF3D0}" srcOrd="0" destOrd="0" presId="urn:microsoft.com/office/officeart/2005/8/layout/bProcess3"/>
    <dgm:cxn modelId="{324C1EC3-876F-4446-8F99-0F93ADFDF6BC}" type="presOf" srcId="{AD7B9949-5908-4104-A9BD-2C4D404504BD}" destId="{081CE2C7-8DA5-48EB-BDA2-C2461C8A12F4}" srcOrd="0" destOrd="0" presId="urn:microsoft.com/office/officeart/2005/8/layout/bProcess3"/>
    <dgm:cxn modelId="{467D22C5-1771-406B-968B-767F293DA761}" type="presOf" srcId="{015D1E48-385F-4091-BA9F-7E22301ED5D7}" destId="{B46DA77B-089A-47E9-96EE-591EF762D4CB}" srcOrd="1" destOrd="0" presId="urn:microsoft.com/office/officeart/2005/8/layout/bProcess3"/>
    <dgm:cxn modelId="{136693DB-4E9F-4C63-B684-52F3565FCDF0}" type="presOf" srcId="{015D1E48-385F-4091-BA9F-7E22301ED5D7}" destId="{89D7B1B2-EF07-40F9-B60B-1C5643B6B44C}" srcOrd="0" destOrd="0" presId="urn:microsoft.com/office/officeart/2005/8/layout/bProcess3"/>
    <dgm:cxn modelId="{7BC6DCE1-5404-45AC-8978-1728CE076DDA}" srcId="{B844105A-5BB8-4291-A1E7-D5ECF40D15B0}" destId="{4FB851C1-F520-4AA8-83B1-088B465B71B3}" srcOrd="3" destOrd="0" parTransId="{4BD166B8-FFBF-4E6D-81AD-8AAFEDC85122}" sibTransId="{007272FF-4EFC-4431-AD00-D28EF0232FE1}"/>
    <dgm:cxn modelId="{4929D6F0-92BD-4E31-A36B-8F7C4350D6A9}" type="presOf" srcId="{DE891711-1A19-4CA8-8A41-C41171A08DFD}" destId="{126709D7-9029-4866-A795-9CEE0DFBA015}" srcOrd="0" destOrd="0" presId="urn:microsoft.com/office/officeart/2005/8/layout/bProcess3"/>
    <dgm:cxn modelId="{7CA079F4-A37B-4E42-8F0A-18E1CC9D1682}" type="presOf" srcId="{DE891711-1A19-4CA8-8A41-C41171A08DFD}" destId="{71D8B444-5B9D-4070-8964-A6C8F27E3FFE}" srcOrd="1" destOrd="0" presId="urn:microsoft.com/office/officeart/2005/8/layout/bProcess3"/>
    <dgm:cxn modelId="{7EA469FA-80B5-4D7C-8020-5ECE1E9D01D6}" type="presOf" srcId="{A03A5D1B-3F16-4794-8F23-81355F7A9D65}" destId="{B18B2293-8B6B-44B0-9490-857C77EDAC90}" srcOrd="1" destOrd="0" presId="urn:microsoft.com/office/officeart/2005/8/layout/bProcess3"/>
    <dgm:cxn modelId="{9E5123E5-2FA2-4960-BE81-76AA99ED01DE}" type="presParOf" srcId="{97B3F2AA-FF0F-4A85-9550-69410453A66D}" destId="{B617DA55-443A-4C5E-9BE0-A8A9B91798FE}" srcOrd="0" destOrd="0" presId="urn:microsoft.com/office/officeart/2005/8/layout/bProcess3"/>
    <dgm:cxn modelId="{7335C08C-B15A-4B55-AEEE-EEE28D6FFF69}" type="presParOf" srcId="{97B3F2AA-FF0F-4A85-9550-69410453A66D}" destId="{126709D7-9029-4866-A795-9CEE0DFBA015}" srcOrd="1" destOrd="0" presId="urn:microsoft.com/office/officeart/2005/8/layout/bProcess3"/>
    <dgm:cxn modelId="{55E3C8F3-341F-47E1-BA09-84210F197EBB}" type="presParOf" srcId="{126709D7-9029-4866-A795-9CEE0DFBA015}" destId="{71D8B444-5B9D-4070-8964-A6C8F27E3FFE}" srcOrd="0" destOrd="0" presId="urn:microsoft.com/office/officeart/2005/8/layout/bProcess3"/>
    <dgm:cxn modelId="{8DC64D9B-4E27-4722-A178-6E7EFA204BA8}" type="presParOf" srcId="{97B3F2AA-FF0F-4A85-9550-69410453A66D}" destId="{852B9505-186B-489F-93DA-B0BFB10FF3D0}" srcOrd="2" destOrd="0" presId="urn:microsoft.com/office/officeart/2005/8/layout/bProcess3"/>
    <dgm:cxn modelId="{67BD91F7-9D11-4B02-8FFA-0728B4B6A298}" type="presParOf" srcId="{97B3F2AA-FF0F-4A85-9550-69410453A66D}" destId="{89D7B1B2-EF07-40F9-B60B-1C5643B6B44C}" srcOrd="3" destOrd="0" presId="urn:microsoft.com/office/officeart/2005/8/layout/bProcess3"/>
    <dgm:cxn modelId="{0ECA3236-F67A-44B4-A582-49AC74FF2B78}" type="presParOf" srcId="{89D7B1B2-EF07-40F9-B60B-1C5643B6B44C}" destId="{B46DA77B-089A-47E9-96EE-591EF762D4CB}" srcOrd="0" destOrd="0" presId="urn:microsoft.com/office/officeart/2005/8/layout/bProcess3"/>
    <dgm:cxn modelId="{5A209C12-9178-40B3-9A5A-89FACE783DF3}" type="presParOf" srcId="{97B3F2AA-FF0F-4A85-9550-69410453A66D}" destId="{178A3246-BE79-4757-B0AC-C10213835F31}" srcOrd="4" destOrd="0" presId="urn:microsoft.com/office/officeart/2005/8/layout/bProcess3"/>
    <dgm:cxn modelId="{64927A39-E812-4389-882B-9EBFF0F21C2B}" type="presParOf" srcId="{97B3F2AA-FF0F-4A85-9550-69410453A66D}" destId="{35D24951-D0CB-4099-B813-865C9D9284A6}" srcOrd="5" destOrd="0" presId="urn:microsoft.com/office/officeart/2005/8/layout/bProcess3"/>
    <dgm:cxn modelId="{1099D206-8724-4DB1-824D-3F6316FB56F7}" type="presParOf" srcId="{35D24951-D0CB-4099-B813-865C9D9284A6}" destId="{E9228F12-91AA-4901-A990-D0B4EDE679BF}" srcOrd="0" destOrd="0" presId="urn:microsoft.com/office/officeart/2005/8/layout/bProcess3"/>
    <dgm:cxn modelId="{CD5ABC74-2206-4D06-A533-54040324F3D1}" type="presParOf" srcId="{97B3F2AA-FF0F-4A85-9550-69410453A66D}" destId="{016ABFD5-D93F-47D7-8993-1E7433004B35}" srcOrd="6" destOrd="0" presId="urn:microsoft.com/office/officeart/2005/8/layout/bProcess3"/>
    <dgm:cxn modelId="{F94127AB-521D-45DE-861B-B61A828AC6FD}" type="presParOf" srcId="{97B3F2AA-FF0F-4A85-9550-69410453A66D}" destId="{AAC81524-4A4F-44E4-9E38-67210E8BDFD4}" srcOrd="7" destOrd="0" presId="urn:microsoft.com/office/officeart/2005/8/layout/bProcess3"/>
    <dgm:cxn modelId="{9B5E7BF5-9892-475D-8346-024D8C6E46EB}" type="presParOf" srcId="{AAC81524-4A4F-44E4-9E38-67210E8BDFD4}" destId="{30A78C66-4675-47B5-B791-006E35A6871B}" srcOrd="0" destOrd="0" presId="urn:microsoft.com/office/officeart/2005/8/layout/bProcess3"/>
    <dgm:cxn modelId="{7E758B5A-8204-4D68-A42B-8E045E3DF9C1}" type="presParOf" srcId="{97B3F2AA-FF0F-4A85-9550-69410453A66D}" destId="{081CE2C7-8DA5-48EB-BDA2-C2461C8A12F4}" srcOrd="8" destOrd="0" presId="urn:microsoft.com/office/officeart/2005/8/layout/bProcess3"/>
    <dgm:cxn modelId="{C05A2442-B696-4C74-A732-3473B6B83AAA}" type="presParOf" srcId="{97B3F2AA-FF0F-4A85-9550-69410453A66D}" destId="{5FC1987B-BB64-44B9-9E2C-E0EA8BAF66CB}" srcOrd="9" destOrd="0" presId="urn:microsoft.com/office/officeart/2005/8/layout/bProcess3"/>
    <dgm:cxn modelId="{2378EAAF-DE29-47C0-AE82-7968D0EA71A3}" type="presParOf" srcId="{5FC1987B-BB64-44B9-9E2C-E0EA8BAF66CB}" destId="{B18B2293-8B6B-44B0-9490-857C77EDAC90}" srcOrd="0" destOrd="0" presId="urn:microsoft.com/office/officeart/2005/8/layout/bProcess3"/>
    <dgm:cxn modelId="{3F7E00A6-F124-4B40-9C22-21CC68F61D9F}" type="presParOf" srcId="{97B3F2AA-FF0F-4A85-9550-69410453A66D}" destId="{742299D5-AB24-4584-963B-347B34E44645}" srcOrd="10"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F3EEE-4737-417F-A882-69490429275A}" type="doc">
      <dgm:prSet loTypeId="urn:microsoft.com/office/officeart/2005/8/layout/target1" loCatId="relationship" qsTypeId="urn:microsoft.com/office/officeart/2005/8/quickstyle/simple1" qsCatId="simple" csTypeId="urn:microsoft.com/office/officeart/2005/8/colors/accent4_5" csCatId="accent4" phldr="1"/>
      <dgm:spPr/>
      <dgm:t>
        <a:bodyPr/>
        <a:lstStyle/>
        <a:p>
          <a:endParaRPr lang="en-US"/>
        </a:p>
      </dgm:t>
    </dgm:pt>
    <dgm:pt modelId="{5B5D1CE1-1E2E-4705-9843-B7EE52DA2D0E}">
      <dgm:prSet custT="1"/>
      <dgm:spPr/>
      <dgm:t>
        <a:bodyPr/>
        <a:lstStyle/>
        <a:p>
          <a:r>
            <a:rPr lang="en-US" sz="1200" dirty="0"/>
            <a:t>Scalability</a:t>
          </a:r>
          <a:endParaRPr lang="en-US" sz="1000" dirty="0"/>
        </a:p>
      </dgm:t>
    </dgm:pt>
    <dgm:pt modelId="{6B78B152-CA0D-40F1-8764-94F8ECA8AF26}" type="parTrans" cxnId="{57FEDDE3-3F7A-44B3-B66D-3E9743650290}">
      <dgm:prSet/>
      <dgm:spPr/>
      <dgm:t>
        <a:bodyPr/>
        <a:lstStyle/>
        <a:p>
          <a:endParaRPr lang="en-US"/>
        </a:p>
      </dgm:t>
    </dgm:pt>
    <dgm:pt modelId="{EA70D693-3F53-4F29-9B37-F7C80A83C801}" type="sibTrans" cxnId="{57FEDDE3-3F7A-44B3-B66D-3E9743650290}">
      <dgm:prSet/>
      <dgm:spPr/>
      <dgm:t>
        <a:bodyPr/>
        <a:lstStyle/>
        <a:p>
          <a:endParaRPr lang="en-US"/>
        </a:p>
      </dgm:t>
    </dgm:pt>
    <dgm:pt modelId="{2CC61188-8BE7-4636-90DD-C710598C451E}">
      <dgm:prSet custT="1"/>
      <dgm:spPr/>
      <dgm:t>
        <a:bodyPr/>
        <a:lstStyle/>
        <a:p>
          <a:r>
            <a:rPr lang="en-US" sz="1200" dirty="0"/>
            <a:t>Security</a:t>
          </a:r>
        </a:p>
      </dgm:t>
    </dgm:pt>
    <dgm:pt modelId="{7057106A-AAF8-4289-B513-A1D30F1AC672}" type="parTrans" cxnId="{ED368448-E11B-4FC0-94DA-59DB817641B8}">
      <dgm:prSet/>
      <dgm:spPr/>
      <dgm:t>
        <a:bodyPr/>
        <a:lstStyle/>
        <a:p>
          <a:endParaRPr lang="en-US"/>
        </a:p>
      </dgm:t>
    </dgm:pt>
    <dgm:pt modelId="{917848FC-41F2-4AC4-B6B8-04C9C12E5BCF}" type="sibTrans" cxnId="{ED368448-E11B-4FC0-94DA-59DB817641B8}">
      <dgm:prSet/>
      <dgm:spPr/>
      <dgm:t>
        <a:bodyPr/>
        <a:lstStyle/>
        <a:p>
          <a:endParaRPr lang="en-US"/>
        </a:p>
      </dgm:t>
    </dgm:pt>
    <dgm:pt modelId="{18DDE619-7044-41CC-91D4-5A11A0625961}">
      <dgm:prSet custT="1"/>
      <dgm:spPr/>
      <dgm:t>
        <a:bodyPr/>
        <a:lstStyle/>
        <a:p>
          <a:r>
            <a:rPr lang="en-US" sz="1200" b="0" dirty="0"/>
            <a:t>Availability</a:t>
          </a:r>
        </a:p>
      </dgm:t>
    </dgm:pt>
    <dgm:pt modelId="{07EAAE90-7772-41C5-BCDF-FFC86A5298A4}" type="parTrans" cxnId="{14A3931B-85A6-481F-8D43-131024EBEB09}">
      <dgm:prSet/>
      <dgm:spPr/>
      <dgm:t>
        <a:bodyPr/>
        <a:lstStyle/>
        <a:p>
          <a:endParaRPr lang="en-US"/>
        </a:p>
      </dgm:t>
    </dgm:pt>
    <dgm:pt modelId="{CEC076B3-A9E1-44D6-8BE7-3317732DD489}" type="sibTrans" cxnId="{14A3931B-85A6-481F-8D43-131024EBEB09}">
      <dgm:prSet/>
      <dgm:spPr/>
      <dgm:t>
        <a:bodyPr/>
        <a:lstStyle/>
        <a:p>
          <a:endParaRPr lang="en-US"/>
        </a:p>
      </dgm:t>
    </dgm:pt>
    <dgm:pt modelId="{825736E3-74FA-4691-92FF-5DD718E66F06}" type="pres">
      <dgm:prSet presAssocID="{DEBF3EEE-4737-417F-A882-69490429275A}" presName="composite" presStyleCnt="0">
        <dgm:presLayoutVars>
          <dgm:chMax val="5"/>
          <dgm:dir/>
          <dgm:resizeHandles val="exact"/>
        </dgm:presLayoutVars>
      </dgm:prSet>
      <dgm:spPr/>
    </dgm:pt>
    <dgm:pt modelId="{D015C13B-BAE9-4DA6-91B1-382B7CE02063}" type="pres">
      <dgm:prSet presAssocID="{5B5D1CE1-1E2E-4705-9843-B7EE52DA2D0E}" presName="circle1" presStyleLbl="lnNode1" presStyleIdx="0" presStyleCnt="3"/>
      <dgm:spPr/>
    </dgm:pt>
    <dgm:pt modelId="{434A96EC-6F6C-4B43-A72E-D337AB23FE0C}" type="pres">
      <dgm:prSet presAssocID="{5B5D1CE1-1E2E-4705-9843-B7EE52DA2D0E}" presName="text1" presStyleLbl="revTx" presStyleIdx="0" presStyleCnt="3" custAng="0" custScaleX="192852" custLinFactNeighborX="52080">
        <dgm:presLayoutVars>
          <dgm:bulletEnabled val="1"/>
        </dgm:presLayoutVars>
      </dgm:prSet>
      <dgm:spPr/>
    </dgm:pt>
    <dgm:pt modelId="{87C11EE5-B987-45A2-AA86-CD80E928EA9C}" type="pres">
      <dgm:prSet presAssocID="{5B5D1CE1-1E2E-4705-9843-B7EE52DA2D0E}" presName="line1" presStyleLbl="callout" presStyleIdx="0" presStyleCnt="6"/>
      <dgm:spPr/>
    </dgm:pt>
    <dgm:pt modelId="{C165D8F0-2FBD-40B8-AD46-B7987A8BAA72}" type="pres">
      <dgm:prSet presAssocID="{5B5D1CE1-1E2E-4705-9843-B7EE52DA2D0E}" presName="d1" presStyleLbl="callout" presStyleIdx="1" presStyleCnt="6"/>
      <dgm:spPr/>
    </dgm:pt>
    <dgm:pt modelId="{8CA76CB4-E122-493B-B3DA-B683B9082413}" type="pres">
      <dgm:prSet presAssocID="{2CC61188-8BE7-4636-90DD-C710598C451E}" presName="circle2" presStyleLbl="lnNode1" presStyleIdx="1" presStyleCnt="3"/>
      <dgm:spPr/>
    </dgm:pt>
    <dgm:pt modelId="{20E7B4FC-2AEF-4746-B148-305ECB1CF9C9}" type="pres">
      <dgm:prSet presAssocID="{2CC61188-8BE7-4636-90DD-C710598C451E}" presName="text2" presStyleLbl="revTx" presStyleIdx="1" presStyleCnt="3" custAng="0" custScaleX="187868" custLinFactNeighborX="53010">
        <dgm:presLayoutVars>
          <dgm:bulletEnabled val="1"/>
        </dgm:presLayoutVars>
      </dgm:prSet>
      <dgm:spPr/>
    </dgm:pt>
    <dgm:pt modelId="{D0F77701-1A88-4EEC-AAD8-A340573B8422}" type="pres">
      <dgm:prSet presAssocID="{2CC61188-8BE7-4636-90DD-C710598C451E}" presName="line2" presStyleLbl="callout" presStyleIdx="2" presStyleCnt="6"/>
      <dgm:spPr/>
    </dgm:pt>
    <dgm:pt modelId="{F8F3E2C1-9F68-46E2-92FD-5FB17D154B12}" type="pres">
      <dgm:prSet presAssocID="{2CC61188-8BE7-4636-90DD-C710598C451E}" presName="d2" presStyleLbl="callout" presStyleIdx="3" presStyleCnt="6"/>
      <dgm:spPr/>
    </dgm:pt>
    <dgm:pt modelId="{E334931F-E941-4674-BB9B-CFF803DA0D1A}" type="pres">
      <dgm:prSet presAssocID="{18DDE619-7044-41CC-91D4-5A11A0625961}" presName="circle3" presStyleLbl="lnNode1" presStyleIdx="2" presStyleCnt="3"/>
      <dgm:spPr/>
    </dgm:pt>
    <dgm:pt modelId="{41BA3EBD-FC0B-4B00-909A-61B3694AE2CB}" type="pres">
      <dgm:prSet presAssocID="{18DDE619-7044-41CC-91D4-5A11A0625961}" presName="text3" presStyleLbl="revTx" presStyleIdx="2" presStyleCnt="3" custAng="0" custScaleX="135862" custLinFactNeighborX="26970">
        <dgm:presLayoutVars>
          <dgm:bulletEnabled val="1"/>
        </dgm:presLayoutVars>
      </dgm:prSet>
      <dgm:spPr/>
    </dgm:pt>
    <dgm:pt modelId="{6D8999A2-14E9-4C61-B5B9-D7FFEEA56615}" type="pres">
      <dgm:prSet presAssocID="{18DDE619-7044-41CC-91D4-5A11A0625961}" presName="line3" presStyleLbl="callout" presStyleIdx="4" presStyleCnt="6"/>
      <dgm:spPr/>
    </dgm:pt>
    <dgm:pt modelId="{619BE1D2-F484-450D-BCE8-FDB67581F860}" type="pres">
      <dgm:prSet presAssocID="{18DDE619-7044-41CC-91D4-5A11A0625961}" presName="d3" presStyleLbl="callout" presStyleIdx="5" presStyleCnt="6"/>
      <dgm:spPr/>
    </dgm:pt>
  </dgm:ptLst>
  <dgm:cxnLst>
    <dgm:cxn modelId="{938B071A-84E4-4AB3-816A-F03807E8F57C}" type="presOf" srcId="{5B5D1CE1-1E2E-4705-9843-B7EE52DA2D0E}" destId="{434A96EC-6F6C-4B43-A72E-D337AB23FE0C}" srcOrd="0" destOrd="0" presId="urn:microsoft.com/office/officeart/2005/8/layout/target1"/>
    <dgm:cxn modelId="{14A3931B-85A6-481F-8D43-131024EBEB09}" srcId="{DEBF3EEE-4737-417F-A882-69490429275A}" destId="{18DDE619-7044-41CC-91D4-5A11A0625961}" srcOrd="2" destOrd="0" parTransId="{07EAAE90-7772-41C5-BCDF-FFC86A5298A4}" sibTransId="{CEC076B3-A9E1-44D6-8BE7-3317732DD489}"/>
    <dgm:cxn modelId="{71C5BD5F-AB4D-4474-867C-9538D0B4F377}" type="presOf" srcId="{DEBF3EEE-4737-417F-A882-69490429275A}" destId="{825736E3-74FA-4691-92FF-5DD718E66F06}" srcOrd="0" destOrd="0" presId="urn:microsoft.com/office/officeart/2005/8/layout/target1"/>
    <dgm:cxn modelId="{ED368448-E11B-4FC0-94DA-59DB817641B8}" srcId="{DEBF3EEE-4737-417F-A882-69490429275A}" destId="{2CC61188-8BE7-4636-90DD-C710598C451E}" srcOrd="1" destOrd="0" parTransId="{7057106A-AAF8-4289-B513-A1D30F1AC672}" sibTransId="{917848FC-41F2-4AC4-B6B8-04C9C12E5BCF}"/>
    <dgm:cxn modelId="{407BFC76-1DD2-426D-B21A-BDFFEA7D876A}" type="presOf" srcId="{18DDE619-7044-41CC-91D4-5A11A0625961}" destId="{41BA3EBD-FC0B-4B00-909A-61B3694AE2CB}" srcOrd="0" destOrd="0" presId="urn:microsoft.com/office/officeart/2005/8/layout/target1"/>
    <dgm:cxn modelId="{43C7F7C9-A532-49DD-813D-B5EB8016FB50}" type="presOf" srcId="{2CC61188-8BE7-4636-90DD-C710598C451E}" destId="{20E7B4FC-2AEF-4746-B148-305ECB1CF9C9}" srcOrd="0" destOrd="0" presId="urn:microsoft.com/office/officeart/2005/8/layout/target1"/>
    <dgm:cxn modelId="{57FEDDE3-3F7A-44B3-B66D-3E9743650290}" srcId="{DEBF3EEE-4737-417F-A882-69490429275A}" destId="{5B5D1CE1-1E2E-4705-9843-B7EE52DA2D0E}" srcOrd="0" destOrd="0" parTransId="{6B78B152-CA0D-40F1-8764-94F8ECA8AF26}" sibTransId="{EA70D693-3F53-4F29-9B37-F7C80A83C801}"/>
    <dgm:cxn modelId="{0ACDED7B-1902-4B58-9934-B54197E3E8E5}" type="presParOf" srcId="{825736E3-74FA-4691-92FF-5DD718E66F06}" destId="{D015C13B-BAE9-4DA6-91B1-382B7CE02063}" srcOrd="0" destOrd="0" presId="urn:microsoft.com/office/officeart/2005/8/layout/target1"/>
    <dgm:cxn modelId="{423B63A0-A4F4-4E8B-8E75-34234B6D8411}" type="presParOf" srcId="{825736E3-74FA-4691-92FF-5DD718E66F06}" destId="{434A96EC-6F6C-4B43-A72E-D337AB23FE0C}" srcOrd="1" destOrd="0" presId="urn:microsoft.com/office/officeart/2005/8/layout/target1"/>
    <dgm:cxn modelId="{E36FFB23-3F29-4CA2-80EB-FA09D739C589}" type="presParOf" srcId="{825736E3-74FA-4691-92FF-5DD718E66F06}" destId="{87C11EE5-B987-45A2-AA86-CD80E928EA9C}" srcOrd="2" destOrd="0" presId="urn:microsoft.com/office/officeart/2005/8/layout/target1"/>
    <dgm:cxn modelId="{8F143211-DB21-481B-B18C-2CF6E09FD7E9}" type="presParOf" srcId="{825736E3-74FA-4691-92FF-5DD718E66F06}" destId="{C165D8F0-2FBD-40B8-AD46-B7987A8BAA72}" srcOrd="3" destOrd="0" presId="urn:microsoft.com/office/officeart/2005/8/layout/target1"/>
    <dgm:cxn modelId="{88E52F68-CE94-4B8A-9976-C6A34A09B562}" type="presParOf" srcId="{825736E3-74FA-4691-92FF-5DD718E66F06}" destId="{8CA76CB4-E122-493B-B3DA-B683B9082413}" srcOrd="4" destOrd="0" presId="urn:microsoft.com/office/officeart/2005/8/layout/target1"/>
    <dgm:cxn modelId="{77685310-6ACC-44BD-A591-AAF85CE5EAFE}" type="presParOf" srcId="{825736E3-74FA-4691-92FF-5DD718E66F06}" destId="{20E7B4FC-2AEF-4746-B148-305ECB1CF9C9}" srcOrd="5" destOrd="0" presId="urn:microsoft.com/office/officeart/2005/8/layout/target1"/>
    <dgm:cxn modelId="{5D0F012A-0E1B-401B-954D-3C51261928A7}" type="presParOf" srcId="{825736E3-74FA-4691-92FF-5DD718E66F06}" destId="{D0F77701-1A88-4EEC-AAD8-A340573B8422}" srcOrd="6" destOrd="0" presId="urn:microsoft.com/office/officeart/2005/8/layout/target1"/>
    <dgm:cxn modelId="{A6D01A2A-D66B-45D6-96B6-29342DF1A03C}" type="presParOf" srcId="{825736E3-74FA-4691-92FF-5DD718E66F06}" destId="{F8F3E2C1-9F68-46E2-92FD-5FB17D154B12}" srcOrd="7" destOrd="0" presId="urn:microsoft.com/office/officeart/2005/8/layout/target1"/>
    <dgm:cxn modelId="{0BA4EACD-102A-4B70-8229-5463CF4641B1}" type="presParOf" srcId="{825736E3-74FA-4691-92FF-5DD718E66F06}" destId="{E334931F-E941-4674-BB9B-CFF803DA0D1A}" srcOrd="8" destOrd="0" presId="urn:microsoft.com/office/officeart/2005/8/layout/target1"/>
    <dgm:cxn modelId="{0D66EA94-ABEB-45F6-A070-DF51E69E2F03}" type="presParOf" srcId="{825736E3-74FA-4691-92FF-5DD718E66F06}" destId="{41BA3EBD-FC0B-4B00-909A-61B3694AE2CB}" srcOrd="9" destOrd="0" presId="urn:microsoft.com/office/officeart/2005/8/layout/target1"/>
    <dgm:cxn modelId="{436E19A8-C265-4A33-8312-D771F974E5D2}" type="presParOf" srcId="{825736E3-74FA-4691-92FF-5DD718E66F06}" destId="{6D8999A2-14E9-4C61-B5B9-D7FFEEA56615}" srcOrd="10" destOrd="0" presId="urn:microsoft.com/office/officeart/2005/8/layout/target1"/>
    <dgm:cxn modelId="{20B4A2A3-78BF-4FC1-A02F-0A58FA799160}" type="presParOf" srcId="{825736E3-74FA-4691-92FF-5DD718E66F06}" destId="{619BE1D2-F484-450D-BCE8-FDB67581F860}" srcOrd="11"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BF3EEE-4737-417F-A882-69490429275A}" type="doc">
      <dgm:prSet loTypeId="urn:microsoft.com/office/officeart/2005/8/layout/target1" loCatId="relationship" qsTypeId="urn:microsoft.com/office/officeart/2005/8/quickstyle/simple1" qsCatId="simple" csTypeId="urn:microsoft.com/office/officeart/2005/8/colors/accent6_5" csCatId="accent6" phldr="1"/>
      <dgm:spPr/>
      <dgm:t>
        <a:bodyPr/>
        <a:lstStyle/>
        <a:p>
          <a:endParaRPr lang="en-US"/>
        </a:p>
      </dgm:t>
    </dgm:pt>
    <dgm:pt modelId="{5B5D1CE1-1E2E-4705-9843-B7EE52DA2D0E}">
      <dgm:prSet custT="1"/>
      <dgm:spPr/>
      <dgm:t>
        <a:bodyPr/>
        <a:lstStyle/>
        <a:p>
          <a:r>
            <a:rPr lang="en-US" sz="1200" dirty="0"/>
            <a:t>Vendors</a:t>
          </a:r>
          <a:endParaRPr lang="en-US" sz="1000" dirty="0"/>
        </a:p>
      </dgm:t>
    </dgm:pt>
    <dgm:pt modelId="{6B78B152-CA0D-40F1-8764-94F8ECA8AF26}" type="parTrans" cxnId="{57FEDDE3-3F7A-44B3-B66D-3E9743650290}">
      <dgm:prSet/>
      <dgm:spPr/>
      <dgm:t>
        <a:bodyPr/>
        <a:lstStyle/>
        <a:p>
          <a:endParaRPr lang="en-US"/>
        </a:p>
      </dgm:t>
    </dgm:pt>
    <dgm:pt modelId="{EA70D693-3F53-4F29-9B37-F7C80A83C801}" type="sibTrans" cxnId="{57FEDDE3-3F7A-44B3-B66D-3E9743650290}">
      <dgm:prSet/>
      <dgm:spPr/>
      <dgm:t>
        <a:bodyPr/>
        <a:lstStyle/>
        <a:p>
          <a:endParaRPr lang="en-US"/>
        </a:p>
      </dgm:t>
    </dgm:pt>
    <dgm:pt modelId="{2CC61188-8BE7-4636-90DD-C710598C451E}">
      <dgm:prSet custT="1"/>
      <dgm:spPr/>
      <dgm:t>
        <a:bodyPr/>
        <a:lstStyle/>
        <a:p>
          <a:r>
            <a:rPr lang="en-US" sz="1200" dirty="0"/>
            <a:t>Licensing</a:t>
          </a:r>
        </a:p>
      </dgm:t>
    </dgm:pt>
    <dgm:pt modelId="{7057106A-AAF8-4289-B513-A1D30F1AC672}" type="parTrans" cxnId="{ED368448-E11B-4FC0-94DA-59DB817641B8}">
      <dgm:prSet/>
      <dgm:spPr/>
      <dgm:t>
        <a:bodyPr/>
        <a:lstStyle/>
        <a:p>
          <a:endParaRPr lang="en-US"/>
        </a:p>
      </dgm:t>
    </dgm:pt>
    <dgm:pt modelId="{917848FC-41F2-4AC4-B6B8-04C9C12E5BCF}" type="sibTrans" cxnId="{ED368448-E11B-4FC0-94DA-59DB817641B8}">
      <dgm:prSet/>
      <dgm:spPr/>
      <dgm:t>
        <a:bodyPr/>
        <a:lstStyle/>
        <a:p>
          <a:endParaRPr lang="en-US"/>
        </a:p>
      </dgm:t>
    </dgm:pt>
    <dgm:pt modelId="{18DDE619-7044-41CC-91D4-5A11A0625961}">
      <dgm:prSet custT="1"/>
      <dgm:spPr/>
      <dgm:t>
        <a:bodyPr/>
        <a:lstStyle/>
        <a:p>
          <a:r>
            <a:rPr lang="en-US" sz="1200" b="0" dirty="0"/>
            <a:t>Browser-first</a:t>
          </a:r>
        </a:p>
      </dgm:t>
    </dgm:pt>
    <dgm:pt modelId="{07EAAE90-7772-41C5-BCDF-FFC86A5298A4}" type="parTrans" cxnId="{14A3931B-85A6-481F-8D43-131024EBEB09}">
      <dgm:prSet/>
      <dgm:spPr/>
      <dgm:t>
        <a:bodyPr/>
        <a:lstStyle/>
        <a:p>
          <a:endParaRPr lang="en-US"/>
        </a:p>
      </dgm:t>
    </dgm:pt>
    <dgm:pt modelId="{CEC076B3-A9E1-44D6-8BE7-3317732DD489}" type="sibTrans" cxnId="{14A3931B-85A6-481F-8D43-131024EBEB09}">
      <dgm:prSet/>
      <dgm:spPr/>
      <dgm:t>
        <a:bodyPr/>
        <a:lstStyle/>
        <a:p>
          <a:endParaRPr lang="en-US"/>
        </a:p>
      </dgm:t>
    </dgm:pt>
    <dgm:pt modelId="{825736E3-74FA-4691-92FF-5DD718E66F06}" type="pres">
      <dgm:prSet presAssocID="{DEBF3EEE-4737-417F-A882-69490429275A}" presName="composite" presStyleCnt="0">
        <dgm:presLayoutVars>
          <dgm:chMax val="5"/>
          <dgm:dir/>
          <dgm:resizeHandles val="exact"/>
        </dgm:presLayoutVars>
      </dgm:prSet>
      <dgm:spPr/>
    </dgm:pt>
    <dgm:pt modelId="{D015C13B-BAE9-4DA6-91B1-382B7CE02063}" type="pres">
      <dgm:prSet presAssocID="{5B5D1CE1-1E2E-4705-9843-B7EE52DA2D0E}" presName="circle1" presStyleLbl="lnNode1" presStyleIdx="0" presStyleCnt="3"/>
      <dgm:spPr/>
    </dgm:pt>
    <dgm:pt modelId="{434A96EC-6F6C-4B43-A72E-D337AB23FE0C}" type="pres">
      <dgm:prSet presAssocID="{5B5D1CE1-1E2E-4705-9843-B7EE52DA2D0E}" presName="text1" presStyleLbl="revTx" presStyleIdx="0" presStyleCnt="3" custAng="0" custScaleX="192852" custLinFactNeighborX="52080">
        <dgm:presLayoutVars>
          <dgm:bulletEnabled val="1"/>
        </dgm:presLayoutVars>
      </dgm:prSet>
      <dgm:spPr/>
    </dgm:pt>
    <dgm:pt modelId="{87C11EE5-B987-45A2-AA86-CD80E928EA9C}" type="pres">
      <dgm:prSet presAssocID="{5B5D1CE1-1E2E-4705-9843-B7EE52DA2D0E}" presName="line1" presStyleLbl="callout" presStyleIdx="0" presStyleCnt="6"/>
      <dgm:spPr/>
    </dgm:pt>
    <dgm:pt modelId="{C165D8F0-2FBD-40B8-AD46-B7987A8BAA72}" type="pres">
      <dgm:prSet presAssocID="{5B5D1CE1-1E2E-4705-9843-B7EE52DA2D0E}" presName="d1" presStyleLbl="callout" presStyleIdx="1" presStyleCnt="6"/>
      <dgm:spPr/>
    </dgm:pt>
    <dgm:pt modelId="{8CA76CB4-E122-493B-B3DA-B683B9082413}" type="pres">
      <dgm:prSet presAssocID="{2CC61188-8BE7-4636-90DD-C710598C451E}" presName="circle2" presStyleLbl="lnNode1" presStyleIdx="1" presStyleCnt="3"/>
      <dgm:spPr/>
    </dgm:pt>
    <dgm:pt modelId="{20E7B4FC-2AEF-4746-B148-305ECB1CF9C9}" type="pres">
      <dgm:prSet presAssocID="{2CC61188-8BE7-4636-90DD-C710598C451E}" presName="text2" presStyleLbl="revTx" presStyleIdx="1" presStyleCnt="3" custAng="0" custScaleX="187868" custLinFactNeighborX="53010">
        <dgm:presLayoutVars>
          <dgm:bulletEnabled val="1"/>
        </dgm:presLayoutVars>
      </dgm:prSet>
      <dgm:spPr/>
    </dgm:pt>
    <dgm:pt modelId="{D0F77701-1A88-4EEC-AAD8-A340573B8422}" type="pres">
      <dgm:prSet presAssocID="{2CC61188-8BE7-4636-90DD-C710598C451E}" presName="line2" presStyleLbl="callout" presStyleIdx="2" presStyleCnt="6"/>
      <dgm:spPr/>
    </dgm:pt>
    <dgm:pt modelId="{F8F3E2C1-9F68-46E2-92FD-5FB17D154B12}" type="pres">
      <dgm:prSet presAssocID="{2CC61188-8BE7-4636-90DD-C710598C451E}" presName="d2" presStyleLbl="callout" presStyleIdx="3" presStyleCnt="6"/>
      <dgm:spPr/>
    </dgm:pt>
    <dgm:pt modelId="{E334931F-E941-4674-BB9B-CFF803DA0D1A}" type="pres">
      <dgm:prSet presAssocID="{18DDE619-7044-41CC-91D4-5A11A0625961}" presName="circle3" presStyleLbl="lnNode1" presStyleIdx="2" presStyleCnt="3"/>
      <dgm:spPr/>
    </dgm:pt>
    <dgm:pt modelId="{41BA3EBD-FC0B-4B00-909A-61B3694AE2CB}" type="pres">
      <dgm:prSet presAssocID="{18DDE619-7044-41CC-91D4-5A11A0625961}" presName="text3" presStyleLbl="revTx" presStyleIdx="2" presStyleCnt="3" custAng="0" custScaleX="135862" custLinFactNeighborX="26970">
        <dgm:presLayoutVars>
          <dgm:bulletEnabled val="1"/>
        </dgm:presLayoutVars>
      </dgm:prSet>
      <dgm:spPr/>
    </dgm:pt>
    <dgm:pt modelId="{6D8999A2-14E9-4C61-B5B9-D7FFEEA56615}" type="pres">
      <dgm:prSet presAssocID="{18DDE619-7044-41CC-91D4-5A11A0625961}" presName="line3" presStyleLbl="callout" presStyleIdx="4" presStyleCnt="6"/>
      <dgm:spPr/>
    </dgm:pt>
    <dgm:pt modelId="{619BE1D2-F484-450D-BCE8-FDB67581F860}" type="pres">
      <dgm:prSet presAssocID="{18DDE619-7044-41CC-91D4-5A11A0625961}" presName="d3" presStyleLbl="callout" presStyleIdx="5" presStyleCnt="6"/>
      <dgm:spPr/>
    </dgm:pt>
  </dgm:ptLst>
  <dgm:cxnLst>
    <dgm:cxn modelId="{938B071A-84E4-4AB3-816A-F03807E8F57C}" type="presOf" srcId="{5B5D1CE1-1E2E-4705-9843-B7EE52DA2D0E}" destId="{434A96EC-6F6C-4B43-A72E-D337AB23FE0C}" srcOrd="0" destOrd="0" presId="urn:microsoft.com/office/officeart/2005/8/layout/target1"/>
    <dgm:cxn modelId="{14A3931B-85A6-481F-8D43-131024EBEB09}" srcId="{DEBF3EEE-4737-417F-A882-69490429275A}" destId="{18DDE619-7044-41CC-91D4-5A11A0625961}" srcOrd="2" destOrd="0" parTransId="{07EAAE90-7772-41C5-BCDF-FFC86A5298A4}" sibTransId="{CEC076B3-A9E1-44D6-8BE7-3317732DD489}"/>
    <dgm:cxn modelId="{71C5BD5F-AB4D-4474-867C-9538D0B4F377}" type="presOf" srcId="{DEBF3EEE-4737-417F-A882-69490429275A}" destId="{825736E3-74FA-4691-92FF-5DD718E66F06}" srcOrd="0" destOrd="0" presId="urn:microsoft.com/office/officeart/2005/8/layout/target1"/>
    <dgm:cxn modelId="{ED368448-E11B-4FC0-94DA-59DB817641B8}" srcId="{DEBF3EEE-4737-417F-A882-69490429275A}" destId="{2CC61188-8BE7-4636-90DD-C710598C451E}" srcOrd="1" destOrd="0" parTransId="{7057106A-AAF8-4289-B513-A1D30F1AC672}" sibTransId="{917848FC-41F2-4AC4-B6B8-04C9C12E5BCF}"/>
    <dgm:cxn modelId="{407BFC76-1DD2-426D-B21A-BDFFEA7D876A}" type="presOf" srcId="{18DDE619-7044-41CC-91D4-5A11A0625961}" destId="{41BA3EBD-FC0B-4B00-909A-61B3694AE2CB}" srcOrd="0" destOrd="0" presId="urn:microsoft.com/office/officeart/2005/8/layout/target1"/>
    <dgm:cxn modelId="{43C7F7C9-A532-49DD-813D-B5EB8016FB50}" type="presOf" srcId="{2CC61188-8BE7-4636-90DD-C710598C451E}" destId="{20E7B4FC-2AEF-4746-B148-305ECB1CF9C9}" srcOrd="0" destOrd="0" presId="urn:microsoft.com/office/officeart/2005/8/layout/target1"/>
    <dgm:cxn modelId="{57FEDDE3-3F7A-44B3-B66D-3E9743650290}" srcId="{DEBF3EEE-4737-417F-A882-69490429275A}" destId="{5B5D1CE1-1E2E-4705-9843-B7EE52DA2D0E}" srcOrd="0" destOrd="0" parTransId="{6B78B152-CA0D-40F1-8764-94F8ECA8AF26}" sibTransId="{EA70D693-3F53-4F29-9B37-F7C80A83C801}"/>
    <dgm:cxn modelId="{0ACDED7B-1902-4B58-9934-B54197E3E8E5}" type="presParOf" srcId="{825736E3-74FA-4691-92FF-5DD718E66F06}" destId="{D015C13B-BAE9-4DA6-91B1-382B7CE02063}" srcOrd="0" destOrd="0" presId="urn:microsoft.com/office/officeart/2005/8/layout/target1"/>
    <dgm:cxn modelId="{423B63A0-A4F4-4E8B-8E75-34234B6D8411}" type="presParOf" srcId="{825736E3-74FA-4691-92FF-5DD718E66F06}" destId="{434A96EC-6F6C-4B43-A72E-D337AB23FE0C}" srcOrd="1" destOrd="0" presId="urn:microsoft.com/office/officeart/2005/8/layout/target1"/>
    <dgm:cxn modelId="{E36FFB23-3F29-4CA2-80EB-FA09D739C589}" type="presParOf" srcId="{825736E3-74FA-4691-92FF-5DD718E66F06}" destId="{87C11EE5-B987-45A2-AA86-CD80E928EA9C}" srcOrd="2" destOrd="0" presId="urn:microsoft.com/office/officeart/2005/8/layout/target1"/>
    <dgm:cxn modelId="{8F143211-DB21-481B-B18C-2CF6E09FD7E9}" type="presParOf" srcId="{825736E3-74FA-4691-92FF-5DD718E66F06}" destId="{C165D8F0-2FBD-40B8-AD46-B7987A8BAA72}" srcOrd="3" destOrd="0" presId="urn:microsoft.com/office/officeart/2005/8/layout/target1"/>
    <dgm:cxn modelId="{88E52F68-CE94-4B8A-9976-C6A34A09B562}" type="presParOf" srcId="{825736E3-74FA-4691-92FF-5DD718E66F06}" destId="{8CA76CB4-E122-493B-B3DA-B683B9082413}" srcOrd="4" destOrd="0" presId="urn:microsoft.com/office/officeart/2005/8/layout/target1"/>
    <dgm:cxn modelId="{77685310-6ACC-44BD-A591-AAF85CE5EAFE}" type="presParOf" srcId="{825736E3-74FA-4691-92FF-5DD718E66F06}" destId="{20E7B4FC-2AEF-4746-B148-305ECB1CF9C9}" srcOrd="5" destOrd="0" presId="urn:microsoft.com/office/officeart/2005/8/layout/target1"/>
    <dgm:cxn modelId="{5D0F012A-0E1B-401B-954D-3C51261928A7}" type="presParOf" srcId="{825736E3-74FA-4691-92FF-5DD718E66F06}" destId="{D0F77701-1A88-4EEC-AAD8-A340573B8422}" srcOrd="6" destOrd="0" presId="urn:microsoft.com/office/officeart/2005/8/layout/target1"/>
    <dgm:cxn modelId="{A6D01A2A-D66B-45D6-96B6-29342DF1A03C}" type="presParOf" srcId="{825736E3-74FA-4691-92FF-5DD718E66F06}" destId="{F8F3E2C1-9F68-46E2-92FD-5FB17D154B12}" srcOrd="7" destOrd="0" presId="urn:microsoft.com/office/officeart/2005/8/layout/target1"/>
    <dgm:cxn modelId="{0BA4EACD-102A-4B70-8229-5463CF4641B1}" type="presParOf" srcId="{825736E3-74FA-4691-92FF-5DD718E66F06}" destId="{E334931F-E941-4674-BB9B-CFF803DA0D1A}" srcOrd="8" destOrd="0" presId="urn:microsoft.com/office/officeart/2005/8/layout/target1"/>
    <dgm:cxn modelId="{0D66EA94-ABEB-45F6-A070-DF51E69E2F03}" type="presParOf" srcId="{825736E3-74FA-4691-92FF-5DD718E66F06}" destId="{41BA3EBD-FC0B-4B00-909A-61B3694AE2CB}" srcOrd="9" destOrd="0" presId="urn:microsoft.com/office/officeart/2005/8/layout/target1"/>
    <dgm:cxn modelId="{436E19A8-C265-4A33-8312-D771F974E5D2}" type="presParOf" srcId="{825736E3-74FA-4691-92FF-5DD718E66F06}" destId="{6D8999A2-14E9-4C61-B5B9-D7FFEEA56615}" srcOrd="10" destOrd="0" presId="urn:microsoft.com/office/officeart/2005/8/layout/target1"/>
    <dgm:cxn modelId="{20B4A2A3-78BF-4FC1-A02F-0A58FA799160}" type="presParOf" srcId="{825736E3-74FA-4691-92FF-5DD718E66F06}" destId="{619BE1D2-F484-450D-BCE8-FDB67581F860}" srcOrd="11"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A424C4-4611-48BE-88D2-4CE3F51AF1F8}"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E8958EE-BB46-407F-92E8-BA1D057A1F45}">
      <dgm:prSet custT="1"/>
      <dgm:spPr>
        <a:solidFill>
          <a:srgbClr val="4F83BC"/>
        </a:solidFill>
      </dgm:spPr>
      <dgm:t>
        <a:bodyPr/>
        <a:lstStyle/>
        <a:p>
          <a:r>
            <a:rPr lang="en-US" sz="1600" b="1" dirty="0"/>
            <a:t>SaaS</a:t>
          </a:r>
          <a:endParaRPr lang="en-US" sz="1500" dirty="0"/>
        </a:p>
      </dgm:t>
    </dgm:pt>
    <dgm:pt modelId="{D7122F1C-5731-4E15-9407-E3C8839BAC4B}" type="parTrans" cxnId="{2C220D2E-6BAA-463F-B60D-096F1B738417}">
      <dgm:prSet/>
      <dgm:spPr/>
      <dgm:t>
        <a:bodyPr/>
        <a:lstStyle/>
        <a:p>
          <a:endParaRPr lang="en-US"/>
        </a:p>
      </dgm:t>
    </dgm:pt>
    <dgm:pt modelId="{44129AB8-0FD3-46B5-AC5F-A140940AE3C2}" type="sibTrans" cxnId="{2C220D2E-6BAA-463F-B60D-096F1B738417}">
      <dgm:prSet/>
      <dgm:spPr/>
      <dgm:t>
        <a:bodyPr/>
        <a:lstStyle/>
        <a:p>
          <a:endParaRPr lang="en-US"/>
        </a:p>
      </dgm:t>
    </dgm:pt>
    <dgm:pt modelId="{A358EB6C-CF7B-4E5A-BE55-07574C4292AC}">
      <dgm:prSet custT="1"/>
      <dgm:spPr>
        <a:solidFill>
          <a:srgbClr val="4F83BC"/>
        </a:solidFill>
      </dgm:spPr>
      <dgm:t>
        <a:bodyPr/>
        <a:lstStyle/>
        <a:p>
          <a:r>
            <a:rPr lang="en-US" sz="1600" b="1" kern="1200" dirty="0">
              <a:solidFill>
                <a:srgbClr val="FFFFFF"/>
              </a:solidFill>
              <a:latin typeface="Calisto MT"/>
              <a:ea typeface="+mn-ea"/>
              <a:cs typeface="+mn-cs"/>
            </a:rPr>
            <a:t>PaaS</a:t>
          </a:r>
        </a:p>
      </dgm:t>
    </dgm:pt>
    <dgm:pt modelId="{68C33DC2-5BC7-44E1-A8AF-67F45F386114}" type="parTrans" cxnId="{6D62FE96-74EB-41CA-84EE-DB37E511FF6A}">
      <dgm:prSet/>
      <dgm:spPr/>
      <dgm:t>
        <a:bodyPr/>
        <a:lstStyle/>
        <a:p>
          <a:endParaRPr lang="en-US"/>
        </a:p>
      </dgm:t>
    </dgm:pt>
    <dgm:pt modelId="{0A554756-C83F-4ABF-A82C-67722774D291}" type="sibTrans" cxnId="{6D62FE96-74EB-41CA-84EE-DB37E511FF6A}">
      <dgm:prSet/>
      <dgm:spPr/>
      <dgm:t>
        <a:bodyPr/>
        <a:lstStyle/>
        <a:p>
          <a:endParaRPr lang="en-US"/>
        </a:p>
      </dgm:t>
    </dgm:pt>
    <dgm:pt modelId="{144822ED-90C4-4C4A-B684-894478A593EC}">
      <dgm:prSet custT="1"/>
      <dgm:spPr>
        <a:solidFill>
          <a:srgbClr val="4F83BC"/>
        </a:solidFill>
      </dgm:spPr>
      <dgm:t>
        <a:bodyPr/>
        <a:lstStyle/>
        <a:p>
          <a:pPr marL="0" lvl="0" indent="0" algn="ctr" defTabSz="711200">
            <a:lnSpc>
              <a:spcPct val="90000"/>
            </a:lnSpc>
            <a:spcBef>
              <a:spcPct val="0"/>
            </a:spcBef>
            <a:spcAft>
              <a:spcPct val="35000"/>
            </a:spcAft>
            <a:buNone/>
          </a:pPr>
          <a:r>
            <a:rPr lang="en-US" sz="1600" b="1" kern="1200" dirty="0">
              <a:solidFill>
                <a:srgbClr val="FFFFFF"/>
              </a:solidFill>
              <a:latin typeface="Calisto MT"/>
              <a:ea typeface="+mn-ea"/>
              <a:cs typeface="+mn-cs"/>
            </a:rPr>
            <a:t>IaaS</a:t>
          </a:r>
        </a:p>
      </dgm:t>
    </dgm:pt>
    <dgm:pt modelId="{BB85D0CF-DC22-42E7-B0FC-1DA962292EEE}" type="parTrans" cxnId="{9032166D-DD6B-4642-90C2-26A65279B115}">
      <dgm:prSet/>
      <dgm:spPr/>
      <dgm:t>
        <a:bodyPr/>
        <a:lstStyle/>
        <a:p>
          <a:endParaRPr lang="en-US"/>
        </a:p>
      </dgm:t>
    </dgm:pt>
    <dgm:pt modelId="{0610B58D-3B05-44AA-95D2-D965359833F9}" type="sibTrans" cxnId="{9032166D-DD6B-4642-90C2-26A65279B115}">
      <dgm:prSet/>
      <dgm:spPr/>
      <dgm:t>
        <a:bodyPr/>
        <a:lstStyle/>
        <a:p>
          <a:endParaRPr lang="en-US"/>
        </a:p>
      </dgm:t>
    </dgm:pt>
    <dgm:pt modelId="{9FDD477C-D6BA-4FD2-8A05-B37645DA9AE0}">
      <dgm:prSet/>
      <dgm:spPr/>
      <dgm:t>
        <a:bodyPr/>
        <a:lstStyle/>
        <a:p>
          <a:pPr>
            <a:buFont typeface="Courier New" panose="02070309020205020404" pitchFamily="49" charset="0"/>
            <a:buChar char="o"/>
          </a:pPr>
          <a:r>
            <a:rPr lang="en-US" dirty="0"/>
            <a:t>Software</a:t>
          </a:r>
        </a:p>
      </dgm:t>
    </dgm:pt>
    <dgm:pt modelId="{A5A3A8E2-D99C-4394-9ACA-3E181CD2E69C}" type="parTrans" cxnId="{5CFB5F55-C9FC-418A-967A-F7001B91449A}">
      <dgm:prSet/>
      <dgm:spPr/>
      <dgm:t>
        <a:bodyPr/>
        <a:lstStyle/>
        <a:p>
          <a:endParaRPr lang="en-US"/>
        </a:p>
      </dgm:t>
    </dgm:pt>
    <dgm:pt modelId="{BF79ACE7-9387-4278-9E4D-3F6603B04DE1}" type="sibTrans" cxnId="{5CFB5F55-C9FC-418A-967A-F7001B91449A}">
      <dgm:prSet/>
      <dgm:spPr/>
      <dgm:t>
        <a:bodyPr/>
        <a:lstStyle/>
        <a:p>
          <a:endParaRPr lang="en-US"/>
        </a:p>
      </dgm:t>
    </dgm:pt>
    <dgm:pt modelId="{20F2CE4B-6170-41F2-9D74-DF7583F533E8}">
      <dgm:prSet/>
      <dgm:spPr/>
      <dgm:t>
        <a:bodyPr/>
        <a:lstStyle/>
        <a:p>
          <a:pPr>
            <a:buFont typeface="Courier New" panose="02070309020205020404" pitchFamily="49" charset="0"/>
            <a:buChar char="o"/>
          </a:pPr>
          <a:r>
            <a:rPr lang="en-US" dirty="0"/>
            <a:t>Platform</a:t>
          </a:r>
        </a:p>
      </dgm:t>
    </dgm:pt>
    <dgm:pt modelId="{E68B7936-005F-4B11-B5FD-3F3AC85D56C0}" type="parTrans" cxnId="{9998C591-39B7-4A18-A975-93E8AB380D2D}">
      <dgm:prSet/>
      <dgm:spPr/>
      <dgm:t>
        <a:bodyPr/>
        <a:lstStyle/>
        <a:p>
          <a:endParaRPr lang="en-US"/>
        </a:p>
      </dgm:t>
    </dgm:pt>
    <dgm:pt modelId="{67B1B3E5-AC60-497E-98E3-1B59B7D492D8}" type="sibTrans" cxnId="{9998C591-39B7-4A18-A975-93E8AB380D2D}">
      <dgm:prSet/>
      <dgm:spPr/>
      <dgm:t>
        <a:bodyPr/>
        <a:lstStyle/>
        <a:p>
          <a:endParaRPr lang="en-US"/>
        </a:p>
      </dgm:t>
    </dgm:pt>
    <dgm:pt modelId="{BEB4C23D-AAED-4F8B-9F3E-814C94A6B428}">
      <dgm:prSet/>
      <dgm:spPr/>
      <dgm:t>
        <a:bodyPr/>
        <a:lstStyle/>
        <a:p>
          <a:pPr>
            <a:buFont typeface="Courier New" panose="02070309020205020404" pitchFamily="49" charset="0"/>
            <a:buChar char="o"/>
          </a:pPr>
          <a:r>
            <a:rPr lang="en-US" dirty="0"/>
            <a:t>Infrastructure</a:t>
          </a:r>
        </a:p>
      </dgm:t>
    </dgm:pt>
    <dgm:pt modelId="{B95F061D-44E9-4746-BFB4-80F10C586B47}" type="parTrans" cxnId="{3BC36871-48D4-4E95-8DCC-87E393FF88F9}">
      <dgm:prSet/>
      <dgm:spPr/>
      <dgm:t>
        <a:bodyPr/>
        <a:lstStyle/>
        <a:p>
          <a:endParaRPr lang="en-US"/>
        </a:p>
      </dgm:t>
    </dgm:pt>
    <dgm:pt modelId="{74E5EDE7-DB42-4BA0-826F-066A65087BD4}" type="sibTrans" cxnId="{3BC36871-48D4-4E95-8DCC-87E393FF88F9}">
      <dgm:prSet/>
      <dgm:spPr/>
      <dgm:t>
        <a:bodyPr/>
        <a:lstStyle/>
        <a:p>
          <a:endParaRPr lang="en-US"/>
        </a:p>
      </dgm:t>
    </dgm:pt>
    <dgm:pt modelId="{6B148CB8-C82A-4BB8-86DD-0925D59F4D44}" type="pres">
      <dgm:prSet presAssocID="{BAA424C4-4611-48BE-88D2-4CE3F51AF1F8}" presName="Name0" presStyleCnt="0">
        <dgm:presLayoutVars>
          <dgm:chMax/>
          <dgm:chPref/>
          <dgm:dir/>
          <dgm:animLvl val="lvl"/>
        </dgm:presLayoutVars>
      </dgm:prSet>
      <dgm:spPr/>
    </dgm:pt>
    <dgm:pt modelId="{9B434D10-1E92-4703-B6EA-B9628E374BA0}" type="pres">
      <dgm:prSet presAssocID="{DE8958EE-BB46-407F-92E8-BA1D057A1F45}" presName="composite" presStyleCnt="0"/>
      <dgm:spPr/>
    </dgm:pt>
    <dgm:pt modelId="{57C7EAAA-8E8A-4BDF-A163-77997FFC6CE9}" type="pres">
      <dgm:prSet presAssocID="{DE8958EE-BB46-407F-92E8-BA1D057A1F45}" presName="Parent1" presStyleLbl="node1" presStyleIdx="0" presStyleCnt="6">
        <dgm:presLayoutVars>
          <dgm:chMax val="1"/>
          <dgm:chPref val="1"/>
          <dgm:bulletEnabled val="1"/>
        </dgm:presLayoutVars>
      </dgm:prSet>
      <dgm:spPr/>
    </dgm:pt>
    <dgm:pt modelId="{540CE73E-89C3-4424-8945-626E7F59B7F0}" type="pres">
      <dgm:prSet presAssocID="{DE8958EE-BB46-407F-92E8-BA1D057A1F45}" presName="Childtext1" presStyleLbl="revTx" presStyleIdx="0" presStyleCnt="3">
        <dgm:presLayoutVars>
          <dgm:chMax val="0"/>
          <dgm:chPref val="0"/>
          <dgm:bulletEnabled val="1"/>
        </dgm:presLayoutVars>
      </dgm:prSet>
      <dgm:spPr/>
    </dgm:pt>
    <dgm:pt modelId="{4F8EFBB3-E458-4EAA-9E09-D65414AA5EC1}" type="pres">
      <dgm:prSet presAssocID="{DE8958EE-BB46-407F-92E8-BA1D057A1F45}" presName="BalanceSpacing" presStyleCnt="0"/>
      <dgm:spPr/>
    </dgm:pt>
    <dgm:pt modelId="{6F480B95-1177-4557-BBF8-B570EB559721}" type="pres">
      <dgm:prSet presAssocID="{DE8958EE-BB46-407F-92E8-BA1D057A1F45}" presName="BalanceSpacing1" presStyleCnt="0"/>
      <dgm:spPr/>
    </dgm:pt>
    <dgm:pt modelId="{D4D4B072-1730-4C4A-837D-0452F641DC77}" type="pres">
      <dgm:prSet presAssocID="{44129AB8-0FD3-46B5-AC5F-A140940AE3C2}" presName="Accent1Text" presStyleLbl="node1" presStyleIdx="1" presStyleCnt="6"/>
      <dgm:spPr/>
    </dgm:pt>
    <dgm:pt modelId="{554A8896-3453-4D6C-82D2-C966D567DBDC}" type="pres">
      <dgm:prSet presAssocID="{44129AB8-0FD3-46B5-AC5F-A140940AE3C2}" presName="spaceBetweenRectangles" presStyleCnt="0"/>
      <dgm:spPr/>
    </dgm:pt>
    <dgm:pt modelId="{CDAE3785-B88E-4D0D-A486-F3A77EAA59DB}" type="pres">
      <dgm:prSet presAssocID="{A358EB6C-CF7B-4E5A-BE55-07574C4292AC}" presName="composite" presStyleCnt="0"/>
      <dgm:spPr/>
    </dgm:pt>
    <dgm:pt modelId="{98821AAA-F3FE-4B4A-B433-F996140F37D7}" type="pres">
      <dgm:prSet presAssocID="{A358EB6C-CF7B-4E5A-BE55-07574C4292AC}" presName="Parent1" presStyleLbl="node1" presStyleIdx="2" presStyleCnt="6">
        <dgm:presLayoutVars>
          <dgm:chMax val="1"/>
          <dgm:chPref val="1"/>
          <dgm:bulletEnabled val="1"/>
        </dgm:presLayoutVars>
      </dgm:prSet>
      <dgm:spPr/>
    </dgm:pt>
    <dgm:pt modelId="{A6D19015-704F-40A6-B5A4-F52A15C957A5}" type="pres">
      <dgm:prSet presAssocID="{A358EB6C-CF7B-4E5A-BE55-07574C4292AC}" presName="Childtext1" presStyleLbl="revTx" presStyleIdx="1" presStyleCnt="3">
        <dgm:presLayoutVars>
          <dgm:chMax val="0"/>
          <dgm:chPref val="0"/>
          <dgm:bulletEnabled val="1"/>
        </dgm:presLayoutVars>
      </dgm:prSet>
      <dgm:spPr/>
    </dgm:pt>
    <dgm:pt modelId="{8F90081A-5853-48E9-BC33-50A8CC8EF4BB}" type="pres">
      <dgm:prSet presAssocID="{A358EB6C-CF7B-4E5A-BE55-07574C4292AC}" presName="BalanceSpacing" presStyleCnt="0"/>
      <dgm:spPr/>
    </dgm:pt>
    <dgm:pt modelId="{37560ED9-A374-4CAD-8E04-2EFF8A968ABE}" type="pres">
      <dgm:prSet presAssocID="{A358EB6C-CF7B-4E5A-BE55-07574C4292AC}" presName="BalanceSpacing1" presStyleCnt="0"/>
      <dgm:spPr/>
    </dgm:pt>
    <dgm:pt modelId="{A9D4DAC9-62EC-461A-BA86-4F04E2AEF7D4}" type="pres">
      <dgm:prSet presAssocID="{0A554756-C83F-4ABF-A82C-67722774D291}" presName="Accent1Text" presStyleLbl="node1" presStyleIdx="3" presStyleCnt="6"/>
      <dgm:spPr/>
    </dgm:pt>
    <dgm:pt modelId="{2954B8CF-4E69-4896-B4EA-A1A3A75F9B51}" type="pres">
      <dgm:prSet presAssocID="{0A554756-C83F-4ABF-A82C-67722774D291}" presName="spaceBetweenRectangles" presStyleCnt="0"/>
      <dgm:spPr/>
    </dgm:pt>
    <dgm:pt modelId="{045A04BF-90FA-46A3-A7FE-08F7FF7DD8D3}" type="pres">
      <dgm:prSet presAssocID="{144822ED-90C4-4C4A-B684-894478A593EC}" presName="composite" presStyleCnt="0"/>
      <dgm:spPr/>
    </dgm:pt>
    <dgm:pt modelId="{8777379C-10E6-4826-A5F6-17D86B13896B}" type="pres">
      <dgm:prSet presAssocID="{144822ED-90C4-4C4A-B684-894478A593EC}" presName="Parent1" presStyleLbl="node1" presStyleIdx="4" presStyleCnt="6">
        <dgm:presLayoutVars>
          <dgm:chMax val="1"/>
          <dgm:chPref val="1"/>
          <dgm:bulletEnabled val="1"/>
        </dgm:presLayoutVars>
      </dgm:prSet>
      <dgm:spPr/>
    </dgm:pt>
    <dgm:pt modelId="{BE9DE693-C97B-431B-96EE-7263FD25E6AC}" type="pres">
      <dgm:prSet presAssocID="{144822ED-90C4-4C4A-B684-894478A593EC}" presName="Childtext1" presStyleLbl="revTx" presStyleIdx="2" presStyleCnt="3">
        <dgm:presLayoutVars>
          <dgm:chMax val="0"/>
          <dgm:chPref val="0"/>
          <dgm:bulletEnabled val="1"/>
        </dgm:presLayoutVars>
      </dgm:prSet>
      <dgm:spPr/>
    </dgm:pt>
    <dgm:pt modelId="{79C63885-6757-411E-81D8-E2941F5A90E9}" type="pres">
      <dgm:prSet presAssocID="{144822ED-90C4-4C4A-B684-894478A593EC}" presName="BalanceSpacing" presStyleCnt="0"/>
      <dgm:spPr/>
    </dgm:pt>
    <dgm:pt modelId="{25285F2D-1283-418F-92E6-9BFBE134D3E8}" type="pres">
      <dgm:prSet presAssocID="{144822ED-90C4-4C4A-B684-894478A593EC}" presName="BalanceSpacing1" presStyleCnt="0"/>
      <dgm:spPr/>
    </dgm:pt>
    <dgm:pt modelId="{0A57211E-4395-458A-BED7-46D3B4F6BBA9}" type="pres">
      <dgm:prSet presAssocID="{0610B58D-3B05-44AA-95D2-D965359833F9}" presName="Accent1Text" presStyleLbl="node1" presStyleIdx="5" presStyleCnt="6"/>
      <dgm:spPr/>
    </dgm:pt>
  </dgm:ptLst>
  <dgm:cxnLst>
    <dgm:cxn modelId="{3F2F2019-B8A0-429F-B1CD-80D51405B213}" type="presOf" srcId="{20F2CE4B-6170-41F2-9D74-DF7583F533E8}" destId="{A6D19015-704F-40A6-B5A4-F52A15C957A5}" srcOrd="0" destOrd="0" presId="urn:microsoft.com/office/officeart/2008/layout/AlternatingHexagons"/>
    <dgm:cxn modelId="{C0398B2C-B145-40FD-8867-F5AB029A7181}" type="presOf" srcId="{DE8958EE-BB46-407F-92E8-BA1D057A1F45}" destId="{57C7EAAA-8E8A-4BDF-A163-77997FFC6CE9}" srcOrd="0" destOrd="0" presId="urn:microsoft.com/office/officeart/2008/layout/AlternatingHexagons"/>
    <dgm:cxn modelId="{2C220D2E-6BAA-463F-B60D-096F1B738417}" srcId="{BAA424C4-4611-48BE-88D2-4CE3F51AF1F8}" destId="{DE8958EE-BB46-407F-92E8-BA1D057A1F45}" srcOrd="0" destOrd="0" parTransId="{D7122F1C-5731-4E15-9407-E3C8839BAC4B}" sibTransId="{44129AB8-0FD3-46B5-AC5F-A140940AE3C2}"/>
    <dgm:cxn modelId="{AF725F3D-B8CD-4768-94DC-3FA2BA82E326}" type="presOf" srcId="{9FDD477C-D6BA-4FD2-8A05-B37645DA9AE0}" destId="{540CE73E-89C3-4424-8945-626E7F59B7F0}" srcOrd="0" destOrd="0" presId="urn:microsoft.com/office/officeart/2008/layout/AlternatingHexagons"/>
    <dgm:cxn modelId="{5B4DAF3D-7873-4C93-A3AE-D3204FFC8B08}" type="presOf" srcId="{0610B58D-3B05-44AA-95D2-D965359833F9}" destId="{0A57211E-4395-458A-BED7-46D3B4F6BBA9}" srcOrd="0" destOrd="0" presId="urn:microsoft.com/office/officeart/2008/layout/AlternatingHexagons"/>
    <dgm:cxn modelId="{D5A1B263-FA69-4769-BC56-E4EE45D0A2B1}" type="presOf" srcId="{44129AB8-0FD3-46B5-AC5F-A140940AE3C2}" destId="{D4D4B072-1730-4C4A-837D-0452F641DC77}" srcOrd="0" destOrd="0" presId="urn:microsoft.com/office/officeart/2008/layout/AlternatingHexagons"/>
    <dgm:cxn modelId="{9032166D-DD6B-4642-90C2-26A65279B115}" srcId="{BAA424C4-4611-48BE-88D2-4CE3F51AF1F8}" destId="{144822ED-90C4-4C4A-B684-894478A593EC}" srcOrd="2" destOrd="0" parTransId="{BB85D0CF-DC22-42E7-B0FC-1DA962292EEE}" sibTransId="{0610B58D-3B05-44AA-95D2-D965359833F9}"/>
    <dgm:cxn modelId="{DCA32E6D-FE3F-4F98-BCE0-721851E350A1}" type="presOf" srcId="{144822ED-90C4-4C4A-B684-894478A593EC}" destId="{8777379C-10E6-4826-A5F6-17D86B13896B}" srcOrd="0" destOrd="0" presId="urn:microsoft.com/office/officeart/2008/layout/AlternatingHexagons"/>
    <dgm:cxn modelId="{3BC36871-48D4-4E95-8DCC-87E393FF88F9}" srcId="{144822ED-90C4-4C4A-B684-894478A593EC}" destId="{BEB4C23D-AAED-4F8B-9F3E-814C94A6B428}" srcOrd="0" destOrd="0" parTransId="{B95F061D-44E9-4746-BFB4-80F10C586B47}" sibTransId="{74E5EDE7-DB42-4BA0-826F-066A65087BD4}"/>
    <dgm:cxn modelId="{5CFB5F55-C9FC-418A-967A-F7001B91449A}" srcId="{DE8958EE-BB46-407F-92E8-BA1D057A1F45}" destId="{9FDD477C-D6BA-4FD2-8A05-B37645DA9AE0}" srcOrd="0" destOrd="0" parTransId="{A5A3A8E2-D99C-4394-9ACA-3E181CD2E69C}" sibTransId="{BF79ACE7-9387-4278-9E4D-3F6603B04DE1}"/>
    <dgm:cxn modelId="{0F671B82-EDC7-4700-AB0A-AF757C9911EF}" type="presOf" srcId="{0A554756-C83F-4ABF-A82C-67722774D291}" destId="{A9D4DAC9-62EC-461A-BA86-4F04E2AEF7D4}" srcOrd="0" destOrd="0" presId="urn:microsoft.com/office/officeart/2008/layout/AlternatingHexagons"/>
    <dgm:cxn modelId="{9998C591-39B7-4A18-A975-93E8AB380D2D}" srcId="{A358EB6C-CF7B-4E5A-BE55-07574C4292AC}" destId="{20F2CE4B-6170-41F2-9D74-DF7583F533E8}" srcOrd="0" destOrd="0" parTransId="{E68B7936-005F-4B11-B5FD-3F3AC85D56C0}" sibTransId="{67B1B3E5-AC60-497E-98E3-1B59B7D492D8}"/>
    <dgm:cxn modelId="{6D62FE96-74EB-41CA-84EE-DB37E511FF6A}" srcId="{BAA424C4-4611-48BE-88D2-4CE3F51AF1F8}" destId="{A358EB6C-CF7B-4E5A-BE55-07574C4292AC}" srcOrd="1" destOrd="0" parTransId="{68C33DC2-5BC7-44E1-A8AF-67F45F386114}" sibTransId="{0A554756-C83F-4ABF-A82C-67722774D291}"/>
    <dgm:cxn modelId="{71DE9DB7-71D0-4735-A466-12E3A5ED096C}" type="presOf" srcId="{A358EB6C-CF7B-4E5A-BE55-07574C4292AC}" destId="{98821AAA-F3FE-4B4A-B433-F996140F37D7}" srcOrd="0" destOrd="0" presId="urn:microsoft.com/office/officeart/2008/layout/AlternatingHexagons"/>
    <dgm:cxn modelId="{80AE36C5-9C20-42FC-8855-F7B80444E0F2}" type="presOf" srcId="{BAA424C4-4611-48BE-88D2-4CE3F51AF1F8}" destId="{6B148CB8-C82A-4BB8-86DD-0925D59F4D44}" srcOrd="0" destOrd="0" presId="urn:microsoft.com/office/officeart/2008/layout/AlternatingHexagons"/>
    <dgm:cxn modelId="{3E6EBDE3-2717-48AC-A471-F4437983A5BB}" type="presOf" srcId="{BEB4C23D-AAED-4F8B-9F3E-814C94A6B428}" destId="{BE9DE693-C97B-431B-96EE-7263FD25E6AC}" srcOrd="0" destOrd="0" presId="urn:microsoft.com/office/officeart/2008/layout/AlternatingHexagons"/>
    <dgm:cxn modelId="{2B4C4643-F8F0-4C7E-BFBD-3FCDCA1ADF69}" type="presParOf" srcId="{6B148CB8-C82A-4BB8-86DD-0925D59F4D44}" destId="{9B434D10-1E92-4703-B6EA-B9628E374BA0}" srcOrd="0" destOrd="0" presId="urn:microsoft.com/office/officeart/2008/layout/AlternatingHexagons"/>
    <dgm:cxn modelId="{4E87363C-8C7D-483A-A590-08162DFE2523}" type="presParOf" srcId="{9B434D10-1E92-4703-B6EA-B9628E374BA0}" destId="{57C7EAAA-8E8A-4BDF-A163-77997FFC6CE9}" srcOrd="0" destOrd="0" presId="urn:microsoft.com/office/officeart/2008/layout/AlternatingHexagons"/>
    <dgm:cxn modelId="{732C73DD-E861-4A0F-B056-818D0F270D99}" type="presParOf" srcId="{9B434D10-1E92-4703-B6EA-B9628E374BA0}" destId="{540CE73E-89C3-4424-8945-626E7F59B7F0}" srcOrd="1" destOrd="0" presId="urn:microsoft.com/office/officeart/2008/layout/AlternatingHexagons"/>
    <dgm:cxn modelId="{AFEE4741-BF18-40C7-BA86-120856ED242B}" type="presParOf" srcId="{9B434D10-1E92-4703-B6EA-B9628E374BA0}" destId="{4F8EFBB3-E458-4EAA-9E09-D65414AA5EC1}" srcOrd="2" destOrd="0" presId="urn:microsoft.com/office/officeart/2008/layout/AlternatingHexagons"/>
    <dgm:cxn modelId="{642E33F6-B7E6-4831-AB24-9EA31E8A4A34}" type="presParOf" srcId="{9B434D10-1E92-4703-B6EA-B9628E374BA0}" destId="{6F480B95-1177-4557-BBF8-B570EB559721}" srcOrd="3" destOrd="0" presId="urn:microsoft.com/office/officeart/2008/layout/AlternatingHexagons"/>
    <dgm:cxn modelId="{AF734356-2BE1-4656-96F1-B236EEE7BDFF}" type="presParOf" srcId="{9B434D10-1E92-4703-B6EA-B9628E374BA0}" destId="{D4D4B072-1730-4C4A-837D-0452F641DC77}" srcOrd="4" destOrd="0" presId="urn:microsoft.com/office/officeart/2008/layout/AlternatingHexagons"/>
    <dgm:cxn modelId="{11453D06-2AF9-4BB2-86AE-38AFD3EA6222}" type="presParOf" srcId="{6B148CB8-C82A-4BB8-86DD-0925D59F4D44}" destId="{554A8896-3453-4D6C-82D2-C966D567DBDC}" srcOrd="1" destOrd="0" presId="urn:microsoft.com/office/officeart/2008/layout/AlternatingHexagons"/>
    <dgm:cxn modelId="{2FC72F4A-4CF2-4854-A7AB-E8828C8564CD}" type="presParOf" srcId="{6B148CB8-C82A-4BB8-86DD-0925D59F4D44}" destId="{CDAE3785-B88E-4D0D-A486-F3A77EAA59DB}" srcOrd="2" destOrd="0" presId="urn:microsoft.com/office/officeart/2008/layout/AlternatingHexagons"/>
    <dgm:cxn modelId="{AA99D385-4E8B-47C0-B3F7-AA85AA1A4FA4}" type="presParOf" srcId="{CDAE3785-B88E-4D0D-A486-F3A77EAA59DB}" destId="{98821AAA-F3FE-4B4A-B433-F996140F37D7}" srcOrd="0" destOrd="0" presId="urn:microsoft.com/office/officeart/2008/layout/AlternatingHexagons"/>
    <dgm:cxn modelId="{01D97A85-34E4-4A05-B9E2-22D85F6EE08E}" type="presParOf" srcId="{CDAE3785-B88E-4D0D-A486-F3A77EAA59DB}" destId="{A6D19015-704F-40A6-B5A4-F52A15C957A5}" srcOrd="1" destOrd="0" presId="urn:microsoft.com/office/officeart/2008/layout/AlternatingHexagons"/>
    <dgm:cxn modelId="{A2CDB17A-559B-4E00-BA42-45166064BC72}" type="presParOf" srcId="{CDAE3785-B88E-4D0D-A486-F3A77EAA59DB}" destId="{8F90081A-5853-48E9-BC33-50A8CC8EF4BB}" srcOrd="2" destOrd="0" presId="urn:microsoft.com/office/officeart/2008/layout/AlternatingHexagons"/>
    <dgm:cxn modelId="{7F340A19-9EB4-4851-A679-D6117FF96FD4}" type="presParOf" srcId="{CDAE3785-B88E-4D0D-A486-F3A77EAA59DB}" destId="{37560ED9-A374-4CAD-8E04-2EFF8A968ABE}" srcOrd="3" destOrd="0" presId="urn:microsoft.com/office/officeart/2008/layout/AlternatingHexagons"/>
    <dgm:cxn modelId="{04DB1741-EB35-4434-B2A6-E65C74EDAA55}" type="presParOf" srcId="{CDAE3785-B88E-4D0D-A486-F3A77EAA59DB}" destId="{A9D4DAC9-62EC-461A-BA86-4F04E2AEF7D4}" srcOrd="4" destOrd="0" presId="urn:microsoft.com/office/officeart/2008/layout/AlternatingHexagons"/>
    <dgm:cxn modelId="{0D231102-1FCF-4F0B-A176-C5A50FFBBF79}" type="presParOf" srcId="{6B148CB8-C82A-4BB8-86DD-0925D59F4D44}" destId="{2954B8CF-4E69-4896-B4EA-A1A3A75F9B51}" srcOrd="3" destOrd="0" presId="urn:microsoft.com/office/officeart/2008/layout/AlternatingHexagons"/>
    <dgm:cxn modelId="{8CA95534-1221-49B1-8F81-4FACD3A6CB0F}" type="presParOf" srcId="{6B148CB8-C82A-4BB8-86DD-0925D59F4D44}" destId="{045A04BF-90FA-46A3-A7FE-08F7FF7DD8D3}" srcOrd="4" destOrd="0" presId="urn:microsoft.com/office/officeart/2008/layout/AlternatingHexagons"/>
    <dgm:cxn modelId="{C2FC2FCF-6225-41A8-81E8-17D6F79294D2}" type="presParOf" srcId="{045A04BF-90FA-46A3-A7FE-08F7FF7DD8D3}" destId="{8777379C-10E6-4826-A5F6-17D86B13896B}" srcOrd="0" destOrd="0" presId="urn:microsoft.com/office/officeart/2008/layout/AlternatingHexagons"/>
    <dgm:cxn modelId="{0FEE9C4C-5AE8-4900-A971-544540FFCAC9}" type="presParOf" srcId="{045A04BF-90FA-46A3-A7FE-08F7FF7DD8D3}" destId="{BE9DE693-C97B-431B-96EE-7263FD25E6AC}" srcOrd="1" destOrd="0" presId="urn:microsoft.com/office/officeart/2008/layout/AlternatingHexagons"/>
    <dgm:cxn modelId="{F60F76A0-0DA2-484C-A365-F2259287C43C}" type="presParOf" srcId="{045A04BF-90FA-46A3-A7FE-08F7FF7DD8D3}" destId="{79C63885-6757-411E-81D8-E2941F5A90E9}" srcOrd="2" destOrd="0" presId="urn:microsoft.com/office/officeart/2008/layout/AlternatingHexagons"/>
    <dgm:cxn modelId="{143AE5D8-5A71-4E18-8DDC-DFE203E3A446}" type="presParOf" srcId="{045A04BF-90FA-46A3-A7FE-08F7FF7DD8D3}" destId="{25285F2D-1283-418F-92E6-9BFBE134D3E8}" srcOrd="3" destOrd="0" presId="urn:microsoft.com/office/officeart/2008/layout/AlternatingHexagons"/>
    <dgm:cxn modelId="{776757EE-1CC0-4B93-BA01-D8F173DC1B11}" type="presParOf" srcId="{045A04BF-90FA-46A3-A7FE-08F7FF7DD8D3}" destId="{0A57211E-4395-458A-BED7-46D3B4F6BBA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709D7-9029-4866-A795-9CEE0DFBA015}">
      <dsp:nvSpPr>
        <dsp:cNvPr id="0" name=""/>
        <dsp:cNvSpPr/>
      </dsp:nvSpPr>
      <dsp:spPr>
        <a:xfrm>
          <a:off x="1671851" y="439515"/>
          <a:ext cx="340656" cy="91440"/>
        </a:xfrm>
        <a:custGeom>
          <a:avLst/>
          <a:gdLst/>
          <a:ahLst/>
          <a:cxnLst/>
          <a:rect l="0" t="0" r="0" b="0"/>
          <a:pathLst>
            <a:path>
              <a:moveTo>
                <a:pt x="0" y="45720"/>
              </a:moveTo>
              <a:lnTo>
                <a:pt x="34065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32898" y="483379"/>
        <a:ext cx="18562" cy="3712"/>
      </dsp:txXfrm>
    </dsp:sp>
    <dsp:sp modelId="{B617DA55-443A-4C5E-9BE0-A8A9B91798FE}">
      <dsp:nvSpPr>
        <dsp:cNvPr id="0" name=""/>
        <dsp:cNvSpPr/>
      </dsp:nvSpPr>
      <dsp:spPr>
        <a:xfrm>
          <a:off x="59491" y="987"/>
          <a:ext cx="1614160" cy="9684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[X]aaS</a:t>
          </a:r>
        </a:p>
      </dsp:txBody>
      <dsp:txXfrm>
        <a:off x="59491" y="987"/>
        <a:ext cx="1614160" cy="968496"/>
      </dsp:txXfrm>
    </dsp:sp>
    <dsp:sp modelId="{89D7B1B2-EF07-40F9-B60B-1C5643B6B44C}">
      <dsp:nvSpPr>
        <dsp:cNvPr id="0" name=""/>
        <dsp:cNvSpPr/>
      </dsp:nvSpPr>
      <dsp:spPr>
        <a:xfrm>
          <a:off x="866571" y="967683"/>
          <a:ext cx="1985416" cy="340656"/>
        </a:xfrm>
        <a:custGeom>
          <a:avLst/>
          <a:gdLst/>
          <a:ahLst/>
          <a:cxnLst/>
          <a:rect l="0" t="0" r="0" b="0"/>
          <a:pathLst>
            <a:path>
              <a:moveTo>
                <a:pt x="1985416" y="0"/>
              </a:moveTo>
              <a:lnTo>
                <a:pt x="1985416" y="187428"/>
              </a:lnTo>
              <a:lnTo>
                <a:pt x="0" y="187428"/>
              </a:lnTo>
              <a:lnTo>
                <a:pt x="0" y="34065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8784" y="1136155"/>
        <a:ext cx="100991" cy="3712"/>
      </dsp:txXfrm>
    </dsp:sp>
    <dsp:sp modelId="{852B9505-186B-489F-93DA-B0BFB10FF3D0}">
      <dsp:nvSpPr>
        <dsp:cNvPr id="0" name=""/>
        <dsp:cNvSpPr/>
      </dsp:nvSpPr>
      <dsp:spPr>
        <a:xfrm>
          <a:off x="2044908" y="987"/>
          <a:ext cx="1614160" cy="9684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General Pros</a:t>
          </a:r>
        </a:p>
      </dsp:txBody>
      <dsp:txXfrm>
        <a:off x="2044908" y="987"/>
        <a:ext cx="1614160" cy="968496"/>
      </dsp:txXfrm>
    </dsp:sp>
    <dsp:sp modelId="{35D24951-D0CB-4099-B813-865C9D9284A6}">
      <dsp:nvSpPr>
        <dsp:cNvPr id="0" name=""/>
        <dsp:cNvSpPr/>
      </dsp:nvSpPr>
      <dsp:spPr>
        <a:xfrm>
          <a:off x="1671851" y="1779268"/>
          <a:ext cx="340656" cy="91440"/>
        </a:xfrm>
        <a:custGeom>
          <a:avLst/>
          <a:gdLst/>
          <a:ahLst/>
          <a:cxnLst/>
          <a:rect l="0" t="0" r="0" b="0"/>
          <a:pathLst>
            <a:path>
              <a:moveTo>
                <a:pt x="0" y="45720"/>
              </a:moveTo>
              <a:lnTo>
                <a:pt x="34065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32898" y="1823132"/>
        <a:ext cx="18562" cy="3712"/>
      </dsp:txXfrm>
    </dsp:sp>
    <dsp:sp modelId="{178A3246-BE79-4757-B0AC-C10213835F31}">
      <dsp:nvSpPr>
        <dsp:cNvPr id="0" name=""/>
        <dsp:cNvSpPr/>
      </dsp:nvSpPr>
      <dsp:spPr>
        <a:xfrm>
          <a:off x="59491" y="1340740"/>
          <a:ext cx="1614160" cy="9684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General Cons</a:t>
          </a:r>
        </a:p>
      </dsp:txBody>
      <dsp:txXfrm>
        <a:off x="59491" y="1340740"/>
        <a:ext cx="1614160" cy="968496"/>
      </dsp:txXfrm>
    </dsp:sp>
    <dsp:sp modelId="{AAC81524-4A4F-44E4-9E38-67210E8BDFD4}">
      <dsp:nvSpPr>
        <dsp:cNvPr id="0" name=""/>
        <dsp:cNvSpPr/>
      </dsp:nvSpPr>
      <dsp:spPr>
        <a:xfrm>
          <a:off x="866571" y="2307436"/>
          <a:ext cx="1985416" cy="340656"/>
        </a:xfrm>
        <a:custGeom>
          <a:avLst/>
          <a:gdLst/>
          <a:ahLst/>
          <a:cxnLst/>
          <a:rect l="0" t="0" r="0" b="0"/>
          <a:pathLst>
            <a:path>
              <a:moveTo>
                <a:pt x="1985416" y="0"/>
              </a:moveTo>
              <a:lnTo>
                <a:pt x="1985416" y="187428"/>
              </a:lnTo>
              <a:lnTo>
                <a:pt x="0" y="187428"/>
              </a:lnTo>
              <a:lnTo>
                <a:pt x="0" y="34065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8784" y="2475908"/>
        <a:ext cx="100991" cy="3712"/>
      </dsp:txXfrm>
    </dsp:sp>
    <dsp:sp modelId="{016ABFD5-D93F-47D7-8993-1E7433004B35}">
      <dsp:nvSpPr>
        <dsp:cNvPr id="0" name=""/>
        <dsp:cNvSpPr/>
      </dsp:nvSpPr>
      <dsp:spPr>
        <a:xfrm>
          <a:off x="2044908" y="1340740"/>
          <a:ext cx="1614160" cy="9684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SaaS</a:t>
          </a:r>
        </a:p>
      </dsp:txBody>
      <dsp:txXfrm>
        <a:off x="2044908" y="1340740"/>
        <a:ext cx="1614160" cy="968496"/>
      </dsp:txXfrm>
    </dsp:sp>
    <dsp:sp modelId="{5FC1987B-BB64-44B9-9E2C-E0EA8BAF66CB}">
      <dsp:nvSpPr>
        <dsp:cNvPr id="0" name=""/>
        <dsp:cNvSpPr/>
      </dsp:nvSpPr>
      <dsp:spPr>
        <a:xfrm>
          <a:off x="1671851" y="3119021"/>
          <a:ext cx="340656" cy="91440"/>
        </a:xfrm>
        <a:custGeom>
          <a:avLst/>
          <a:gdLst/>
          <a:ahLst/>
          <a:cxnLst/>
          <a:rect l="0" t="0" r="0" b="0"/>
          <a:pathLst>
            <a:path>
              <a:moveTo>
                <a:pt x="0" y="45720"/>
              </a:moveTo>
              <a:lnTo>
                <a:pt x="34065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32898" y="3162885"/>
        <a:ext cx="18562" cy="3712"/>
      </dsp:txXfrm>
    </dsp:sp>
    <dsp:sp modelId="{081CE2C7-8DA5-48EB-BDA2-C2461C8A12F4}">
      <dsp:nvSpPr>
        <dsp:cNvPr id="0" name=""/>
        <dsp:cNvSpPr/>
      </dsp:nvSpPr>
      <dsp:spPr>
        <a:xfrm>
          <a:off x="59491" y="2680493"/>
          <a:ext cx="1614160" cy="9684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PaaS</a:t>
          </a:r>
        </a:p>
      </dsp:txBody>
      <dsp:txXfrm>
        <a:off x="59491" y="2680493"/>
        <a:ext cx="1614160" cy="968496"/>
      </dsp:txXfrm>
    </dsp:sp>
    <dsp:sp modelId="{742299D5-AB24-4584-963B-347B34E44645}">
      <dsp:nvSpPr>
        <dsp:cNvPr id="0" name=""/>
        <dsp:cNvSpPr/>
      </dsp:nvSpPr>
      <dsp:spPr>
        <a:xfrm>
          <a:off x="2044908" y="2680493"/>
          <a:ext cx="1614160" cy="9684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IaaS</a:t>
          </a:r>
        </a:p>
      </dsp:txBody>
      <dsp:txXfrm>
        <a:off x="2044908" y="2680493"/>
        <a:ext cx="1614160" cy="968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4931F-E941-4674-BB9B-CFF803DA0D1A}">
      <dsp:nvSpPr>
        <dsp:cNvPr id="0" name=""/>
        <dsp:cNvSpPr/>
      </dsp:nvSpPr>
      <dsp:spPr>
        <a:xfrm>
          <a:off x="931370" y="524408"/>
          <a:ext cx="1573225" cy="1573225"/>
        </a:xfrm>
        <a:prstGeom prst="ellipse">
          <a:avLst/>
        </a:prstGeom>
        <a:solidFill>
          <a:schemeClr val="accent4">
            <a:shade val="90000"/>
            <a:hueOff val="-400724"/>
            <a:satOff val="1582"/>
            <a:lumOff val="27587"/>
            <a:alpha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76CB4-E122-493B-B3DA-B683B9082413}">
      <dsp:nvSpPr>
        <dsp:cNvPr id="0" name=""/>
        <dsp:cNvSpPr/>
      </dsp:nvSpPr>
      <dsp:spPr>
        <a:xfrm>
          <a:off x="1246015" y="839053"/>
          <a:ext cx="943935" cy="943935"/>
        </a:xfrm>
        <a:prstGeom prst="ellipse">
          <a:avLst/>
        </a:prstGeom>
        <a:solidFill>
          <a:schemeClr val="accent4">
            <a:shade val="90000"/>
            <a:hueOff val="-200362"/>
            <a:satOff val="791"/>
            <a:lumOff val="13794"/>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5C13B-BAE9-4DA6-91B1-382B7CE02063}">
      <dsp:nvSpPr>
        <dsp:cNvPr id="0" name=""/>
        <dsp:cNvSpPr/>
      </dsp:nvSpPr>
      <dsp:spPr>
        <a:xfrm>
          <a:off x="1560661" y="1153698"/>
          <a:ext cx="314645" cy="314645"/>
        </a:xfrm>
        <a:prstGeom prst="ellipse">
          <a:avLst/>
        </a:prstGeom>
        <a:solidFill>
          <a:schemeClr val="accent4">
            <a:shade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A96EC-6F6C-4B43-A72E-D337AB23FE0C}">
      <dsp:nvSpPr>
        <dsp:cNvPr id="0" name=""/>
        <dsp:cNvSpPr/>
      </dsp:nvSpPr>
      <dsp:spPr>
        <a:xfrm>
          <a:off x="2811275" y="0"/>
          <a:ext cx="1516998"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t>Scalability</a:t>
          </a:r>
          <a:endParaRPr lang="en-US" sz="1000" kern="1200" dirty="0"/>
        </a:p>
      </dsp:txBody>
      <dsp:txXfrm>
        <a:off x="2811275" y="0"/>
        <a:ext cx="1516998" cy="458857"/>
      </dsp:txXfrm>
    </dsp:sp>
    <dsp:sp modelId="{87C11EE5-B987-45A2-AA86-CD80E928EA9C}">
      <dsp:nvSpPr>
        <dsp:cNvPr id="0" name=""/>
        <dsp:cNvSpPr/>
      </dsp:nvSpPr>
      <dsp:spPr>
        <a:xfrm>
          <a:off x="2570147" y="229428"/>
          <a:ext cx="19665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65D8F0-2FBD-40B8-AD46-B7987A8BAA72}">
      <dsp:nvSpPr>
        <dsp:cNvPr id="0" name=""/>
        <dsp:cNvSpPr/>
      </dsp:nvSpPr>
      <dsp:spPr>
        <a:xfrm rot="5400000">
          <a:off x="1603007" y="344667"/>
          <a:ext cx="1081330" cy="851377"/>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E7B4FC-2AEF-4746-B148-305ECB1CF9C9}">
      <dsp:nvSpPr>
        <dsp:cNvPr id="0" name=""/>
        <dsp:cNvSpPr/>
      </dsp:nvSpPr>
      <dsp:spPr>
        <a:xfrm>
          <a:off x="2838193" y="458857"/>
          <a:ext cx="1477793"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t>Security</a:t>
          </a:r>
        </a:p>
      </dsp:txBody>
      <dsp:txXfrm>
        <a:off x="2838193" y="458857"/>
        <a:ext cx="1477793" cy="458857"/>
      </dsp:txXfrm>
    </dsp:sp>
    <dsp:sp modelId="{D0F77701-1A88-4EEC-AAD8-A340573B8422}">
      <dsp:nvSpPr>
        <dsp:cNvPr id="0" name=""/>
        <dsp:cNvSpPr/>
      </dsp:nvSpPr>
      <dsp:spPr>
        <a:xfrm>
          <a:off x="2570147" y="688286"/>
          <a:ext cx="19665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3E2C1-9F68-46E2-92FD-5FB17D154B12}">
      <dsp:nvSpPr>
        <dsp:cNvPr id="0" name=""/>
        <dsp:cNvSpPr/>
      </dsp:nvSpPr>
      <dsp:spPr>
        <a:xfrm rot="5400000">
          <a:off x="1835110" y="796366"/>
          <a:ext cx="842619" cy="625881"/>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A3EBD-FC0B-4B00-909A-61B3694AE2CB}">
      <dsp:nvSpPr>
        <dsp:cNvPr id="0" name=""/>
        <dsp:cNvSpPr/>
      </dsp:nvSpPr>
      <dsp:spPr>
        <a:xfrm>
          <a:off x="2837902" y="917714"/>
          <a:ext cx="1068707"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kern="1200" dirty="0"/>
            <a:t>Availability</a:t>
          </a:r>
        </a:p>
      </dsp:txBody>
      <dsp:txXfrm>
        <a:off x="2837902" y="917714"/>
        <a:ext cx="1068707" cy="458857"/>
      </dsp:txXfrm>
    </dsp:sp>
    <dsp:sp modelId="{6D8999A2-14E9-4C61-B5B9-D7FFEEA56615}">
      <dsp:nvSpPr>
        <dsp:cNvPr id="0" name=""/>
        <dsp:cNvSpPr/>
      </dsp:nvSpPr>
      <dsp:spPr>
        <a:xfrm>
          <a:off x="2570147" y="1147143"/>
          <a:ext cx="19665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9BE1D2-F484-450D-BCE8-FDB67581F860}">
      <dsp:nvSpPr>
        <dsp:cNvPr id="0" name=""/>
        <dsp:cNvSpPr/>
      </dsp:nvSpPr>
      <dsp:spPr>
        <a:xfrm rot="5400000">
          <a:off x="2067501" y="1247698"/>
          <a:ext cx="602020" cy="400385"/>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4931F-E941-4674-BB9B-CFF803DA0D1A}">
      <dsp:nvSpPr>
        <dsp:cNvPr id="0" name=""/>
        <dsp:cNvSpPr/>
      </dsp:nvSpPr>
      <dsp:spPr>
        <a:xfrm>
          <a:off x="931370" y="524408"/>
          <a:ext cx="1573225" cy="1573225"/>
        </a:xfrm>
        <a:prstGeom prst="ellipse">
          <a:avLst/>
        </a:prstGeom>
        <a:solidFill>
          <a:schemeClr val="accent6">
            <a:shade val="90000"/>
            <a:hueOff val="294491"/>
            <a:satOff val="1582"/>
            <a:lumOff val="27587"/>
            <a:alpha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76CB4-E122-493B-B3DA-B683B9082413}">
      <dsp:nvSpPr>
        <dsp:cNvPr id="0" name=""/>
        <dsp:cNvSpPr/>
      </dsp:nvSpPr>
      <dsp:spPr>
        <a:xfrm>
          <a:off x="1246015" y="839053"/>
          <a:ext cx="943935" cy="943935"/>
        </a:xfrm>
        <a:prstGeom prst="ellipse">
          <a:avLst/>
        </a:prstGeom>
        <a:solidFill>
          <a:schemeClr val="accent6">
            <a:shade val="90000"/>
            <a:hueOff val="147246"/>
            <a:satOff val="791"/>
            <a:lumOff val="13794"/>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5C13B-BAE9-4DA6-91B1-382B7CE02063}">
      <dsp:nvSpPr>
        <dsp:cNvPr id="0" name=""/>
        <dsp:cNvSpPr/>
      </dsp:nvSpPr>
      <dsp:spPr>
        <a:xfrm>
          <a:off x="1560661" y="1153698"/>
          <a:ext cx="314645" cy="314645"/>
        </a:xfrm>
        <a:prstGeom prst="ellipse">
          <a:avLst/>
        </a:prstGeom>
        <a:solidFill>
          <a:schemeClr val="accent6">
            <a:shade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A96EC-6F6C-4B43-A72E-D337AB23FE0C}">
      <dsp:nvSpPr>
        <dsp:cNvPr id="0" name=""/>
        <dsp:cNvSpPr/>
      </dsp:nvSpPr>
      <dsp:spPr>
        <a:xfrm>
          <a:off x="2811275" y="0"/>
          <a:ext cx="1516998"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t>Vendors</a:t>
          </a:r>
          <a:endParaRPr lang="en-US" sz="1000" kern="1200" dirty="0"/>
        </a:p>
      </dsp:txBody>
      <dsp:txXfrm>
        <a:off x="2811275" y="0"/>
        <a:ext cx="1516998" cy="458857"/>
      </dsp:txXfrm>
    </dsp:sp>
    <dsp:sp modelId="{87C11EE5-B987-45A2-AA86-CD80E928EA9C}">
      <dsp:nvSpPr>
        <dsp:cNvPr id="0" name=""/>
        <dsp:cNvSpPr/>
      </dsp:nvSpPr>
      <dsp:spPr>
        <a:xfrm>
          <a:off x="2570147" y="229428"/>
          <a:ext cx="19665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65D8F0-2FBD-40B8-AD46-B7987A8BAA72}">
      <dsp:nvSpPr>
        <dsp:cNvPr id="0" name=""/>
        <dsp:cNvSpPr/>
      </dsp:nvSpPr>
      <dsp:spPr>
        <a:xfrm rot="5400000">
          <a:off x="1603007" y="344667"/>
          <a:ext cx="1081330" cy="851377"/>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E7B4FC-2AEF-4746-B148-305ECB1CF9C9}">
      <dsp:nvSpPr>
        <dsp:cNvPr id="0" name=""/>
        <dsp:cNvSpPr/>
      </dsp:nvSpPr>
      <dsp:spPr>
        <a:xfrm>
          <a:off x="2838193" y="458857"/>
          <a:ext cx="1477793"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t>Licensing</a:t>
          </a:r>
        </a:p>
      </dsp:txBody>
      <dsp:txXfrm>
        <a:off x="2838193" y="458857"/>
        <a:ext cx="1477793" cy="458857"/>
      </dsp:txXfrm>
    </dsp:sp>
    <dsp:sp modelId="{D0F77701-1A88-4EEC-AAD8-A340573B8422}">
      <dsp:nvSpPr>
        <dsp:cNvPr id="0" name=""/>
        <dsp:cNvSpPr/>
      </dsp:nvSpPr>
      <dsp:spPr>
        <a:xfrm>
          <a:off x="2570147" y="688286"/>
          <a:ext cx="19665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3E2C1-9F68-46E2-92FD-5FB17D154B12}">
      <dsp:nvSpPr>
        <dsp:cNvPr id="0" name=""/>
        <dsp:cNvSpPr/>
      </dsp:nvSpPr>
      <dsp:spPr>
        <a:xfrm rot="5400000">
          <a:off x="1835110" y="796366"/>
          <a:ext cx="842619" cy="625881"/>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A3EBD-FC0B-4B00-909A-61B3694AE2CB}">
      <dsp:nvSpPr>
        <dsp:cNvPr id="0" name=""/>
        <dsp:cNvSpPr/>
      </dsp:nvSpPr>
      <dsp:spPr>
        <a:xfrm>
          <a:off x="2837902" y="917714"/>
          <a:ext cx="1068707" cy="4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kern="1200" dirty="0"/>
            <a:t>Browser-first</a:t>
          </a:r>
        </a:p>
      </dsp:txBody>
      <dsp:txXfrm>
        <a:off x="2837902" y="917714"/>
        <a:ext cx="1068707" cy="458857"/>
      </dsp:txXfrm>
    </dsp:sp>
    <dsp:sp modelId="{6D8999A2-14E9-4C61-B5B9-D7FFEEA56615}">
      <dsp:nvSpPr>
        <dsp:cNvPr id="0" name=""/>
        <dsp:cNvSpPr/>
      </dsp:nvSpPr>
      <dsp:spPr>
        <a:xfrm>
          <a:off x="2570147" y="1147143"/>
          <a:ext cx="19665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9BE1D2-F484-450D-BCE8-FDB67581F860}">
      <dsp:nvSpPr>
        <dsp:cNvPr id="0" name=""/>
        <dsp:cNvSpPr/>
      </dsp:nvSpPr>
      <dsp:spPr>
        <a:xfrm rot="5400000">
          <a:off x="2067501" y="1247698"/>
          <a:ext cx="602020" cy="400385"/>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7EAAA-8E8A-4BDF-A163-77997FFC6CE9}">
      <dsp:nvSpPr>
        <dsp:cNvPr id="0" name=""/>
        <dsp:cNvSpPr/>
      </dsp:nvSpPr>
      <dsp:spPr>
        <a:xfrm rot="5400000">
          <a:off x="2154179" y="102883"/>
          <a:ext cx="1414803" cy="1230878"/>
        </a:xfrm>
        <a:prstGeom prst="hexagon">
          <a:avLst>
            <a:gd name="adj" fmla="val 25000"/>
            <a:gd name="vf" fmla="val 115470"/>
          </a:avLst>
        </a:prstGeom>
        <a:solidFill>
          <a:srgbClr val="4F83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SaaS</a:t>
          </a:r>
          <a:endParaRPr lang="en-US" sz="1500" kern="1200" dirty="0"/>
        </a:p>
      </dsp:txBody>
      <dsp:txXfrm rot="-5400000">
        <a:off x="2437953" y="231394"/>
        <a:ext cx="847254" cy="973857"/>
      </dsp:txXfrm>
    </dsp:sp>
    <dsp:sp modelId="{540CE73E-89C3-4424-8945-626E7F59B7F0}">
      <dsp:nvSpPr>
        <dsp:cNvPr id="0" name=""/>
        <dsp:cNvSpPr/>
      </dsp:nvSpPr>
      <dsp:spPr>
        <a:xfrm>
          <a:off x="3514371" y="293881"/>
          <a:ext cx="1578920" cy="84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Courier New" panose="02070309020205020404" pitchFamily="49" charset="0"/>
            <a:buNone/>
          </a:pPr>
          <a:r>
            <a:rPr lang="en-US" sz="1900" kern="1200" dirty="0"/>
            <a:t>Software</a:t>
          </a:r>
        </a:p>
      </dsp:txBody>
      <dsp:txXfrm>
        <a:off x="3514371" y="293881"/>
        <a:ext cx="1578920" cy="848882"/>
      </dsp:txXfrm>
    </dsp:sp>
    <dsp:sp modelId="{D4D4B072-1730-4C4A-837D-0452F641DC77}">
      <dsp:nvSpPr>
        <dsp:cNvPr id="0" name=""/>
        <dsp:cNvSpPr/>
      </dsp:nvSpPr>
      <dsp:spPr>
        <a:xfrm rot="5400000">
          <a:off x="824830" y="102883"/>
          <a:ext cx="1414803" cy="123087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08604" y="231394"/>
        <a:ext cx="847254" cy="973857"/>
      </dsp:txXfrm>
    </dsp:sp>
    <dsp:sp modelId="{98821AAA-F3FE-4B4A-B433-F996140F37D7}">
      <dsp:nvSpPr>
        <dsp:cNvPr id="0" name=""/>
        <dsp:cNvSpPr/>
      </dsp:nvSpPr>
      <dsp:spPr>
        <a:xfrm rot="5400000">
          <a:off x="1486958" y="1303768"/>
          <a:ext cx="1414803" cy="1230878"/>
        </a:xfrm>
        <a:prstGeom prst="hexagon">
          <a:avLst>
            <a:gd name="adj" fmla="val 25000"/>
            <a:gd name="vf" fmla="val 115470"/>
          </a:avLst>
        </a:prstGeom>
        <a:solidFill>
          <a:srgbClr val="4F83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FFFF"/>
              </a:solidFill>
              <a:latin typeface="Calisto MT"/>
              <a:ea typeface="+mn-ea"/>
              <a:cs typeface="+mn-cs"/>
            </a:rPr>
            <a:t>PaaS</a:t>
          </a:r>
        </a:p>
      </dsp:txBody>
      <dsp:txXfrm rot="-5400000">
        <a:off x="1770732" y="1432279"/>
        <a:ext cx="847254" cy="973857"/>
      </dsp:txXfrm>
    </dsp:sp>
    <dsp:sp modelId="{A6D19015-704F-40A6-B5A4-F52A15C957A5}">
      <dsp:nvSpPr>
        <dsp:cNvPr id="0" name=""/>
        <dsp:cNvSpPr/>
      </dsp:nvSpPr>
      <dsp:spPr>
        <a:xfrm>
          <a:off x="0" y="1494766"/>
          <a:ext cx="1527987" cy="84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Font typeface="Courier New" panose="02070309020205020404" pitchFamily="49" charset="0"/>
            <a:buNone/>
          </a:pPr>
          <a:r>
            <a:rPr lang="en-US" sz="1900" kern="1200" dirty="0"/>
            <a:t>Platform</a:t>
          </a:r>
        </a:p>
      </dsp:txBody>
      <dsp:txXfrm>
        <a:off x="0" y="1494766"/>
        <a:ext cx="1527987" cy="848882"/>
      </dsp:txXfrm>
    </dsp:sp>
    <dsp:sp modelId="{A9D4DAC9-62EC-461A-BA86-4F04E2AEF7D4}">
      <dsp:nvSpPr>
        <dsp:cNvPr id="0" name=""/>
        <dsp:cNvSpPr/>
      </dsp:nvSpPr>
      <dsp:spPr>
        <a:xfrm rot="5400000">
          <a:off x="2816307" y="1303768"/>
          <a:ext cx="1414803" cy="123087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00081" y="1432279"/>
        <a:ext cx="847254" cy="973857"/>
      </dsp:txXfrm>
    </dsp:sp>
    <dsp:sp modelId="{8777379C-10E6-4826-A5F6-17D86B13896B}">
      <dsp:nvSpPr>
        <dsp:cNvPr id="0" name=""/>
        <dsp:cNvSpPr/>
      </dsp:nvSpPr>
      <dsp:spPr>
        <a:xfrm rot="5400000">
          <a:off x="2154179" y="2504653"/>
          <a:ext cx="1414803" cy="1230878"/>
        </a:xfrm>
        <a:prstGeom prst="hexagon">
          <a:avLst>
            <a:gd name="adj" fmla="val 25000"/>
            <a:gd name="vf" fmla="val 115470"/>
          </a:avLst>
        </a:prstGeom>
        <a:solidFill>
          <a:srgbClr val="4F83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FFFF"/>
              </a:solidFill>
              <a:latin typeface="Calisto MT"/>
              <a:ea typeface="+mn-ea"/>
              <a:cs typeface="+mn-cs"/>
            </a:rPr>
            <a:t>IaaS</a:t>
          </a:r>
        </a:p>
      </dsp:txBody>
      <dsp:txXfrm rot="-5400000">
        <a:off x="2437953" y="2633164"/>
        <a:ext cx="847254" cy="973857"/>
      </dsp:txXfrm>
    </dsp:sp>
    <dsp:sp modelId="{BE9DE693-C97B-431B-96EE-7263FD25E6AC}">
      <dsp:nvSpPr>
        <dsp:cNvPr id="0" name=""/>
        <dsp:cNvSpPr/>
      </dsp:nvSpPr>
      <dsp:spPr>
        <a:xfrm>
          <a:off x="3514371" y="2695652"/>
          <a:ext cx="1578920" cy="84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Courier New" panose="02070309020205020404" pitchFamily="49" charset="0"/>
            <a:buNone/>
          </a:pPr>
          <a:r>
            <a:rPr lang="en-US" sz="1900" kern="1200" dirty="0"/>
            <a:t>Infrastructure</a:t>
          </a:r>
        </a:p>
      </dsp:txBody>
      <dsp:txXfrm>
        <a:off x="3514371" y="2695652"/>
        <a:ext cx="1578920" cy="848882"/>
      </dsp:txXfrm>
    </dsp:sp>
    <dsp:sp modelId="{0A57211E-4395-458A-BED7-46D3B4F6BBA9}">
      <dsp:nvSpPr>
        <dsp:cNvPr id="0" name=""/>
        <dsp:cNvSpPr/>
      </dsp:nvSpPr>
      <dsp:spPr>
        <a:xfrm rot="5400000">
          <a:off x="824830" y="2504653"/>
          <a:ext cx="1414803" cy="123087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08604" y="2633164"/>
        <a:ext cx="847254" cy="97385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8EAB8-5FD5-459C-908C-6D46A1A8655D}"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0DF21-02C1-4D6F-BE6F-1A97AEF33FC9}" type="slidenum">
              <a:rPr lang="en-US" smtClean="0"/>
              <a:t>‹#›</a:t>
            </a:fld>
            <a:endParaRPr lang="en-US"/>
          </a:p>
        </p:txBody>
      </p:sp>
    </p:spTree>
    <p:extLst>
      <p:ext uri="{BB962C8B-B14F-4D97-AF65-F5344CB8AC3E}">
        <p14:creationId xmlns:p14="http://schemas.microsoft.com/office/powerpoint/2010/main" val="314779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Lora" panose="020B0604020202020204" pitchFamily="2" charset="0"/>
              </a:rPr>
              <a:t>As our keynote speak emphasized, “Understand the value”…</a:t>
            </a:r>
          </a:p>
          <a:p>
            <a:endParaRPr lang="en-US" b="0" i="0" dirty="0">
              <a:effectLst/>
              <a:latin typeface="Lora" panose="020B0604020202020204" pitchFamily="2" charset="0"/>
            </a:endParaRPr>
          </a:p>
          <a:p>
            <a:r>
              <a:rPr lang="en-US" b="0" i="0" dirty="0">
                <a:effectLst/>
                <a:latin typeface="Lora" panose="020B0604020202020204" pitchFamily="2" charset="0"/>
              </a:rPr>
              <a:t>Disclaimer, I work primarily w/ Microsoft technologies so many of my examples will be Microsoft-centric.</a:t>
            </a:r>
          </a:p>
          <a:p>
            <a:endParaRPr lang="en-US" b="0" i="0" dirty="0">
              <a:effectLst/>
              <a:latin typeface="Lora" panose="020B0604020202020204" pitchFamily="2" charset="0"/>
            </a:endParaRPr>
          </a:p>
          <a:p>
            <a:r>
              <a:rPr lang="en-US" b="0" i="0" dirty="0">
                <a:effectLst/>
                <a:latin typeface="Lora" panose="020B0604020202020204" pitchFamily="2" charset="0"/>
              </a:rPr>
              <a:t>However, all cloud providers offer a flavor of similar solutions. Again, as the keynote speak mentioned, AWS, Google Cloud, IBM, Oracle are all players.</a:t>
            </a:r>
          </a:p>
          <a:p>
            <a:r>
              <a:rPr lang="en-US" b="1" i="0" dirty="0">
                <a:effectLst/>
                <a:latin typeface="Lora" panose="020B0604020202020204" pitchFamily="2" charset="0"/>
              </a:rPr>
              <a:t>E.g.</a:t>
            </a:r>
            <a:r>
              <a:rPr lang="en-US" b="0" i="0" dirty="0">
                <a:effectLst/>
                <a:latin typeface="Lora" panose="020B0604020202020204" pitchFamily="2" charset="0"/>
              </a:rPr>
              <a:t>, Amazon “Enterprise Account Executive” recently cold emailed me stating a “20.6% improvement in time-to-market, an 18.8% boost in process efficiency, and on average a 15% reduction in infrastructure expenses”.</a:t>
            </a:r>
          </a:p>
          <a:p>
            <a:endParaRPr lang="en-US" b="0" i="0" dirty="0">
              <a:effectLst/>
              <a:latin typeface="Lora" panose="020B0604020202020204" pitchFamily="2" charset="0"/>
            </a:endParaRPr>
          </a:p>
        </p:txBody>
      </p:sp>
      <p:sp>
        <p:nvSpPr>
          <p:cNvPr id="4" name="Slide Number Placeholder 3"/>
          <p:cNvSpPr>
            <a:spLocks noGrp="1"/>
          </p:cNvSpPr>
          <p:nvPr>
            <p:ph type="sldNum" sz="quarter" idx="5"/>
          </p:nvPr>
        </p:nvSpPr>
        <p:spPr/>
        <p:txBody>
          <a:bodyPr/>
          <a:lstStyle/>
          <a:p>
            <a:fld id="{B080DF21-02C1-4D6F-BE6F-1A97AEF33FC9}" type="slidenum">
              <a:rPr lang="en-US" smtClean="0"/>
              <a:t>1</a:t>
            </a:fld>
            <a:endParaRPr lang="en-US"/>
          </a:p>
        </p:txBody>
      </p:sp>
    </p:spTree>
    <p:extLst>
      <p:ext uri="{BB962C8B-B14F-4D97-AF65-F5344CB8AC3E}">
        <p14:creationId xmlns:p14="http://schemas.microsoft.com/office/powerpoint/2010/main" val="886642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80DF21-02C1-4D6F-BE6F-1A97AEF33FC9}" type="slidenum">
              <a:rPr lang="en-US" smtClean="0"/>
              <a:t>11</a:t>
            </a:fld>
            <a:endParaRPr lang="en-US"/>
          </a:p>
        </p:txBody>
      </p:sp>
    </p:spTree>
    <p:extLst>
      <p:ext uri="{BB962C8B-B14F-4D97-AF65-F5344CB8AC3E}">
        <p14:creationId xmlns:p14="http://schemas.microsoft.com/office/powerpoint/2010/main" val="164684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Lora" panose="020B0604020202020204" pitchFamily="2" charset="0"/>
              </a:rPr>
              <a:t>Migrating to the cloud shouldn't be treated like a server-to-server migration. Companies can instead take advantage of IaaS, PaaS, and SaaS offerings, and reimagine legacy their processes. Like what? Like macros and...</a:t>
            </a:r>
          </a:p>
          <a:p>
            <a:endParaRPr lang="en-US" b="0" i="0" dirty="0">
              <a:effectLst/>
              <a:latin typeface="Lora" panose="020B0604020202020204" pitchFamily="2" charset="0"/>
            </a:endParaRPr>
          </a:p>
          <a:p>
            <a:r>
              <a:rPr lang="en-US" b="0" i="0" dirty="0">
                <a:effectLst/>
                <a:latin typeface="Lora" panose="020B0604020202020204" pitchFamily="2" charset="0"/>
              </a:rPr>
              <a:t>People are moving from on-premises. Legacy systems are reaching end of life. Macros don’t offer source control, so each file copy has the code, are prone to errors, and can be easily exploited. Files don’t have to be downloaded and uploaded anymore if building an end-to-end solution.</a:t>
            </a:r>
          </a:p>
          <a:p>
            <a:endParaRPr lang="en-US" b="0" i="0" dirty="0">
              <a:effectLst/>
              <a:latin typeface="Lora" panose="020B0604020202020204" pitchFamily="2" charset="0"/>
            </a:endParaRPr>
          </a:p>
          <a:p>
            <a:r>
              <a:rPr lang="en-US" b="0" i="0" dirty="0">
                <a:effectLst/>
                <a:latin typeface="Lora" panose="020B0604020202020204" pitchFamily="2" charset="0"/>
              </a:rPr>
              <a:t>Computer processors have greatly improved, but hard drives are getting smaller. Cloud storage is getting cheaper and cheaper. No more uninstall nightmares! No more install images! Easier migration or replacement of machines. PC goes kaput. Ransomware, just roll back.</a:t>
            </a:r>
          </a:p>
          <a:p>
            <a:endParaRPr lang="en-US" b="0" i="0" dirty="0">
              <a:effectLst/>
              <a:latin typeface="Lora" panose="020B0604020202020204" pitchFamily="2" charset="0"/>
            </a:endParaRPr>
          </a:p>
          <a:p>
            <a:r>
              <a:rPr lang="en-US" b="0" i="0" dirty="0">
                <a:effectLst/>
                <a:latin typeface="Lora" panose="020B0604020202020204" pitchFamily="2" charset="0"/>
              </a:rPr>
              <a:t>More scalable. Smarter and will scale back resources when inactive, to cut costs.</a:t>
            </a:r>
          </a:p>
          <a:p>
            <a:endParaRPr lang="en-US" b="0" i="0" dirty="0">
              <a:effectLst/>
              <a:latin typeface="Lora" panose="020B0604020202020204" pitchFamily="2" charset="0"/>
            </a:endParaRPr>
          </a:p>
          <a:p>
            <a:r>
              <a:rPr lang="en-US" b="0" i="0" dirty="0">
                <a:effectLst/>
                <a:latin typeface="Lora" panose="020B0604020202020204" pitchFamily="2" charset="0"/>
              </a:rPr>
              <a:t>Try it before you buy it! Easily turn off when not using, or reduce resources during certain hours.</a:t>
            </a:r>
          </a:p>
        </p:txBody>
      </p:sp>
      <p:sp>
        <p:nvSpPr>
          <p:cNvPr id="4" name="Slide Number Placeholder 3"/>
          <p:cNvSpPr>
            <a:spLocks noGrp="1"/>
          </p:cNvSpPr>
          <p:nvPr>
            <p:ph type="sldNum" sz="quarter" idx="5"/>
          </p:nvPr>
        </p:nvSpPr>
        <p:spPr/>
        <p:txBody>
          <a:bodyPr/>
          <a:lstStyle/>
          <a:p>
            <a:fld id="{B080DF21-02C1-4D6F-BE6F-1A97AEF33FC9}" type="slidenum">
              <a:rPr lang="en-US" smtClean="0"/>
              <a:t>3</a:t>
            </a:fld>
            <a:endParaRPr lang="en-US"/>
          </a:p>
        </p:txBody>
      </p:sp>
    </p:spTree>
    <p:extLst>
      <p:ext uri="{BB962C8B-B14F-4D97-AF65-F5344CB8AC3E}">
        <p14:creationId xmlns:p14="http://schemas.microsoft.com/office/powerpoint/2010/main" val="115715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these are subscriptions!</a:t>
            </a:r>
          </a:p>
          <a:p>
            <a:endParaRPr lang="en-US" dirty="0"/>
          </a:p>
          <a:p>
            <a:r>
              <a:rPr lang="en-US" dirty="0"/>
              <a:t>Likely, you pay for Netflix monthly, or Amazon Prime, etc. These are examples of services.</a:t>
            </a:r>
          </a:p>
          <a:p>
            <a:endParaRPr lang="en-US" dirty="0"/>
          </a:p>
          <a:p>
            <a:r>
              <a:rPr lang="en-US" dirty="0"/>
              <a:t>These services are accessed via the browser. Other solution examples:</a:t>
            </a:r>
          </a:p>
          <a:p>
            <a:pPr marL="0" indent="0">
              <a:spcAft>
                <a:spcPts val="600"/>
              </a:spcAft>
              <a:buClr>
                <a:schemeClr val="accent4"/>
              </a:buClr>
              <a:buFont typeface="Wingdings" panose="05000000000000000000" pitchFamily="2" charset="2"/>
              <a:buNone/>
            </a:pPr>
            <a:r>
              <a:rPr lang="en-US" sz="1200" cap="none" dirty="0"/>
              <a:t>e.g., Desktop, </a:t>
            </a:r>
            <a:r>
              <a:rPr lang="en-US" sz="1200" dirty="0"/>
              <a:t>Banking, Content, Games, Function</a:t>
            </a:r>
          </a:p>
          <a:p>
            <a:pPr marL="0" indent="0">
              <a:spcAft>
                <a:spcPts val="600"/>
              </a:spcAft>
              <a:buClr>
                <a:schemeClr val="accent4"/>
              </a:buClr>
              <a:buFont typeface="Wingdings" panose="05000000000000000000" pitchFamily="2" charset="2"/>
              <a:buNone/>
            </a:pPr>
            <a:endParaRPr lang="en-US" sz="1200" dirty="0"/>
          </a:p>
          <a:p>
            <a:pPr marL="0" indent="0">
              <a:spcAft>
                <a:spcPts val="600"/>
              </a:spcAft>
              <a:buClr>
                <a:schemeClr val="accent4"/>
              </a:buClr>
              <a:buFont typeface="Wingdings" panose="05000000000000000000" pitchFamily="2" charset="2"/>
              <a:buNone/>
            </a:pPr>
            <a:r>
              <a:rPr lang="en-US" sz="1200" dirty="0"/>
              <a:t>These services are helpful for businesses of all sizes:</a:t>
            </a:r>
          </a:p>
          <a:p>
            <a:pPr marL="171450" indent="-171450">
              <a:spcAft>
                <a:spcPts val="600"/>
              </a:spcAft>
              <a:buClr>
                <a:schemeClr val="accent4"/>
              </a:buClr>
              <a:buFont typeface="Arial" panose="020B0604020202020204" pitchFamily="34" charset="0"/>
              <a:buChar char="•"/>
            </a:pPr>
            <a:r>
              <a:rPr lang="en-US" sz="1200" dirty="0"/>
              <a:t>Small businesses can explore and use much of the same tools as the bigger companies.</a:t>
            </a:r>
          </a:p>
          <a:p>
            <a:pPr marL="628650" lvl="1" indent="-171450">
              <a:spcAft>
                <a:spcPts val="600"/>
              </a:spcAft>
              <a:buClr>
                <a:schemeClr val="accent4"/>
              </a:buClr>
              <a:buFont typeface="Arial" panose="020B0604020202020204" pitchFamily="34" charset="0"/>
              <a:buChar char="•"/>
            </a:pPr>
            <a:r>
              <a:rPr lang="en-US" sz="1200" dirty="0"/>
              <a:t>But be optimized out of the box!</a:t>
            </a:r>
          </a:p>
          <a:p>
            <a:pPr marL="171450" indent="-171450">
              <a:spcAft>
                <a:spcPts val="600"/>
              </a:spcAft>
              <a:buClr>
                <a:schemeClr val="accent4"/>
              </a:buClr>
              <a:buFont typeface="Arial" panose="020B0604020202020204" pitchFamily="34" charset="0"/>
              <a:buChar char="•"/>
            </a:pPr>
            <a:r>
              <a:rPr lang="en-US" sz="1200" dirty="0"/>
              <a:t>Bigger business can test things before buying hundreds, or thousands, of licenses for their workforce.</a:t>
            </a:r>
          </a:p>
          <a:p>
            <a:pPr marL="628650" lvl="1" indent="-171450">
              <a:spcAft>
                <a:spcPts val="600"/>
              </a:spcAft>
              <a:buClr>
                <a:schemeClr val="accent4"/>
              </a:buClr>
              <a:buFont typeface="Arial" panose="020B0604020202020204" pitchFamily="34" charset="0"/>
              <a:buChar char="•"/>
            </a:pPr>
            <a:r>
              <a:rPr lang="en-US" sz="1200" dirty="0"/>
              <a:t>Create “tiger teams”</a:t>
            </a:r>
          </a:p>
          <a:p>
            <a:pPr marL="0" indent="0">
              <a:spcAft>
                <a:spcPts val="600"/>
              </a:spcAft>
              <a:buClr>
                <a:schemeClr val="accent4"/>
              </a:buClr>
              <a:buFont typeface="Wingdings" panose="05000000000000000000" pitchFamily="2" charset="2"/>
              <a:buNone/>
            </a:pPr>
            <a:endParaRPr lang="en-US" sz="1200" dirty="0"/>
          </a:p>
          <a:p>
            <a:r>
              <a:rPr lang="en-US" b="0" i="0" dirty="0">
                <a:effectLst/>
                <a:latin typeface="Lora" panose="020B0604020202020204" pitchFamily="2" charset="0"/>
              </a:rPr>
              <a:t>But why explore services? Because they’re an optimized feature of the cloud. Also, migrations can be a cost savings, but not necessarily monetary. These savings can be measured in time as well.</a:t>
            </a:r>
          </a:p>
          <a:p>
            <a:r>
              <a:rPr lang="en-US" b="1" i="0" dirty="0">
                <a:effectLst/>
                <a:latin typeface="Lora" panose="020B0604020202020204" pitchFamily="2" charset="0"/>
              </a:rPr>
              <a:t>E.g.</a:t>
            </a:r>
            <a:r>
              <a:rPr lang="en-US" b="0" i="0" dirty="0">
                <a:effectLst/>
                <a:latin typeface="Lora" panose="020B0604020202020204" pitchFamily="2" charset="0"/>
              </a:rPr>
              <a:t>, automations – </a:t>
            </a:r>
          </a:p>
          <a:p>
            <a:pPr marL="171450" indent="-171450">
              <a:buFont typeface="Arial" panose="020B0604020202020204" pitchFamily="34" charset="0"/>
              <a:buChar char="•"/>
            </a:pPr>
            <a:r>
              <a:rPr lang="en-US" b="0" i="0" dirty="0">
                <a:effectLst/>
                <a:latin typeface="Lora" panose="020B0604020202020204" pitchFamily="2" charset="0"/>
              </a:rPr>
              <a:t>creating daily team assigned tasks; </a:t>
            </a:r>
          </a:p>
          <a:p>
            <a:pPr marL="171450" indent="-171450">
              <a:buFont typeface="Arial" panose="020B0604020202020204" pitchFamily="34" charset="0"/>
              <a:buChar char="•"/>
            </a:pPr>
            <a:r>
              <a:rPr lang="en-US" b="0" i="0" dirty="0">
                <a:effectLst/>
                <a:latin typeface="Lora" panose="020B0604020202020204" pitchFamily="2" charset="0"/>
              </a:rPr>
              <a:t>emailing sharable links on the first of the month; </a:t>
            </a:r>
          </a:p>
          <a:p>
            <a:pPr marL="171450" indent="-171450">
              <a:buFont typeface="Arial" panose="020B0604020202020204" pitchFamily="34" charset="0"/>
              <a:buChar char="•"/>
            </a:pPr>
            <a:r>
              <a:rPr lang="en-US" b="0" i="0" dirty="0">
                <a:effectLst/>
                <a:latin typeface="Lora" panose="020B0604020202020204" pitchFamily="2" charset="0"/>
              </a:rPr>
              <a:t>provisioning a new hire’s account and assign their licenses, then remove everything when they’re termed</a:t>
            </a:r>
          </a:p>
          <a:p>
            <a:endParaRPr lang="en-US" b="0" i="0" dirty="0">
              <a:effectLst/>
              <a:latin typeface="Lora" panose="020B0604020202020204" pitchFamily="2" charset="0"/>
            </a:endParaRPr>
          </a:p>
          <a:p>
            <a:r>
              <a:rPr lang="en-US" b="0" i="0" dirty="0">
                <a:effectLst/>
                <a:latin typeface="Lora" panose="020B0604020202020204" pitchFamily="2" charset="0"/>
              </a:rPr>
              <a:t>But on the data side, migrating to the cloud shouldn't be treated like a server-to-server migration (“lift-and-shift”). Take advantage of IaaS, PaaS, and SaaS offerings, and reimagine legacy processes. Like what? Like my recent adversary, macros!!!</a:t>
            </a:r>
          </a:p>
          <a:p>
            <a:endParaRPr lang="en-US" b="0" i="0" dirty="0">
              <a:effectLst/>
              <a:latin typeface="Lora" panose="020B0604020202020204" pitchFamily="2" charset="0"/>
            </a:endParaRPr>
          </a:p>
          <a:p>
            <a:r>
              <a:rPr lang="en-US" b="0" i="0" dirty="0">
                <a:effectLst/>
                <a:latin typeface="Lora" panose="020B0604020202020204" pitchFamily="2" charset="0"/>
              </a:rPr>
              <a:t>Now, why do I dislike macros?! People are moving from on-premises and many legacy systems are reaching end of life. Macros should go w/ them… Macros don’t offer source control, so each file copy has the code, are prone to errors, and can be easily exploited. VBA isn’t Microsoft’s preferred approach anymore and hasn’t been for a while. They’re encouraging Office Scripts! Alternatively, files don’t have to be downloaded and uploaded anymore if building an end-to-end solution.</a:t>
            </a:r>
          </a:p>
          <a:p>
            <a:endParaRPr lang="en-US" b="0" i="0" dirty="0">
              <a:effectLst/>
              <a:latin typeface="Lora" panose="020B0604020202020204" pitchFamily="2" charset="0"/>
            </a:endParaRPr>
          </a:p>
          <a:p>
            <a:r>
              <a:rPr lang="en-US" b="0" i="0" dirty="0">
                <a:effectLst/>
                <a:latin typeface="Lora" panose="020B0604020202020204" pitchFamily="2" charset="0"/>
              </a:rPr>
              <a:t>More scalable. Smarter and can scale back resources when inactive, to cut costs.</a:t>
            </a:r>
          </a:p>
          <a:p>
            <a:endParaRPr lang="en-US" b="0" i="0" dirty="0">
              <a:effectLst/>
              <a:latin typeface="Lora" panose="020B0604020202020204" pitchFamily="2" charset="0"/>
            </a:endParaRPr>
          </a:p>
          <a:p>
            <a:r>
              <a:rPr lang="en-US" b="0" i="0" dirty="0">
                <a:effectLst/>
                <a:latin typeface="Lora" panose="020B0604020202020204" pitchFamily="2" charset="0"/>
              </a:rPr>
              <a:t>Try it before you buy it! Easily turn off when not using, or reduce resources during certain hours.</a:t>
            </a:r>
            <a:endParaRPr lang="en-US" dirty="0"/>
          </a:p>
          <a:p>
            <a:endParaRPr lang="en-US" b="0" i="0">
              <a:effectLst/>
              <a:latin typeface="Lora" panose="020B0604020202020204" pitchFamily="2" charset="0"/>
            </a:endParaRPr>
          </a:p>
          <a:p>
            <a:pPr marL="0" indent="0">
              <a:spcAft>
                <a:spcPts val="600"/>
              </a:spcAft>
              <a:buClr>
                <a:schemeClr val="accent4"/>
              </a:buClr>
              <a:buFont typeface="Wingdings" panose="05000000000000000000" pitchFamily="2" charset="2"/>
              <a:buNone/>
            </a:pPr>
            <a:endParaRPr lang="en-US" sz="1200" dirty="0"/>
          </a:p>
          <a:p>
            <a:pPr marL="0" indent="0">
              <a:spcAft>
                <a:spcPts val="600"/>
              </a:spcAft>
              <a:buClr>
                <a:schemeClr val="accent4"/>
              </a:buClr>
              <a:buFont typeface="Wingdings" panose="05000000000000000000" pitchFamily="2" charset="2"/>
              <a:buNone/>
            </a:pPr>
            <a:endParaRPr lang="en-US" sz="1200" dirty="0"/>
          </a:p>
        </p:txBody>
      </p:sp>
      <p:sp>
        <p:nvSpPr>
          <p:cNvPr id="4" name="Slide Number Placeholder 3"/>
          <p:cNvSpPr>
            <a:spLocks noGrp="1"/>
          </p:cNvSpPr>
          <p:nvPr>
            <p:ph type="sldNum" sz="quarter" idx="5"/>
          </p:nvPr>
        </p:nvSpPr>
        <p:spPr/>
        <p:txBody>
          <a:bodyPr/>
          <a:lstStyle/>
          <a:p>
            <a:fld id="{B080DF21-02C1-4D6F-BE6F-1A97AEF33FC9}" type="slidenum">
              <a:rPr lang="en-US" smtClean="0"/>
              <a:t>4</a:t>
            </a:fld>
            <a:endParaRPr lang="en-US"/>
          </a:p>
        </p:txBody>
      </p:sp>
    </p:spTree>
    <p:extLst>
      <p:ext uri="{BB962C8B-B14F-4D97-AF65-F5344CB8AC3E}">
        <p14:creationId xmlns:p14="http://schemas.microsoft.com/office/powerpoint/2010/main" val="39180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Greater scalability: vertical or horizontal. </a:t>
            </a:r>
          </a:p>
          <a:p>
            <a:endParaRPr lang="en-US" dirty="0"/>
          </a:p>
          <a:p>
            <a:r>
              <a:rPr lang="en-US" dirty="0"/>
              <a:t>Easily deployed. Assign a license and refresh, then “immediately” see your changes, rather than scheduling time to install to everyone’s computers.</a:t>
            </a:r>
          </a:p>
          <a:p>
            <a:r>
              <a:rPr lang="en-US" b="1" dirty="0"/>
              <a:t>E.g.</a:t>
            </a:r>
            <a:r>
              <a:rPr lang="en-US" dirty="0"/>
              <a:t>, Level 1 support scheduling time to remote into your computer, use their Admin account to install software, and hope there aren’t any conflicts. And depending on the industry, that is value time spent speaking w/ support rather than knocking out tasks.</a:t>
            </a:r>
          </a:p>
          <a:p>
            <a:endParaRPr lang="en-US" dirty="0"/>
          </a:p>
          <a:p>
            <a:r>
              <a:rPr lang="en-US" dirty="0"/>
              <a:t>Better and more robust security: encryption at rest + in-transit.</a:t>
            </a:r>
          </a:p>
          <a:p>
            <a:r>
              <a:rPr lang="en-US" b="1" dirty="0"/>
              <a:t>E.g.</a:t>
            </a:r>
            <a:r>
              <a:rPr lang="en-US" dirty="0"/>
              <a:t>, Microsoft is much larger than us! They’re already invested more into the space than many of us could hope to invest.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because the bigger players are already doing this, they can “guarantee” on-demand, up-times. May be 99.9% or 99.99%. I doubt anyone is offering five 9’s! These are service level agreement (SLA) that ensure how much time through-out the year that the services could be down. Cumulative, this can be range from weeks, to days, to hours, depending on the agreement.</a:t>
            </a:r>
          </a:p>
          <a:p>
            <a:endParaRPr lang="en-US" dirty="0"/>
          </a:p>
          <a:p>
            <a:r>
              <a:rPr lang="en-US" dirty="0"/>
              <a:t>Faster building of POCs, mockups, betas, etc.</a:t>
            </a:r>
          </a:p>
          <a:p>
            <a:endParaRPr lang="en-US" dirty="0"/>
          </a:p>
          <a:p>
            <a:r>
              <a:rPr lang="en-US" dirty="0"/>
              <a:t>Often more features included in the license. But also updates are more easily rolled out in phases by the vendor, not your IT group. </a:t>
            </a:r>
          </a:p>
        </p:txBody>
      </p:sp>
      <p:sp>
        <p:nvSpPr>
          <p:cNvPr id="4" name="Slide Number Placeholder 3"/>
          <p:cNvSpPr>
            <a:spLocks noGrp="1"/>
          </p:cNvSpPr>
          <p:nvPr>
            <p:ph type="sldNum" sz="quarter" idx="5"/>
          </p:nvPr>
        </p:nvSpPr>
        <p:spPr/>
        <p:txBody>
          <a:bodyPr/>
          <a:lstStyle/>
          <a:p>
            <a:fld id="{B080DF21-02C1-4D6F-BE6F-1A97AEF33FC9}" type="slidenum">
              <a:rPr lang="en-US" smtClean="0"/>
              <a:t>5</a:t>
            </a:fld>
            <a:endParaRPr lang="en-US"/>
          </a:p>
        </p:txBody>
      </p:sp>
    </p:spTree>
    <p:extLst>
      <p:ext uri="{BB962C8B-B14F-4D97-AF65-F5344CB8AC3E}">
        <p14:creationId xmlns:p14="http://schemas.microsoft.com/office/powerpoint/2010/main" val="203363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unmanaged. No control over the services. No data center. The SLA that’s a con, that’s your guarantee that the vendor will address things. If they fix things promptly.</a:t>
            </a:r>
          </a:p>
          <a:p>
            <a:endParaRPr lang="en-US" dirty="0"/>
          </a:p>
          <a:p>
            <a:r>
              <a:rPr lang="en-US" dirty="0"/>
              <a:t>Licenses can be complicated. These are often managed via a portal which can be tricky and have a lot of options. </a:t>
            </a:r>
          </a:p>
          <a:p>
            <a:r>
              <a:rPr lang="en-US" dirty="0"/>
              <a:t>- Again web-based.</a:t>
            </a:r>
          </a:p>
          <a:p>
            <a:endParaRPr lang="en-US" dirty="0"/>
          </a:p>
          <a:p>
            <a:r>
              <a:rPr lang="en-US" dirty="0"/>
              <a:t>Again, no local installs. Everything is essentially a “thin” client, so no often no “thick” clients for heavier tasks. If you’re in the Microsoft world, people have grown dependent on the local Office! Extremely dependent. This goes back to macros and people not wanting to give up their Outlook, and Outlook rules. If the license allows desktop install, then okay, but some licenses only support browser.</a:t>
            </a:r>
          </a:p>
          <a:p>
            <a:endParaRPr lang="en-US" dirty="0"/>
          </a:p>
          <a:p>
            <a:r>
              <a:rPr lang="en-US" dirty="0"/>
              <a:t>Also, often a delay in process replication… Depending on the vendor and the service, changes could reflect immediately, within the hour, or sometimes it can take days.</a:t>
            </a:r>
          </a:p>
        </p:txBody>
      </p:sp>
      <p:sp>
        <p:nvSpPr>
          <p:cNvPr id="4" name="Slide Number Placeholder 3"/>
          <p:cNvSpPr>
            <a:spLocks noGrp="1"/>
          </p:cNvSpPr>
          <p:nvPr>
            <p:ph type="sldNum" sz="quarter" idx="5"/>
          </p:nvPr>
        </p:nvSpPr>
        <p:spPr/>
        <p:txBody>
          <a:bodyPr/>
          <a:lstStyle/>
          <a:p>
            <a:fld id="{B080DF21-02C1-4D6F-BE6F-1A97AEF33FC9}" type="slidenum">
              <a:rPr lang="en-US" smtClean="0"/>
              <a:t>6</a:t>
            </a:fld>
            <a:endParaRPr lang="en-US"/>
          </a:p>
        </p:txBody>
      </p:sp>
    </p:spTree>
    <p:extLst>
      <p:ext uri="{BB962C8B-B14F-4D97-AF65-F5344CB8AC3E}">
        <p14:creationId xmlns:p14="http://schemas.microsoft.com/office/powerpoint/2010/main" val="409844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services available in the market and different industries.</a:t>
            </a:r>
          </a:p>
          <a:p>
            <a:endParaRPr lang="en-US" dirty="0"/>
          </a:p>
          <a:p>
            <a:r>
              <a:rPr lang="en-US" dirty="0"/>
              <a:t>Likely the more buzzwordy of the services.</a:t>
            </a:r>
          </a:p>
          <a:p>
            <a:endParaRPr lang="en-US" dirty="0"/>
          </a:p>
          <a:p>
            <a:r>
              <a:rPr lang="en-US" dirty="0"/>
              <a:t>In general, more scalable (horizontal vs vertical) and more secure.</a:t>
            </a:r>
          </a:p>
          <a:p>
            <a:endParaRPr lang="en-US" dirty="0"/>
          </a:p>
          <a:p>
            <a:r>
              <a:rPr lang="en-US" dirty="0"/>
              <a:t>Accessible via an internet connection. </a:t>
            </a:r>
          </a:p>
          <a:p>
            <a:endParaRPr lang="en-US" dirty="0"/>
          </a:p>
        </p:txBody>
      </p:sp>
      <p:sp>
        <p:nvSpPr>
          <p:cNvPr id="4" name="Slide Number Placeholder 3"/>
          <p:cNvSpPr>
            <a:spLocks noGrp="1"/>
          </p:cNvSpPr>
          <p:nvPr>
            <p:ph type="sldNum" sz="quarter" idx="5"/>
          </p:nvPr>
        </p:nvSpPr>
        <p:spPr/>
        <p:txBody>
          <a:bodyPr/>
          <a:lstStyle/>
          <a:p>
            <a:fld id="{B080DF21-02C1-4D6F-BE6F-1A97AEF33FC9}" type="slidenum">
              <a:rPr lang="en-US" smtClean="0"/>
              <a:t>7</a:t>
            </a:fld>
            <a:endParaRPr lang="en-US"/>
          </a:p>
        </p:txBody>
      </p:sp>
    </p:spTree>
    <p:extLst>
      <p:ext uri="{BB962C8B-B14F-4D97-AF65-F5344CB8AC3E}">
        <p14:creationId xmlns:p14="http://schemas.microsoft.com/office/powerpoint/2010/main" val="356527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web-based email like Microsoft 365, Gmail, calendars, and CRM systems like Salesforce. Auto-save. Better recovery.</a:t>
            </a:r>
          </a:p>
          <a:p>
            <a:endParaRPr lang="en-US" dirty="0"/>
          </a:p>
          <a:p>
            <a:r>
              <a:rPr lang="en-US" dirty="0"/>
              <a:t>Licensed:  </a:t>
            </a:r>
            <a:r>
              <a:rPr lang="en-US" b="0" i="0" dirty="0">
                <a:solidFill>
                  <a:srgbClr val="202122"/>
                </a:solidFill>
                <a:effectLst/>
                <a:latin typeface="Arial" panose="020B0604020202020204" pitchFamily="34" charset="0"/>
              </a:rPr>
              <a:t>"on-demand software“. No thick clients to install, just online access.</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Centrally-hosted by the vendor. No installs or patches…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Often accessible from anywhere: desktop, tablet, and mobile because companies are building mobile-first.</a:t>
            </a:r>
          </a:p>
          <a:p>
            <a:pPr marL="171450" indent="-171450">
              <a:buFontTx/>
              <a:buChar char="-"/>
            </a:pPr>
            <a:r>
              <a:rPr lang="en-US" b="0" i="0" dirty="0">
                <a:solidFill>
                  <a:srgbClr val="202122"/>
                </a:solidFill>
                <a:effectLst/>
                <a:latin typeface="Arial" panose="020B0604020202020204" pitchFamily="34" charset="0"/>
              </a:rPr>
              <a:t>New software is rarely, if ever, built for install first.</a:t>
            </a:r>
          </a:p>
          <a:p>
            <a:pPr marL="171450" indent="-171450">
              <a:buFontTx/>
              <a:buChar char="-"/>
            </a:pPr>
            <a:r>
              <a:rPr lang="en-US" b="0" i="0" dirty="0">
                <a:solidFill>
                  <a:srgbClr val="202122"/>
                </a:solidFill>
                <a:effectLst/>
                <a:latin typeface="Arial" panose="020B0604020202020204" pitchFamily="34" charset="0"/>
              </a:rPr>
              <a:t>They want quick to market. And SaaS is good for sprints, and rapid deployment.</a:t>
            </a:r>
            <a:endParaRPr lang="en-US" dirty="0"/>
          </a:p>
          <a:p>
            <a:endParaRPr lang="en-US" dirty="0"/>
          </a:p>
          <a:p>
            <a:r>
              <a:rPr lang="en-US" dirty="0"/>
              <a:t>I work w/ SharePoint Online and OneDrive for Business quite a bit. These type of SaaS have good disaster recovery for malware, ransomware, and computer crashes.</a:t>
            </a:r>
          </a:p>
          <a:p>
            <a:r>
              <a:rPr lang="en-US" dirty="0"/>
              <a:t>E.g., I needed to get a new work computer and because things are browser-based, I didn’t need to reinstall EVERYTHING to my new computer. Maybe a few native tools like VS Code and some PowerShell modules, but that was largely it.</a:t>
            </a:r>
          </a:p>
          <a:p>
            <a:endParaRPr lang="en-US" dirty="0"/>
          </a:p>
          <a:p>
            <a:r>
              <a:rPr lang="en-US" dirty="0"/>
              <a:t>https://azure.microsoft.com/en-us/resources/cloud-computing-dictionary/what-is-saas/</a:t>
            </a:r>
          </a:p>
        </p:txBody>
      </p:sp>
      <p:sp>
        <p:nvSpPr>
          <p:cNvPr id="4" name="Slide Number Placeholder 3"/>
          <p:cNvSpPr>
            <a:spLocks noGrp="1"/>
          </p:cNvSpPr>
          <p:nvPr>
            <p:ph type="sldNum" sz="quarter" idx="5"/>
          </p:nvPr>
        </p:nvSpPr>
        <p:spPr/>
        <p:txBody>
          <a:bodyPr/>
          <a:lstStyle/>
          <a:p>
            <a:fld id="{B080DF21-02C1-4D6F-BE6F-1A97AEF33FC9}" type="slidenum">
              <a:rPr lang="en-US" smtClean="0"/>
              <a:t>8</a:t>
            </a:fld>
            <a:endParaRPr lang="en-US"/>
          </a:p>
        </p:txBody>
      </p:sp>
    </p:spTree>
    <p:extLst>
      <p:ext uri="{BB962C8B-B14F-4D97-AF65-F5344CB8AC3E}">
        <p14:creationId xmlns:p14="http://schemas.microsoft.com/office/powerpoint/2010/main" val="34935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dirty="0">
                <a:solidFill>
                  <a:srgbClr val="000000"/>
                </a:solidFill>
                <a:effectLst/>
                <a:latin typeface="Segoe UI" panose="020B0502040204020203" pitchFamily="34" charset="0"/>
              </a:rPr>
              <a:t>complete development and deployment environment …</a:t>
            </a:r>
            <a:r>
              <a:rPr lang="en-US" dirty="0"/>
              <a:t>”</a:t>
            </a:r>
          </a:p>
          <a:p>
            <a:r>
              <a:rPr lang="en-US" dirty="0"/>
              <a:t>“… </a:t>
            </a:r>
            <a:r>
              <a:rPr lang="en-US" b="0" i="0" dirty="0">
                <a:solidFill>
                  <a:srgbClr val="000000"/>
                </a:solidFill>
                <a:effectLst/>
                <a:latin typeface="Segoe UI" panose="020B0502040204020203" pitchFamily="34" charset="0"/>
              </a:rPr>
              <a:t>designed to support the complete web application lifecycle: building, testing, deploying, managing, and updating …</a:t>
            </a:r>
            <a:r>
              <a:rPr lang="en-US" dirty="0"/>
              <a:t>”</a:t>
            </a:r>
          </a:p>
          <a:p>
            <a:r>
              <a:rPr lang="en-US" dirty="0"/>
              <a:t>E.g., DB, IIS, OS, AD, other necessary tools, etc.</a:t>
            </a:r>
          </a:p>
          <a:p>
            <a:endParaRPr lang="en-US" dirty="0"/>
          </a:p>
          <a:p>
            <a:r>
              <a:rPr lang="en-US" dirty="0"/>
              <a:t>DB goes bad? Remove it and spin up another in a few mins in a specific region. Or even script and spin up a few dozens using a template for all remote developers.</a:t>
            </a:r>
          </a:p>
          <a:p>
            <a:endParaRPr lang="en-US" dirty="0"/>
          </a:p>
          <a:p>
            <a:r>
              <a:rPr lang="en-US" dirty="0"/>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US" dirty="0"/>
          </a:p>
          <a:p>
            <a:r>
              <a:rPr lang="en-US" dirty="0"/>
              <a:t>E.g., </a:t>
            </a:r>
          </a:p>
          <a:p>
            <a:pPr algn="l"/>
            <a:r>
              <a:rPr lang="en-US" b="1" i="0" dirty="0">
                <a:solidFill>
                  <a:srgbClr val="000000"/>
                </a:solidFill>
                <a:effectLst/>
                <a:latin typeface="Segoe UI" panose="020B0502040204020203" pitchFamily="34" charset="0"/>
              </a:rPr>
              <a:t>Cut coding time.</a:t>
            </a:r>
            <a:r>
              <a:rPr lang="en-US" b="0" i="0" dirty="0">
                <a:solidFill>
                  <a:srgbClr val="000000"/>
                </a:solidFill>
                <a:effectLst/>
                <a:latin typeface="Segoe UI" panose="020B0502040204020203" pitchFamily="34" charset="0"/>
              </a:rPr>
              <a:t> PaaS development tools can cut the time it takes to code new apps with pre-coded application components built into the platform, such as workflow, directory services, security features, search, and so on.</a:t>
            </a:r>
          </a:p>
          <a:p>
            <a:pPr algn="l"/>
            <a:r>
              <a:rPr lang="en-US" b="1" i="0" dirty="0">
                <a:solidFill>
                  <a:srgbClr val="000000"/>
                </a:solidFill>
                <a:effectLst/>
                <a:latin typeface="Segoe UI" panose="020B0502040204020203" pitchFamily="34" charset="0"/>
              </a:rPr>
              <a:t>Add development capabilities without adding staff.</a:t>
            </a:r>
            <a:r>
              <a:rPr lang="en-US" b="0" i="0" dirty="0">
                <a:solidFill>
                  <a:srgbClr val="000000"/>
                </a:solidFill>
                <a:effectLst/>
                <a:latin typeface="Segoe UI" panose="020B0502040204020203" pitchFamily="34" charset="0"/>
              </a:rPr>
              <a:t> Platform as a Service components can give your development team new capabilities without your needing to add staff having the required skills.</a:t>
            </a:r>
          </a:p>
          <a:p>
            <a:pPr algn="l"/>
            <a:r>
              <a:rPr lang="en-US" b="1" i="0" dirty="0">
                <a:solidFill>
                  <a:srgbClr val="000000"/>
                </a:solidFill>
                <a:effectLst/>
                <a:latin typeface="Segoe UI" panose="020B0502040204020203" pitchFamily="34" charset="0"/>
              </a:rPr>
              <a:t>Develop for multiple platforms—including mobile—more easily.</a:t>
            </a:r>
            <a:r>
              <a:rPr lang="en-US" b="0" i="0" dirty="0">
                <a:solidFill>
                  <a:srgbClr val="000000"/>
                </a:solidFill>
                <a:effectLst/>
                <a:latin typeface="Segoe UI" panose="020B0502040204020203" pitchFamily="34" charset="0"/>
              </a:rPr>
              <a:t> Some service providers give you development options for multiple platforms, such as computers, mobile devices, and browsers making cross-platform apps quicker and easier to develop.</a:t>
            </a:r>
          </a:p>
          <a:p>
            <a:pPr algn="l"/>
            <a:r>
              <a:rPr lang="en-US" b="1" i="0" dirty="0">
                <a:solidFill>
                  <a:srgbClr val="000000"/>
                </a:solidFill>
                <a:effectLst/>
                <a:latin typeface="Segoe UI" panose="020B0502040204020203" pitchFamily="34" charset="0"/>
              </a:rPr>
              <a:t>Use sophisticated tools affordably.</a:t>
            </a:r>
            <a:r>
              <a:rPr lang="en-US" b="0" i="0" dirty="0">
                <a:solidFill>
                  <a:srgbClr val="000000"/>
                </a:solidFill>
                <a:effectLst/>
                <a:latin typeface="Segoe UI" panose="020B0502040204020203" pitchFamily="34" charset="0"/>
              </a:rPr>
              <a:t> A pay-as-you-go model makes it possible for individuals or organizations to use sophisticated development software and business intelligence and analytics tools that they could not afford to purchase outright.</a:t>
            </a:r>
          </a:p>
          <a:p>
            <a:pPr algn="l"/>
            <a:r>
              <a:rPr lang="en-US" b="1" i="0" dirty="0">
                <a:solidFill>
                  <a:srgbClr val="000000"/>
                </a:solidFill>
                <a:effectLst/>
                <a:latin typeface="Segoe UI" panose="020B0502040204020203" pitchFamily="34" charset="0"/>
              </a:rPr>
              <a:t>Support geographically distributed development teams.</a:t>
            </a:r>
            <a:r>
              <a:rPr lang="en-US" b="0" i="0" dirty="0">
                <a:solidFill>
                  <a:srgbClr val="000000"/>
                </a:solidFill>
                <a:effectLst/>
                <a:latin typeface="Segoe UI" panose="020B0502040204020203" pitchFamily="34" charset="0"/>
              </a:rPr>
              <a:t> Because the development environment is accessed over the Internet, development teams can work together on projects even when team members are in remote locations.</a:t>
            </a:r>
          </a:p>
          <a:p>
            <a:pPr algn="l"/>
            <a:r>
              <a:rPr lang="en-US" b="1" i="0" dirty="0">
                <a:solidFill>
                  <a:srgbClr val="000000"/>
                </a:solidFill>
                <a:effectLst/>
                <a:latin typeface="Segoe UI" panose="020B0502040204020203" pitchFamily="34" charset="0"/>
              </a:rPr>
              <a:t>Efficiently manage the application lifecycle.</a:t>
            </a:r>
            <a:r>
              <a:rPr lang="en-US" b="0" i="0" dirty="0">
                <a:solidFill>
                  <a:srgbClr val="000000"/>
                </a:solidFill>
                <a:effectLst/>
                <a:latin typeface="Segoe UI" panose="020B0502040204020203" pitchFamily="34" charset="0"/>
              </a:rPr>
              <a:t> PaaS provides all of the capabilities that you need to support the complete web application lifecycle: building, testing, deploying, managing, and updating within the same integrated environment.</a:t>
            </a:r>
          </a:p>
          <a:p>
            <a:endParaRPr lang="en-US" dirty="0"/>
          </a:p>
          <a:p>
            <a:r>
              <a:rPr lang="en-US" dirty="0"/>
              <a:t>https://azure.microsoft.com/en-us/resources/cloud-computing-dictionary/what-is-paas/</a:t>
            </a:r>
          </a:p>
        </p:txBody>
      </p:sp>
      <p:sp>
        <p:nvSpPr>
          <p:cNvPr id="4" name="Slide Number Placeholder 3"/>
          <p:cNvSpPr>
            <a:spLocks noGrp="1"/>
          </p:cNvSpPr>
          <p:nvPr>
            <p:ph type="sldNum" sz="quarter" idx="5"/>
          </p:nvPr>
        </p:nvSpPr>
        <p:spPr/>
        <p:txBody>
          <a:bodyPr/>
          <a:lstStyle/>
          <a:p>
            <a:fld id="{B080DF21-02C1-4D6F-BE6F-1A97AEF33FC9}" type="slidenum">
              <a:rPr lang="en-US" smtClean="0"/>
              <a:t>9</a:t>
            </a:fld>
            <a:endParaRPr lang="en-US"/>
          </a:p>
        </p:txBody>
      </p:sp>
    </p:spTree>
    <p:extLst>
      <p:ext uri="{BB962C8B-B14F-4D97-AF65-F5344CB8AC3E}">
        <p14:creationId xmlns:p14="http://schemas.microsoft.com/office/powerpoint/2010/main" val="22457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hopefully people aren’t doing a lift and shift. But if they are…</a:t>
            </a:r>
          </a:p>
          <a:p>
            <a:endParaRPr lang="en-US" dirty="0"/>
          </a:p>
          <a:p>
            <a:r>
              <a:rPr lang="en-US" dirty="0"/>
              <a:t>“Cloud computing is the delivery of computing services using a network of remote servers hosted on the internet to store, manage, and analyze data.”</a:t>
            </a:r>
          </a:p>
          <a:p>
            <a:endParaRPr lang="en-US" dirty="0"/>
          </a:p>
          <a:p>
            <a:r>
              <a:rPr lang="en-US" dirty="0"/>
              <a:t>E.g., </a:t>
            </a:r>
          </a:p>
          <a:p>
            <a:r>
              <a:rPr lang="en-US" b="1" dirty="0"/>
              <a:t>Improves business continuity and disaster recovery</a:t>
            </a:r>
          </a:p>
          <a:p>
            <a:r>
              <a:rPr lang="en-US" dirty="0"/>
              <a:t>Achieving high availability, business continuity, and disaster recovery is expensive because it requires a significant amount of technology and staff. But with the right SLA in place, IaaS helps to reduce this cost. It also helps you access applications and data as usual during a disaster or outage.</a:t>
            </a:r>
          </a:p>
          <a:p>
            <a:endParaRPr lang="en-US" dirty="0"/>
          </a:p>
          <a:p>
            <a:r>
              <a:rPr lang="en-US" b="1" dirty="0"/>
              <a:t>Increases scale and performance of IT workloads</a:t>
            </a:r>
          </a:p>
          <a:p>
            <a:r>
              <a:rPr lang="en-US" dirty="0"/>
              <a:t>IaaS lets you scale globally and accommodate spikes in resource demand. That way, you can deliver IT resources to employees from anywhere in the world faster and enhance application performance.</a:t>
            </a:r>
          </a:p>
          <a:p>
            <a:endParaRPr lang="en-US" dirty="0"/>
          </a:p>
          <a:p>
            <a:r>
              <a:rPr lang="en-US" b="1" dirty="0"/>
              <a:t>Lift-and-shift migration</a:t>
            </a:r>
          </a:p>
          <a:p>
            <a:r>
              <a:rPr lang="en-US" dirty="0"/>
              <a:t>This is the fastest and least expensive method of migrating an application or workload to the cloud. Without refactoring your underlying architecture, you can increase the scale and performance, enhance the security, and reduce the costs of running an application or workload.</a:t>
            </a:r>
          </a:p>
          <a:p>
            <a:endParaRPr lang="en-US" dirty="0"/>
          </a:p>
          <a:p>
            <a:r>
              <a:rPr lang="en-US" dirty="0"/>
              <a:t>https://azure.microsoft.com/en-us/resources/cloud-computing-dictionary/what-is-iaas/</a:t>
            </a:r>
          </a:p>
        </p:txBody>
      </p:sp>
      <p:sp>
        <p:nvSpPr>
          <p:cNvPr id="4" name="Slide Number Placeholder 3"/>
          <p:cNvSpPr>
            <a:spLocks noGrp="1"/>
          </p:cNvSpPr>
          <p:nvPr>
            <p:ph type="sldNum" sz="quarter" idx="5"/>
          </p:nvPr>
        </p:nvSpPr>
        <p:spPr/>
        <p:txBody>
          <a:bodyPr/>
          <a:lstStyle/>
          <a:p>
            <a:fld id="{B080DF21-02C1-4D6F-BE6F-1A97AEF33FC9}" type="slidenum">
              <a:rPr lang="en-US" smtClean="0"/>
              <a:t>10</a:t>
            </a:fld>
            <a:endParaRPr lang="en-US"/>
          </a:p>
        </p:txBody>
      </p:sp>
    </p:spTree>
    <p:extLst>
      <p:ext uri="{BB962C8B-B14F-4D97-AF65-F5344CB8AC3E}">
        <p14:creationId xmlns:p14="http://schemas.microsoft.com/office/powerpoint/2010/main" val="410291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120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1610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935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619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370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6392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884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1071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3904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074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3/25/2023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427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3/25/2023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4867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31" r:id="rId5"/>
    <p:sldLayoutId id="2147483736" r:id="rId6"/>
    <p:sldLayoutId id="2147483732" r:id="rId7"/>
    <p:sldLayoutId id="2147483733" r:id="rId8"/>
    <p:sldLayoutId id="2147483734" r:id="rId9"/>
    <p:sldLayoutId id="2147483735" r:id="rId10"/>
    <p:sldLayoutId id="214748373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6FF5F-1AFE-610C-A93E-137387753E83}"/>
              </a:ext>
            </a:extLst>
          </p:cNvPr>
          <p:cNvSpPr>
            <a:spLocks noGrp="1"/>
          </p:cNvSpPr>
          <p:nvPr>
            <p:ph type="ctrTitle"/>
          </p:nvPr>
        </p:nvSpPr>
        <p:spPr>
          <a:xfrm>
            <a:off x="647699" y="871758"/>
            <a:ext cx="5227171" cy="3871143"/>
          </a:xfrm>
        </p:spPr>
        <p:txBody>
          <a:bodyPr>
            <a:normAutofit/>
          </a:bodyPr>
          <a:lstStyle/>
          <a:p>
            <a:r>
              <a:rPr lang="en-US" dirty="0"/>
              <a:t>Cloud Migration</a:t>
            </a:r>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5" y="4785543"/>
            <a:ext cx="4857857" cy="1264738"/>
          </a:xfrm>
        </p:spPr>
        <p:txBody>
          <a:bodyPr>
            <a:normAutofit/>
          </a:bodyPr>
          <a:lstStyle/>
          <a:p>
            <a:r>
              <a:rPr lang="en-US" sz="3200" b="1" dirty="0">
                <a:latin typeface="+mj-lt"/>
              </a:rPr>
              <a:t>Embracing as a Service</a:t>
            </a:r>
          </a:p>
          <a:p>
            <a:pPr marL="457200" indent="-457200">
              <a:buFont typeface="Arial" panose="020B0604020202020204" pitchFamily="34" charset="0"/>
              <a:buChar char="•"/>
            </a:pPr>
            <a:r>
              <a:rPr lang="en-US" sz="2600" dirty="0">
                <a:latin typeface="+mj-lt"/>
              </a:rPr>
              <a:t>Charles @ The II Lakes Group</a:t>
            </a:r>
          </a:p>
        </p:txBody>
      </p:sp>
      <p:cxnSp>
        <p:nvCxnSpPr>
          <p:cNvPr id="97" name="Straight Connector 7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80">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l="21856" r="21855" b="-1"/>
          <a:stretch/>
        </p:blipFill>
        <p:spPr>
          <a:xfrm>
            <a:off x="6515100" y="10"/>
            <a:ext cx="5676900" cy="6857990"/>
          </a:xfrm>
          <a:prstGeom prst="rect">
            <a:avLst/>
          </a:prstGeom>
        </p:spPr>
      </p:pic>
    </p:spTree>
    <p:extLst>
      <p:ext uri="{BB962C8B-B14F-4D97-AF65-F5344CB8AC3E}">
        <p14:creationId xmlns:p14="http://schemas.microsoft.com/office/powerpoint/2010/main" val="260177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5" y="5346706"/>
            <a:ext cx="9470954" cy="904844"/>
          </a:xfrm>
        </p:spPr>
        <p:txBody>
          <a:bodyPr vert="horz" lIns="91440" tIns="45720" rIns="91440" bIns="45720" rtlCol="0" anchor="t">
            <a:noAutofit/>
          </a:bodyPr>
          <a:lstStyle/>
          <a:p>
            <a:r>
              <a:rPr lang="en-US" sz="6400" dirty="0"/>
              <a:t>Infrastructure</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E524E0-BDF1-1710-4D91-C1FF1C778827}"/>
              </a:ext>
            </a:extLst>
          </p:cNvPr>
          <p:cNvSpPr txBox="1"/>
          <p:nvPr/>
        </p:nvSpPr>
        <p:spPr>
          <a:xfrm>
            <a:off x="1541474" y="1451915"/>
            <a:ext cx="4628573" cy="1554272"/>
          </a:xfrm>
          <a:prstGeom prst="rect">
            <a:avLst/>
          </a:prstGeom>
          <a:noFill/>
        </p:spPr>
        <p:txBody>
          <a:bodyPr wrap="square" rtlCol="0">
            <a:spAutoFit/>
          </a:bodyPr>
          <a:lstStyle/>
          <a:p>
            <a:pPr marL="285750" indent="-285750">
              <a:spcAft>
                <a:spcPts val="600"/>
              </a:spcAft>
              <a:buClr>
                <a:schemeClr val="accent4"/>
              </a:buClr>
              <a:buFont typeface="Wingdings" panose="05000000000000000000" pitchFamily="2" charset="2"/>
              <a:buChar char="ü"/>
            </a:pPr>
            <a:r>
              <a:rPr lang="en-US" sz="2000" cap="none" dirty="0"/>
              <a:t>Effortlessl</a:t>
            </a:r>
            <a:r>
              <a:rPr lang="en-US" sz="2000" dirty="0"/>
              <a:t>y scale workloads.</a:t>
            </a:r>
            <a:r>
              <a:rPr lang="en-US" sz="2000" i="1" dirty="0"/>
              <a:t> </a:t>
            </a:r>
            <a:endParaRPr lang="en-US" sz="2000" dirty="0"/>
          </a:p>
          <a:p>
            <a:pPr marL="285750" indent="-285750">
              <a:spcAft>
                <a:spcPts val="600"/>
              </a:spcAft>
              <a:buClr>
                <a:schemeClr val="accent4"/>
              </a:buClr>
              <a:buFont typeface="Wingdings" panose="05000000000000000000" pitchFamily="2" charset="2"/>
              <a:buChar char="ü"/>
            </a:pPr>
            <a:r>
              <a:rPr lang="en-US" sz="2000" dirty="0"/>
              <a:t>Effortlessly build high availability. </a:t>
            </a:r>
          </a:p>
          <a:p>
            <a:pPr marL="285750" indent="-285750">
              <a:spcAft>
                <a:spcPts val="600"/>
              </a:spcAft>
              <a:buClr>
                <a:schemeClr val="accent4"/>
              </a:buClr>
              <a:buFont typeface="Wingdings" panose="05000000000000000000" pitchFamily="2" charset="2"/>
              <a:buChar char="ü"/>
            </a:pPr>
            <a:r>
              <a:rPr lang="en-US" sz="2000" dirty="0"/>
              <a:t>Effortlessly lift-and-shift. </a:t>
            </a:r>
          </a:p>
          <a:p>
            <a:pPr marL="285750" indent="-285750">
              <a:spcAft>
                <a:spcPts val="600"/>
              </a:spcAft>
              <a:buClr>
                <a:schemeClr val="accent4"/>
              </a:buClr>
              <a:buFont typeface="Wingdings" panose="05000000000000000000" pitchFamily="2" charset="2"/>
              <a:buChar char="ü"/>
            </a:pPr>
            <a:endParaRPr lang="en-US" sz="2000" dirty="0"/>
          </a:p>
        </p:txBody>
      </p:sp>
    </p:spTree>
    <p:extLst>
      <p:ext uri="{BB962C8B-B14F-4D97-AF65-F5344CB8AC3E}">
        <p14:creationId xmlns:p14="http://schemas.microsoft.com/office/powerpoint/2010/main" val="291867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5619964" y="887706"/>
            <a:ext cx="5322013" cy="1005657"/>
          </a:xfrm>
        </p:spPr>
        <p:txBody>
          <a:bodyPr vert="horz" lIns="91440" tIns="45720" rIns="91440" bIns="45720" rtlCol="0" anchor="b">
            <a:noAutofit/>
          </a:bodyPr>
          <a:lstStyle/>
          <a:p>
            <a:r>
              <a:rPr lang="en-US" sz="6400" dirty="0">
                <a:latin typeface="+mj-lt"/>
              </a:rPr>
              <a:t>Contact</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l="37038" r="14606" b="-1"/>
          <a:stretch/>
        </p:blipFill>
        <p:spPr>
          <a:xfrm>
            <a:off x="1" y="10"/>
            <a:ext cx="4876799" cy="6857989"/>
          </a:xfrm>
          <a:prstGeom prst="rect">
            <a:avLst/>
          </a:prstGeom>
        </p:spPr>
      </p:pic>
      <p:cxnSp>
        <p:nvCxnSpPr>
          <p:cNvPr id="40" name="Straight Connector 3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E524E0-BDF1-1710-4D91-C1FF1C778827}"/>
              </a:ext>
            </a:extLst>
          </p:cNvPr>
          <p:cNvSpPr txBox="1"/>
          <p:nvPr/>
        </p:nvSpPr>
        <p:spPr>
          <a:xfrm>
            <a:off x="5904594" y="4928113"/>
            <a:ext cx="4628573" cy="1154162"/>
          </a:xfrm>
          <a:prstGeom prst="rect">
            <a:avLst/>
          </a:prstGeom>
          <a:noFill/>
        </p:spPr>
        <p:txBody>
          <a:bodyPr wrap="square" rtlCol="0">
            <a:spAutoFit/>
          </a:bodyPr>
          <a:lstStyle/>
          <a:p>
            <a:pPr>
              <a:spcAft>
                <a:spcPts val="600"/>
              </a:spcAft>
            </a:pPr>
            <a:r>
              <a:rPr lang="en-US" sz="3200" cap="none" dirty="0">
                <a:latin typeface="+mj-lt"/>
              </a:rPr>
              <a:t>CharlesLakes</a:t>
            </a:r>
            <a:r>
              <a:rPr lang="en-US" sz="3200" b="1" cap="none" dirty="0">
                <a:solidFill>
                  <a:schemeClr val="accent4"/>
                </a:solidFill>
                <a:latin typeface="+mj-lt"/>
              </a:rPr>
              <a:t>.</a:t>
            </a:r>
            <a:r>
              <a:rPr lang="en-US" sz="3200" cap="none" dirty="0">
                <a:latin typeface="+mj-lt"/>
              </a:rPr>
              <a:t>com</a:t>
            </a:r>
          </a:p>
          <a:p>
            <a:pPr>
              <a:spcAft>
                <a:spcPts val="600"/>
              </a:spcAft>
            </a:pPr>
            <a:r>
              <a:rPr lang="en-US" sz="3200" dirty="0">
                <a:latin typeface="+mj-lt"/>
              </a:rPr>
              <a:t>github.com/</a:t>
            </a:r>
            <a:r>
              <a:rPr lang="en-US" sz="3200" dirty="0" err="1">
                <a:latin typeface="+mj-lt"/>
              </a:rPr>
              <a:t>losodamus</a:t>
            </a:r>
            <a:endParaRPr lang="en-US" sz="3200" cap="none" dirty="0">
              <a:latin typeface="+mj-lt"/>
            </a:endParaRPr>
          </a:p>
        </p:txBody>
      </p:sp>
    </p:spTree>
    <p:extLst>
      <p:ext uri="{BB962C8B-B14F-4D97-AF65-F5344CB8AC3E}">
        <p14:creationId xmlns:p14="http://schemas.microsoft.com/office/powerpoint/2010/main" val="276968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with medium confidence">
            <a:extLst>
              <a:ext uri="{FF2B5EF4-FFF2-40B4-BE49-F238E27FC236}">
                <a16:creationId xmlns:a16="http://schemas.microsoft.com/office/drawing/2014/main" id="{6CF8B8AF-280A-28A2-5C35-977890075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841206"/>
            <a:ext cx="3517119" cy="1169442"/>
          </a:xfrm>
          <a:prstGeom prst="rect">
            <a:avLst/>
          </a:prstGeom>
        </p:spPr>
      </p:pic>
      <p:cxnSp>
        <p:nvCxnSpPr>
          <p:cNvPr id="21" name="Straight Connector 1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24E60DA-8383-4261-82FD-3606A39E0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966072"/>
            <a:ext cx="3537345" cy="919709"/>
          </a:xfrm>
          <a:prstGeom prst="rect">
            <a:avLst/>
          </a:prstGeom>
        </p:spPr>
      </p:pic>
      <p:cxnSp>
        <p:nvCxnSpPr>
          <p:cNvPr id="22"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tableware, plate, dishware&#10;&#10;Description automatically generated">
            <a:extLst>
              <a:ext uri="{FF2B5EF4-FFF2-40B4-BE49-F238E27FC236}">
                <a16:creationId xmlns:a16="http://schemas.microsoft.com/office/drawing/2014/main" id="{8E2051B9-9893-1532-18E4-EA7FA365A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841206"/>
            <a:ext cx="3517120" cy="1169443"/>
          </a:xfrm>
          <a:prstGeom prst="rect">
            <a:avLst/>
          </a:prstGeom>
        </p:spPr>
      </p:pic>
      <p:sp>
        <p:nvSpPr>
          <p:cNvPr id="9" name="TextBox 8">
            <a:extLst>
              <a:ext uri="{FF2B5EF4-FFF2-40B4-BE49-F238E27FC236}">
                <a16:creationId xmlns:a16="http://schemas.microsoft.com/office/drawing/2014/main" id="{1F803474-2DE6-E785-70B4-B7D19A770DDD}"/>
              </a:ext>
            </a:extLst>
          </p:cNvPr>
          <p:cNvSpPr txBox="1"/>
          <p:nvPr/>
        </p:nvSpPr>
        <p:spPr>
          <a:xfrm>
            <a:off x="8579060" y="1546614"/>
            <a:ext cx="2465043" cy="707886"/>
          </a:xfrm>
          <a:prstGeom prst="rect">
            <a:avLst/>
          </a:prstGeom>
          <a:noFill/>
        </p:spPr>
        <p:txBody>
          <a:bodyPr wrap="square" rtlCol="0">
            <a:spAutoFit/>
          </a:bodyPr>
          <a:lstStyle/>
          <a:p>
            <a:pPr algn="ctr"/>
            <a:r>
              <a:rPr lang="en-US" sz="4000" dirty="0">
                <a:latin typeface="+mj-lt"/>
              </a:rPr>
              <a:t>Gold</a:t>
            </a:r>
          </a:p>
        </p:txBody>
      </p:sp>
      <p:sp>
        <p:nvSpPr>
          <p:cNvPr id="10" name="TextBox 9">
            <a:extLst>
              <a:ext uri="{FF2B5EF4-FFF2-40B4-BE49-F238E27FC236}">
                <a16:creationId xmlns:a16="http://schemas.microsoft.com/office/drawing/2014/main" id="{9ABF7107-A50C-8B0A-DAAB-03101CC7E1C3}"/>
              </a:ext>
            </a:extLst>
          </p:cNvPr>
          <p:cNvSpPr txBox="1"/>
          <p:nvPr/>
        </p:nvSpPr>
        <p:spPr>
          <a:xfrm>
            <a:off x="637032" y="1546614"/>
            <a:ext cx="2465043" cy="707886"/>
          </a:xfrm>
          <a:prstGeom prst="rect">
            <a:avLst/>
          </a:prstGeom>
          <a:noFill/>
        </p:spPr>
        <p:txBody>
          <a:bodyPr wrap="square" rtlCol="0">
            <a:spAutoFit/>
          </a:bodyPr>
          <a:lstStyle/>
          <a:p>
            <a:pPr algn="ctr"/>
            <a:r>
              <a:rPr lang="en-US" sz="4000" dirty="0">
                <a:latin typeface="+mj-lt"/>
              </a:rPr>
              <a:t>Gold</a:t>
            </a:r>
          </a:p>
        </p:txBody>
      </p:sp>
      <p:sp>
        <p:nvSpPr>
          <p:cNvPr id="11" name="TextBox 10">
            <a:extLst>
              <a:ext uri="{FF2B5EF4-FFF2-40B4-BE49-F238E27FC236}">
                <a16:creationId xmlns:a16="http://schemas.microsoft.com/office/drawing/2014/main" id="{B1666385-5463-5F20-EBEA-0C175F6B3B91}"/>
              </a:ext>
            </a:extLst>
          </p:cNvPr>
          <p:cNvSpPr txBox="1"/>
          <p:nvPr/>
        </p:nvSpPr>
        <p:spPr>
          <a:xfrm>
            <a:off x="4537903" y="1546614"/>
            <a:ext cx="3310118" cy="707886"/>
          </a:xfrm>
          <a:prstGeom prst="rect">
            <a:avLst/>
          </a:prstGeom>
          <a:noFill/>
        </p:spPr>
        <p:txBody>
          <a:bodyPr wrap="square" rtlCol="0">
            <a:spAutoFit/>
          </a:bodyPr>
          <a:lstStyle/>
          <a:p>
            <a:pPr algn="ctr"/>
            <a:r>
              <a:rPr lang="en-US" sz="4000" dirty="0">
                <a:latin typeface="+mj-lt"/>
              </a:rPr>
              <a:t>Special Thanks</a:t>
            </a:r>
          </a:p>
        </p:txBody>
      </p:sp>
      <p:sp>
        <p:nvSpPr>
          <p:cNvPr id="2" name="Rectangle 1">
            <a:extLst>
              <a:ext uri="{FF2B5EF4-FFF2-40B4-BE49-F238E27FC236}">
                <a16:creationId xmlns:a16="http://schemas.microsoft.com/office/drawing/2014/main" id="{5DAFF8F1-843C-B6D1-B9E4-135308D728D9}"/>
              </a:ext>
            </a:extLst>
          </p:cNvPr>
          <p:cNvSpPr/>
          <p:nvPr/>
        </p:nvSpPr>
        <p:spPr>
          <a:xfrm>
            <a:off x="407678" y="448451"/>
            <a:ext cx="11271778" cy="49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28C010C-F1FB-E835-4843-8B1D27451871}"/>
              </a:ext>
            </a:extLst>
          </p:cNvPr>
          <p:cNvSpPr txBox="1"/>
          <p:nvPr/>
        </p:nvSpPr>
        <p:spPr>
          <a:xfrm>
            <a:off x="4424289" y="347293"/>
            <a:ext cx="3310118" cy="707886"/>
          </a:xfrm>
          <a:prstGeom prst="rect">
            <a:avLst/>
          </a:prstGeom>
          <a:noFill/>
        </p:spPr>
        <p:txBody>
          <a:bodyPr wrap="square" rtlCol="0">
            <a:spAutoFit/>
          </a:bodyPr>
          <a:lstStyle/>
          <a:p>
            <a:pPr algn="ctr"/>
            <a:r>
              <a:rPr lang="en-US" sz="4000" u="sng" dirty="0">
                <a:latin typeface="Cascadia Code SemiBold" panose="020B0609020000020004" pitchFamily="49" charset="0"/>
                <a:cs typeface="Cascadia Code SemiBold" panose="020B0609020000020004" pitchFamily="49" charset="0"/>
              </a:rPr>
              <a:t>Sponsors</a:t>
            </a:r>
          </a:p>
        </p:txBody>
      </p:sp>
      <p:sp>
        <p:nvSpPr>
          <p:cNvPr id="3" name="Rectangle 2">
            <a:extLst>
              <a:ext uri="{FF2B5EF4-FFF2-40B4-BE49-F238E27FC236}">
                <a16:creationId xmlns:a16="http://schemas.microsoft.com/office/drawing/2014/main" id="{38B9E4D7-EA7E-980D-882B-196E74B8C893}"/>
              </a:ext>
            </a:extLst>
          </p:cNvPr>
          <p:cNvSpPr/>
          <p:nvPr/>
        </p:nvSpPr>
        <p:spPr>
          <a:xfrm>
            <a:off x="407678" y="5908484"/>
            <a:ext cx="11271778" cy="49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15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6FF5F-1AFE-610C-A93E-137387753E83}"/>
              </a:ext>
            </a:extLst>
          </p:cNvPr>
          <p:cNvSpPr>
            <a:spLocks noGrp="1"/>
          </p:cNvSpPr>
          <p:nvPr>
            <p:ph type="ctrTitle"/>
          </p:nvPr>
        </p:nvSpPr>
        <p:spPr>
          <a:xfrm>
            <a:off x="647699" y="871758"/>
            <a:ext cx="5227171" cy="927781"/>
          </a:xfrm>
        </p:spPr>
        <p:txBody>
          <a:bodyPr>
            <a:normAutofit/>
          </a:bodyPr>
          <a:lstStyle/>
          <a:p>
            <a:r>
              <a:rPr lang="en-US" dirty="0"/>
              <a:t>Agenda:</a:t>
            </a:r>
          </a:p>
        </p:txBody>
      </p:sp>
      <p:cxnSp>
        <p:nvCxnSpPr>
          <p:cNvPr id="97" name="Straight Connector 7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80">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l="21856" r="21855" b="-1"/>
          <a:stretch/>
        </p:blipFill>
        <p:spPr>
          <a:xfrm>
            <a:off x="6515100" y="10"/>
            <a:ext cx="5676900" cy="6857990"/>
          </a:xfrm>
          <a:prstGeom prst="rect">
            <a:avLst/>
          </a:prstGeom>
        </p:spPr>
      </p:pic>
      <p:graphicFrame>
        <p:nvGraphicFramePr>
          <p:cNvPr id="13" name="Diagram 12">
            <a:extLst>
              <a:ext uri="{FF2B5EF4-FFF2-40B4-BE49-F238E27FC236}">
                <a16:creationId xmlns:a16="http://schemas.microsoft.com/office/drawing/2014/main" id="{9F7CF91B-62C9-D9B7-CCF8-0147838D74B6}"/>
              </a:ext>
            </a:extLst>
          </p:cNvPr>
          <p:cNvGraphicFramePr/>
          <p:nvPr>
            <p:extLst>
              <p:ext uri="{D42A27DB-BD31-4B8C-83A1-F6EECF244321}">
                <p14:modId xmlns:p14="http://schemas.microsoft.com/office/powerpoint/2010/main" val="57400477"/>
              </p:ext>
            </p:extLst>
          </p:nvPr>
        </p:nvGraphicFramePr>
        <p:xfrm>
          <a:off x="1219200" y="1996440"/>
          <a:ext cx="3718560" cy="36499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519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5" y="5346706"/>
            <a:ext cx="9470954" cy="904844"/>
          </a:xfrm>
        </p:spPr>
        <p:txBody>
          <a:bodyPr vert="horz" lIns="91440" tIns="45720" rIns="91440" bIns="45720" rtlCol="0" anchor="t">
            <a:noAutofit/>
          </a:bodyPr>
          <a:lstStyle/>
          <a:p>
            <a:r>
              <a:rPr lang="en-US" sz="6400" dirty="0"/>
              <a:t>[X]-as-a-service</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E524E0-BDF1-1710-4D91-C1FF1C778827}"/>
              </a:ext>
            </a:extLst>
          </p:cNvPr>
          <p:cNvSpPr txBox="1"/>
          <p:nvPr/>
        </p:nvSpPr>
        <p:spPr>
          <a:xfrm>
            <a:off x="1541474" y="1451915"/>
            <a:ext cx="4628573" cy="1831271"/>
          </a:xfrm>
          <a:prstGeom prst="rect">
            <a:avLst/>
          </a:prstGeom>
          <a:noFill/>
        </p:spPr>
        <p:txBody>
          <a:bodyPr wrap="square" rtlCol="0">
            <a:spAutoFit/>
          </a:bodyPr>
          <a:lstStyle/>
          <a:p>
            <a:pPr>
              <a:spcAft>
                <a:spcPts val="600"/>
              </a:spcAft>
            </a:pPr>
            <a:r>
              <a:rPr lang="en-US" cap="none" dirty="0"/>
              <a:t>“a business model in which something is being presented to a customer, either internal or external, as a service… offerings provide endpoints for consumers … which are usually API driven.”</a:t>
            </a:r>
          </a:p>
          <a:p>
            <a:pPr marL="285750" indent="-285750">
              <a:spcAft>
                <a:spcPts val="600"/>
              </a:spcAft>
              <a:buClr>
                <a:schemeClr val="accent2"/>
              </a:buClr>
              <a:buFont typeface="Wingdings" panose="05000000000000000000" pitchFamily="2" charset="2"/>
              <a:buChar char="q"/>
            </a:pPr>
            <a:r>
              <a:rPr lang="en-US" i="1" cap="none" dirty="0"/>
              <a:t>Wikipedia</a:t>
            </a:r>
            <a:endParaRPr lang="en-US" i="1" dirty="0"/>
          </a:p>
        </p:txBody>
      </p:sp>
    </p:spTree>
    <p:extLst>
      <p:ext uri="{BB962C8B-B14F-4D97-AF65-F5344CB8AC3E}">
        <p14:creationId xmlns:p14="http://schemas.microsoft.com/office/powerpoint/2010/main" val="16174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4" y="5346706"/>
            <a:ext cx="10789540" cy="904844"/>
          </a:xfrm>
        </p:spPr>
        <p:txBody>
          <a:bodyPr vert="horz" lIns="91440" tIns="45720" rIns="91440" bIns="45720" rtlCol="0" anchor="t">
            <a:noAutofit/>
          </a:bodyPr>
          <a:lstStyle/>
          <a:p>
            <a:r>
              <a:rPr lang="en-US" sz="6400" dirty="0"/>
              <a:t>General Pros</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E3B93E3D-81D7-4570-1493-563E23E5A589}"/>
              </a:ext>
            </a:extLst>
          </p:cNvPr>
          <p:cNvGraphicFramePr/>
          <p:nvPr>
            <p:extLst>
              <p:ext uri="{D42A27DB-BD31-4B8C-83A1-F6EECF244321}">
                <p14:modId xmlns:p14="http://schemas.microsoft.com/office/powerpoint/2010/main" val="3118662008"/>
              </p:ext>
            </p:extLst>
          </p:nvPr>
        </p:nvGraphicFramePr>
        <p:xfrm>
          <a:off x="1419148" y="1331366"/>
          <a:ext cx="4849977" cy="2097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941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4" y="5346706"/>
            <a:ext cx="10789540" cy="904844"/>
          </a:xfrm>
        </p:spPr>
        <p:txBody>
          <a:bodyPr vert="horz" lIns="91440" tIns="45720" rIns="91440" bIns="45720" rtlCol="0" anchor="t">
            <a:noAutofit/>
          </a:bodyPr>
          <a:lstStyle/>
          <a:p>
            <a:r>
              <a:rPr lang="en-US" sz="6400" dirty="0"/>
              <a:t>General Cons</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E3B93E3D-81D7-4570-1493-563E23E5A589}"/>
              </a:ext>
            </a:extLst>
          </p:cNvPr>
          <p:cNvGraphicFramePr/>
          <p:nvPr>
            <p:extLst>
              <p:ext uri="{D42A27DB-BD31-4B8C-83A1-F6EECF244321}">
                <p14:modId xmlns:p14="http://schemas.microsoft.com/office/powerpoint/2010/main" val="3679620704"/>
              </p:ext>
            </p:extLst>
          </p:nvPr>
        </p:nvGraphicFramePr>
        <p:xfrm>
          <a:off x="1419148" y="1331366"/>
          <a:ext cx="4849977" cy="2097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841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F0605C34-DF81-EAE5-1380-0214F9705DEA}"/>
              </a:ext>
            </a:extLst>
          </p:cNvPr>
          <p:cNvGraphicFramePr/>
          <p:nvPr>
            <p:extLst>
              <p:ext uri="{D42A27DB-BD31-4B8C-83A1-F6EECF244321}">
                <p14:modId xmlns:p14="http://schemas.microsoft.com/office/powerpoint/2010/main" val="2569682228"/>
              </p:ext>
            </p:extLst>
          </p:nvPr>
        </p:nvGraphicFramePr>
        <p:xfrm>
          <a:off x="695325" y="1526583"/>
          <a:ext cx="5093292" cy="3838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7" name="Straight Connector 7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80">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8"/>
          <a:srcRect l="21856" r="21855" b="-1"/>
          <a:stretch/>
        </p:blipFill>
        <p:spPr>
          <a:xfrm>
            <a:off x="6515100" y="10"/>
            <a:ext cx="5676900" cy="6857990"/>
          </a:xfrm>
          <a:prstGeom prst="rect">
            <a:avLst/>
          </a:prstGeom>
        </p:spPr>
      </p:pic>
    </p:spTree>
    <p:extLst>
      <p:ext uri="{BB962C8B-B14F-4D97-AF65-F5344CB8AC3E}">
        <p14:creationId xmlns:p14="http://schemas.microsoft.com/office/powerpoint/2010/main" val="339454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5" y="5346706"/>
            <a:ext cx="9470954" cy="904844"/>
          </a:xfrm>
        </p:spPr>
        <p:txBody>
          <a:bodyPr vert="horz" lIns="91440" tIns="45720" rIns="91440" bIns="45720" rtlCol="0" anchor="t">
            <a:noAutofit/>
          </a:bodyPr>
          <a:lstStyle/>
          <a:p>
            <a:r>
              <a:rPr lang="en-US" sz="6400" dirty="0"/>
              <a:t>Software</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E524E0-BDF1-1710-4D91-C1FF1C778827}"/>
              </a:ext>
            </a:extLst>
          </p:cNvPr>
          <p:cNvSpPr txBox="1"/>
          <p:nvPr/>
        </p:nvSpPr>
        <p:spPr>
          <a:xfrm>
            <a:off x="1541474" y="1451915"/>
            <a:ext cx="4628573" cy="1169551"/>
          </a:xfrm>
          <a:prstGeom prst="rect">
            <a:avLst/>
          </a:prstGeom>
          <a:noFill/>
        </p:spPr>
        <p:txBody>
          <a:bodyPr wrap="square" rtlCol="0">
            <a:spAutoFit/>
          </a:bodyPr>
          <a:lstStyle/>
          <a:p>
            <a:pPr marL="285750" indent="-285750">
              <a:spcAft>
                <a:spcPts val="600"/>
              </a:spcAft>
              <a:buClr>
                <a:schemeClr val="accent4"/>
              </a:buClr>
              <a:buFont typeface="Wingdings" panose="05000000000000000000" pitchFamily="2" charset="2"/>
              <a:buChar char="ü"/>
            </a:pPr>
            <a:r>
              <a:rPr lang="en-US" sz="2000" cap="none" dirty="0"/>
              <a:t>Quickly deploy</a:t>
            </a:r>
          </a:p>
          <a:p>
            <a:pPr marL="285750" indent="-285750">
              <a:spcAft>
                <a:spcPts val="600"/>
              </a:spcAft>
              <a:buClr>
                <a:schemeClr val="accent4"/>
              </a:buClr>
              <a:buFont typeface="Wingdings" panose="05000000000000000000" pitchFamily="2" charset="2"/>
              <a:buChar char="ü"/>
            </a:pPr>
            <a:r>
              <a:rPr lang="en-US" sz="2000" dirty="0"/>
              <a:t>Quickly compare/ contrast</a:t>
            </a:r>
            <a:endParaRPr lang="en-US" sz="2000" cap="none" dirty="0"/>
          </a:p>
          <a:p>
            <a:pPr marL="285750" indent="-285750">
              <a:spcAft>
                <a:spcPts val="600"/>
              </a:spcAft>
              <a:buClr>
                <a:schemeClr val="accent4"/>
              </a:buClr>
              <a:buFont typeface="Wingdings" panose="05000000000000000000" pitchFamily="2" charset="2"/>
              <a:buChar char="ü"/>
            </a:pPr>
            <a:r>
              <a:rPr lang="en-US" sz="2000" dirty="0"/>
              <a:t>Quickly access resources hosted</a:t>
            </a:r>
          </a:p>
        </p:txBody>
      </p:sp>
    </p:spTree>
    <p:extLst>
      <p:ext uri="{BB962C8B-B14F-4D97-AF65-F5344CB8AC3E}">
        <p14:creationId xmlns:p14="http://schemas.microsoft.com/office/powerpoint/2010/main" val="340136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0D0692-EFB5-AED6-1336-A45475AE858D}"/>
              </a:ext>
            </a:extLst>
          </p:cNvPr>
          <p:cNvSpPr>
            <a:spLocks noGrp="1"/>
          </p:cNvSpPr>
          <p:nvPr>
            <p:ph type="subTitle" idx="1"/>
          </p:nvPr>
        </p:nvSpPr>
        <p:spPr>
          <a:xfrm>
            <a:off x="695325" y="5346706"/>
            <a:ext cx="9470954" cy="904844"/>
          </a:xfrm>
        </p:spPr>
        <p:txBody>
          <a:bodyPr vert="horz" lIns="91440" tIns="45720" rIns="91440" bIns="45720" rtlCol="0" anchor="t">
            <a:noAutofit/>
          </a:bodyPr>
          <a:lstStyle/>
          <a:p>
            <a:r>
              <a:rPr lang="en-US" sz="6400" dirty="0"/>
              <a:t>Platform</a:t>
            </a:r>
          </a:p>
        </p:txBody>
      </p:sp>
      <p:pic>
        <p:nvPicPr>
          <p:cNvPr id="4" name="Picture 3">
            <a:extLst>
              <a:ext uri="{FF2B5EF4-FFF2-40B4-BE49-F238E27FC236}">
                <a16:creationId xmlns:a16="http://schemas.microsoft.com/office/drawing/2014/main" id="{D476A12F-44B2-9AC1-B51F-62FA4AF98516}"/>
              </a:ext>
            </a:extLst>
          </p:cNvPr>
          <p:cNvPicPr>
            <a:picLocks noChangeAspect="1"/>
          </p:cNvPicPr>
          <p:nvPr/>
        </p:nvPicPr>
        <p:blipFill rotWithShape="1">
          <a:blip r:embed="rId3"/>
          <a:srcRect t="39149" r="2" b="12370"/>
          <a:stretch/>
        </p:blipFill>
        <p:spPr>
          <a:xfrm>
            <a:off x="800100" y="712916"/>
            <a:ext cx="10591800" cy="3491895"/>
          </a:xfrm>
          <a:prstGeom prst="rect">
            <a:avLst/>
          </a:prstGeom>
        </p:spPr>
      </p:pic>
      <p:sp>
        <p:nvSpPr>
          <p:cNvPr id="12" name="Rectangle 11">
            <a:extLst>
              <a:ext uri="{FF2B5EF4-FFF2-40B4-BE49-F238E27FC236}">
                <a16:creationId xmlns:a16="http://schemas.microsoft.com/office/drawing/2014/main" id="{329525FC-2D20-6135-A4C5-C87FED8DA9CA}"/>
              </a:ext>
            </a:extLst>
          </p:cNvPr>
          <p:cNvSpPr/>
          <p:nvPr/>
        </p:nvSpPr>
        <p:spPr>
          <a:xfrm>
            <a:off x="1338274" y="1247614"/>
            <a:ext cx="5039279" cy="2278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E524E0-BDF1-1710-4D91-C1FF1C778827}"/>
              </a:ext>
            </a:extLst>
          </p:cNvPr>
          <p:cNvSpPr txBox="1"/>
          <p:nvPr/>
        </p:nvSpPr>
        <p:spPr>
          <a:xfrm>
            <a:off x="1541474" y="1451915"/>
            <a:ext cx="4628573" cy="1169551"/>
          </a:xfrm>
          <a:prstGeom prst="rect">
            <a:avLst/>
          </a:prstGeom>
          <a:noFill/>
        </p:spPr>
        <p:txBody>
          <a:bodyPr wrap="square" rtlCol="0">
            <a:spAutoFit/>
          </a:bodyPr>
          <a:lstStyle/>
          <a:p>
            <a:pPr marL="285750" indent="-285750">
              <a:spcAft>
                <a:spcPts val="600"/>
              </a:spcAft>
              <a:buClr>
                <a:schemeClr val="accent4"/>
              </a:buClr>
              <a:buFont typeface="Wingdings" panose="05000000000000000000" pitchFamily="2" charset="2"/>
              <a:buChar char="ü"/>
            </a:pPr>
            <a:r>
              <a:rPr lang="en-US" sz="2000" cap="none" dirty="0"/>
              <a:t>Easily build template VMs.</a:t>
            </a:r>
          </a:p>
          <a:p>
            <a:pPr marL="285750" indent="-285750">
              <a:spcAft>
                <a:spcPts val="600"/>
              </a:spcAft>
              <a:buClr>
                <a:schemeClr val="accent4"/>
              </a:buClr>
              <a:buFont typeface="Wingdings" panose="05000000000000000000" pitchFamily="2" charset="2"/>
              <a:buChar char="ü"/>
            </a:pPr>
            <a:r>
              <a:rPr lang="en-US" sz="2000" dirty="0"/>
              <a:t>Easily build OS for dev teams. </a:t>
            </a:r>
          </a:p>
          <a:p>
            <a:pPr marL="285750" indent="-285750">
              <a:spcAft>
                <a:spcPts val="600"/>
              </a:spcAft>
              <a:buClr>
                <a:schemeClr val="accent4"/>
              </a:buClr>
              <a:buFont typeface="Wingdings" panose="05000000000000000000" pitchFamily="2" charset="2"/>
              <a:buChar char="ü"/>
            </a:pPr>
            <a:r>
              <a:rPr lang="en-US" sz="2000" dirty="0"/>
              <a:t>Easily build for storage.</a:t>
            </a:r>
            <a:endParaRPr lang="en-US" sz="2000" cap="none" dirty="0"/>
          </a:p>
        </p:txBody>
      </p:sp>
    </p:spTree>
    <p:extLst>
      <p:ext uri="{BB962C8B-B14F-4D97-AF65-F5344CB8AC3E}">
        <p14:creationId xmlns:p14="http://schemas.microsoft.com/office/powerpoint/2010/main" val="1498120793"/>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362441"/>
      </a:dk2>
      <a:lt2>
        <a:srgbClr val="E2E8E7"/>
      </a:lt2>
      <a:accent1>
        <a:srgbClr val="EE6E7E"/>
      </a:accent1>
      <a:accent2>
        <a:srgbClr val="EB4EA3"/>
      </a:accent2>
      <a:accent3>
        <a:srgbClr val="EE6EE9"/>
      </a:accent3>
      <a:accent4>
        <a:srgbClr val="B04EEB"/>
      </a:accent4>
      <a:accent5>
        <a:srgbClr val="896EEE"/>
      </a:accent5>
      <a:accent6>
        <a:srgbClr val="4E6EEB"/>
      </a:accent6>
      <a:hlink>
        <a:srgbClr val="568E87"/>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22911</TotalTime>
  <Words>2035</Words>
  <Application>Microsoft Office PowerPoint</Application>
  <PresentationFormat>Widescreen</PresentationFormat>
  <Paragraphs>172</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Calisto MT</vt:lpstr>
      <vt:lpstr>Cascadia Code SemiBold</vt:lpstr>
      <vt:lpstr>Courier New</vt:lpstr>
      <vt:lpstr>Lora</vt:lpstr>
      <vt:lpstr>Segoe UI</vt:lpstr>
      <vt:lpstr>Univers Condensed</vt:lpstr>
      <vt:lpstr>Wingdings</vt:lpstr>
      <vt:lpstr>ChronicleVTI</vt:lpstr>
      <vt:lpstr>Cloud Migration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Migration</dc:title>
  <dc:creator>Charles Lakes</dc:creator>
  <cp:lastModifiedBy>Charles Lakes</cp:lastModifiedBy>
  <cp:revision>2</cp:revision>
  <dcterms:created xsi:type="dcterms:W3CDTF">2023-02-09T01:03:46Z</dcterms:created>
  <dcterms:modified xsi:type="dcterms:W3CDTF">2023-03-25T17:13:33Z</dcterms:modified>
</cp:coreProperties>
</file>