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76" r:id="rId3"/>
    <p:sldId id="256" r:id="rId4"/>
    <p:sldId id="266" r:id="rId5"/>
    <p:sldId id="257" r:id="rId6"/>
    <p:sldId id="259" r:id="rId7"/>
    <p:sldId id="260" r:id="rId8"/>
    <p:sldId id="258" r:id="rId9"/>
    <p:sldId id="261" r:id="rId10"/>
    <p:sldId id="267" r:id="rId11"/>
    <p:sldId id="265" r:id="rId12"/>
    <p:sldId id="275" r:id="rId13"/>
    <p:sldId id="274" r:id="rId14"/>
    <p:sldId id="264" r:id="rId15"/>
    <p:sldId id="268" r:id="rId16"/>
    <p:sldId id="262" r:id="rId17"/>
    <p:sldId id="270" r:id="rId18"/>
    <p:sldId id="27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Lakes" initials="CL" lastIdx="2" clrIdx="0">
    <p:extLst>
      <p:ext uri="{19B8F6BF-5375-455C-9EA6-DF929625EA0E}">
        <p15:presenceInfo xmlns:p15="http://schemas.microsoft.com/office/powerpoint/2012/main" userId="ea0cd9429cdefc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FCF"/>
    <a:srgbClr val="CFD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70296" autoAdjust="0"/>
  </p:normalViewPr>
  <p:slideViewPr>
    <p:cSldViewPr snapToGrid="0" showGuides="1">
      <p:cViewPr varScale="1">
        <p:scale>
          <a:sx n="74" d="100"/>
          <a:sy n="74" d="100"/>
        </p:scale>
        <p:origin x="8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2250" y="5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Lakes" userId="ea0cd9429cdefcd6" providerId="LiveId" clId="{2BBEE727-C8ED-43D1-B65B-1595FE468672}"/>
    <pc:docChg chg="undo redo custSel addSld delSld modSld">
      <pc:chgData name="Charles Lakes" userId="ea0cd9429cdefcd6" providerId="LiveId" clId="{2BBEE727-C8ED-43D1-B65B-1595FE468672}" dt="2021-07-03T04:23:50.502" v="728" actId="20577"/>
      <pc:docMkLst>
        <pc:docMk/>
      </pc:docMkLst>
      <pc:sldChg chg="addSp delSp modSp mod">
        <pc:chgData name="Charles Lakes" userId="ea0cd9429cdefcd6" providerId="LiveId" clId="{2BBEE727-C8ED-43D1-B65B-1595FE468672}" dt="2021-06-28T22:46:02.473" v="550" actId="207"/>
        <pc:sldMkLst>
          <pc:docMk/>
          <pc:sldMk cId="1247838862" sldId="256"/>
        </pc:sldMkLst>
        <pc:spChg chg="mod">
          <ac:chgData name="Charles Lakes" userId="ea0cd9429cdefcd6" providerId="LiveId" clId="{2BBEE727-C8ED-43D1-B65B-1595FE468672}" dt="2021-06-26T00:41:16.353" v="88"/>
          <ac:spMkLst>
            <pc:docMk/>
            <pc:sldMk cId="1247838862" sldId="256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45:54.787" v="549" actId="207"/>
          <ac:spMkLst>
            <pc:docMk/>
            <pc:sldMk cId="1247838862" sldId="256"/>
            <ac:spMk id="3" creationId="{8F31F51C-8D9C-4273-8DA4-A4C79853AE6F}"/>
          </ac:spMkLst>
        </pc:spChg>
        <pc:spChg chg="add del mod">
          <ac:chgData name="Charles Lakes" userId="ea0cd9429cdefcd6" providerId="LiveId" clId="{2BBEE727-C8ED-43D1-B65B-1595FE468672}" dt="2021-06-26T00:39:18.726" v="26" actId="478"/>
          <ac:spMkLst>
            <pc:docMk/>
            <pc:sldMk cId="1247838862" sldId="256"/>
            <ac:spMk id="6" creationId="{A50C17E1-1592-4B2D-8E5B-423603982051}"/>
          </ac:spMkLst>
        </pc:spChg>
        <pc:spChg chg="add mod">
          <ac:chgData name="Charles Lakes" userId="ea0cd9429cdefcd6" providerId="LiveId" clId="{2BBEE727-C8ED-43D1-B65B-1595FE468672}" dt="2021-06-28T22:46:02.473" v="550" actId="207"/>
          <ac:spMkLst>
            <pc:docMk/>
            <pc:sldMk cId="1247838862" sldId="256"/>
            <ac:spMk id="7" creationId="{22E09152-22B5-4D5B-9984-AF57DCAA4F37}"/>
          </ac:spMkLst>
        </pc:spChg>
        <pc:picChg chg="add del mod">
          <ac:chgData name="Charles Lakes" userId="ea0cd9429cdefcd6" providerId="LiveId" clId="{2BBEE727-C8ED-43D1-B65B-1595FE468672}" dt="2021-06-26T00:39:18.726" v="26" actId="478"/>
          <ac:picMkLst>
            <pc:docMk/>
            <pc:sldMk cId="1247838862" sldId="256"/>
            <ac:picMk id="5" creationId="{DA93FD97-2A18-4D48-9358-15D10E64B709}"/>
          </ac:picMkLst>
        </pc:picChg>
      </pc:sldChg>
      <pc:sldChg chg="modSp add mod setBg">
        <pc:chgData name="Charles Lakes" userId="ea0cd9429cdefcd6" providerId="LiveId" clId="{2BBEE727-C8ED-43D1-B65B-1595FE468672}" dt="2021-06-28T22:37:05.521" v="372" actId="207"/>
        <pc:sldMkLst>
          <pc:docMk/>
          <pc:sldMk cId="839214327" sldId="257"/>
        </pc:sldMkLst>
        <pc:spChg chg="mod">
          <ac:chgData name="Charles Lakes" userId="ea0cd9429cdefcd6" providerId="LiveId" clId="{2BBEE727-C8ED-43D1-B65B-1595FE468672}" dt="2021-06-26T00:44:02.742" v="121" actId="20577"/>
          <ac:spMkLst>
            <pc:docMk/>
            <pc:sldMk cId="839214327" sldId="257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37:05.521" v="372" actId="207"/>
          <ac:spMkLst>
            <pc:docMk/>
            <pc:sldMk cId="839214327" sldId="257"/>
            <ac:spMk id="3" creationId="{8F31F51C-8D9C-4273-8DA4-A4C79853AE6F}"/>
          </ac:spMkLst>
        </pc:spChg>
        <pc:spChg chg="mod">
          <ac:chgData name="Charles Lakes" userId="ea0cd9429cdefcd6" providerId="LiveId" clId="{2BBEE727-C8ED-43D1-B65B-1595FE468672}" dt="2021-06-26T00:41:46.739" v="92" actId="26606"/>
          <ac:spMkLst>
            <pc:docMk/>
            <pc:sldMk cId="839214327" sldId="257"/>
            <ac:spMk id="6" creationId="{A50C17E1-1592-4B2D-8E5B-423603982051}"/>
          </ac:spMkLst>
        </pc:spChg>
        <pc:picChg chg="mod">
          <ac:chgData name="Charles Lakes" userId="ea0cd9429cdefcd6" providerId="LiveId" clId="{2BBEE727-C8ED-43D1-B65B-1595FE468672}" dt="2021-06-26T00:53:05.604" v="216" actId="14100"/>
          <ac:picMkLst>
            <pc:docMk/>
            <pc:sldMk cId="839214327" sldId="257"/>
            <ac:picMk id="5" creationId="{DA93FD97-2A18-4D48-9358-15D10E64B709}"/>
          </ac:picMkLst>
        </pc:picChg>
      </pc:sldChg>
      <pc:sldChg chg="new del">
        <pc:chgData name="Charles Lakes" userId="ea0cd9429cdefcd6" providerId="LiveId" clId="{2BBEE727-C8ED-43D1-B65B-1595FE468672}" dt="2021-06-26T00:57:29.968" v="218" actId="2696"/>
        <pc:sldMkLst>
          <pc:docMk/>
          <pc:sldMk cId="642076805" sldId="258"/>
        </pc:sldMkLst>
      </pc:sldChg>
      <pc:sldChg chg="delSp modSp add mod">
        <pc:chgData name="Charles Lakes" userId="ea0cd9429cdefcd6" providerId="LiveId" clId="{2BBEE727-C8ED-43D1-B65B-1595FE468672}" dt="2021-06-28T22:36:58.224" v="371" actId="207"/>
        <pc:sldMkLst>
          <pc:docMk/>
          <pc:sldMk cId="4005420128" sldId="258"/>
        </pc:sldMkLst>
        <pc:spChg chg="mod">
          <ac:chgData name="Charles Lakes" userId="ea0cd9429cdefcd6" providerId="LiveId" clId="{2BBEE727-C8ED-43D1-B65B-1595FE468672}" dt="2021-06-28T22:33:12.032" v="240" actId="20577"/>
          <ac:spMkLst>
            <pc:docMk/>
            <pc:sldMk cId="4005420128" sldId="258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36:58.224" v="371" actId="207"/>
          <ac:spMkLst>
            <pc:docMk/>
            <pc:sldMk cId="4005420128" sldId="258"/>
            <ac:spMk id="3" creationId="{8F31F51C-8D9C-4273-8DA4-A4C79853AE6F}"/>
          </ac:spMkLst>
        </pc:spChg>
        <pc:spChg chg="del">
          <ac:chgData name="Charles Lakes" userId="ea0cd9429cdefcd6" providerId="LiveId" clId="{2BBEE727-C8ED-43D1-B65B-1595FE468672}" dt="2021-06-26T00:58:15.042" v="220" actId="478"/>
          <ac:spMkLst>
            <pc:docMk/>
            <pc:sldMk cId="4005420128" sldId="258"/>
            <ac:spMk id="6" creationId="{A50C17E1-1592-4B2D-8E5B-423603982051}"/>
          </ac:spMkLst>
        </pc:spChg>
        <pc:picChg chg="del">
          <ac:chgData name="Charles Lakes" userId="ea0cd9429cdefcd6" providerId="LiveId" clId="{2BBEE727-C8ED-43D1-B65B-1595FE468672}" dt="2021-06-26T00:58:15.042" v="220" actId="478"/>
          <ac:picMkLst>
            <pc:docMk/>
            <pc:sldMk cId="4005420128" sldId="258"/>
            <ac:picMk id="5" creationId="{DA93FD97-2A18-4D48-9358-15D10E64B709}"/>
          </ac:picMkLst>
        </pc:picChg>
      </pc:sldChg>
      <pc:sldChg chg="addSp delSp modSp add mod">
        <pc:chgData name="Charles Lakes" userId="ea0cd9429cdefcd6" providerId="LiveId" clId="{2BBEE727-C8ED-43D1-B65B-1595FE468672}" dt="2021-07-02T00:28:36.306" v="725" actId="14100"/>
        <pc:sldMkLst>
          <pc:docMk/>
          <pc:sldMk cId="3207503326" sldId="259"/>
        </pc:sldMkLst>
        <pc:spChg chg="mod">
          <ac:chgData name="Charles Lakes" userId="ea0cd9429cdefcd6" providerId="LiveId" clId="{2BBEE727-C8ED-43D1-B65B-1595FE468672}" dt="2021-06-28T22:37:55.936" v="391" actId="20577"/>
          <ac:spMkLst>
            <pc:docMk/>
            <pc:sldMk cId="3207503326" sldId="259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38:01.438" v="402" actId="20577"/>
          <ac:spMkLst>
            <pc:docMk/>
            <pc:sldMk cId="3207503326" sldId="259"/>
            <ac:spMk id="3" creationId="{8F31F51C-8D9C-4273-8DA4-A4C79853AE6F}"/>
          </ac:spMkLst>
        </pc:spChg>
        <pc:spChg chg="add del">
          <ac:chgData name="Charles Lakes" userId="ea0cd9429cdefcd6" providerId="LiveId" clId="{2BBEE727-C8ED-43D1-B65B-1595FE468672}" dt="2021-06-28T22:38:20.895" v="404" actId="478"/>
          <ac:spMkLst>
            <pc:docMk/>
            <pc:sldMk cId="3207503326" sldId="259"/>
            <ac:spMk id="4" creationId="{DE4CDE75-63CD-4EF5-AE85-56C190384AAF}"/>
          </ac:spMkLst>
        </pc:spChg>
        <pc:spChg chg="add mod">
          <ac:chgData name="Charles Lakes" userId="ea0cd9429cdefcd6" providerId="LiveId" clId="{2BBEE727-C8ED-43D1-B65B-1595FE468672}" dt="2021-06-28T22:42:05.315" v="528" actId="1076"/>
          <ac:spMkLst>
            <pc:docMk/>
            <pc:sldMk cId="3207503326" sldId="259"/>
            <ac:spMk id="5" creationId="{67DABD4F-D4A2-48C4-B3A7-0148682780C8}"/>
          </ac:spMkLst>
        </pc:spChg>
        <pc:spChg chg="add mod">
          <ac:chgData name="Charles Lakes" userId="ea0cd9429cdefcd6" providerId="LiveId" clId="{2BBEE727-C8ED-43D1-B65B-1595FE468672}" dt="2021-06-28T22:40:26.893" v="462" actId="6549"/>
          <ac:spMkLst>
            <pc:docMk/>
            <pc:sldMk cId="3207503326" sldId="259"/>
            <ac:spMk id="6" creationId="{BA4DC291-77D8-4C90-AAA4-6595AB602DB7}"/>
          </ac:spMkLst>
        </pc:spChg>
        <pc:spChg chg="add mod">
          <ac:chgData name="Charles Lakes" userId="ea0cd9429cdefcd6" providerId="LiveId" clId="{2BBEE727-C8ED-43D1-B65B-1595FE468672}" dt="2021-07-02T00:26:04.874" v="624" actId="6549"/>
          <ac:spMkLst>
            <pc:docMk/>
            <pc:sldMk cId="3207503326" sldId="259"/>
            <ac:spMk id="7" creationId="{AB0464B0-5A75-4E27-93F6-74BC437D9018}"/>
          </ac:spMkLst>
        </pc:spChg>
        <pc:spChg chg="add mod">
          <ac:chgData name="Charles Lakes" userId="ea0cd9429cdefcd6" providerId="LiveId" clId="{2BBEE727-C8ED-43D1-B65B-1595FE468672}" dt="2021-07-02T00:26:18.025" v="650" actId="6549"/>
          <ac:spMkLst>
            <pc:docMk/>
            <pc:sldMk cId="3207503326" sldId="259"/>
            <ac:spMk id="8" creationId="{75BFB95F-A072-4602-8F21-9EE15B0ED868}"/>
          </ac:spMkLst>
        </pc:spChg>
        <pc:spChg chg="add mod">
          <ac:chgData name="Charles Lakes" userId="ea0cd9429cdefcd6" providerId="LiveId" clId="{2BBEE727-C8ED-43D1-B65B-1595FE468672}" dt="2021-07-02T00:26:37.174" v="680" actId="6549"/>
          <ac:spMkLst>
            <pc:docMk/>
            <pc:sldMk cId="3207503326" sldId="259"/>
            <ac:spMk id="22" creationId="{5D237430-4726-4B14-992A-04428B7031EB}"/>
          </ac:spMkLst>
        </pc:spChg>
        <pc:spChg chg="add mod">
          <ac:chgData name="Charles Lakes" userId="ea0cd9429cdefcd6" providerId="LiveId" clId="{2BBEE727-C8ED-43D1-B65B-1595FE468672}" dt="2021-07-02T00:25:35.243" v="592" actId="20577"/>
          <ac:spMkLst>
            <pc:docMk/>
            <pc:sldMk cId="3207503326" sldId="259"/>
            <ac:spMk id="23" creationId="{5C1C028A-8E7C-4629-AF99-7D2BA9C43D8F}"/>
          </ac:spMkLst>
        </pc:spChg>
        <pc:spChg chg="add mod">
          <ac:chgData name="Charles Lakes" userId="ea0cd9429cdefcd6" providerId="LiveId" clId="{2BBEE727-C8ED-43D1-B65B-1595FE468672}" dt="2021-07-02T00:26:51.104" v="704" actId="6549"/>
          <ac:spMkLst>
            <pc:docMk/>
            <pc:sldMk cId="3207503326" sldId="259"/>
            <ac:spMk id="24" creationId="{EB1E7227-4829-41C8-95D8-67C0B7E72D3D}"/>
          </ac:spMkLst>
        </pc:spChg>
        <pc:cxnChg chg="add mod">
          <ac:chgData name="Charles Lakes" userId="ea0cd9429cdefcd6" providerId="LiveId" clId="{2BBEE727-C8ED-43D1-B65B-1595FE468672}" dt="2021-06-28T22:43:41.240" v="533" actId="14100"/>
          <ac:cxnSpMkLst>
            <pc:docMk/>
            <pc:sldMk cId="3207503326" sldId="259"/>
            <ac:cxnSpMk id="10" creationId="{F0E87862-5092-446F-860F-6B4C3DD9E324}"/>
          </ac:cxnSpMkLst>
        </pc:cxnChg>
        <pc:cxnChg chg="add mod">
          <ac:chgData name="Charles Lakes" userId="ea0cd9429cdefcd6" providerId="LiveId" clId="{2BBEE727-C8ED-43D1-B65B-1595FE468672}" dt="2021-07-02T00:27:03.311" v="705" actId="14100"/>
          <ac:cxnSpMkLst>
            <pc:docMk/>
            <pc:sldMk cId="3207503326" sldId="259"/>
            <ac:cxnSpMk id="12" creationId="{D307A45F-4FE6-4E93-B3AE-1DC2E205CDD7}"/>
          </ac:cxnSpMkLst>
        </pc:cxnChg>
        <pc:cxnChg chg="add mod">
          <ac:chgData name="Charles Lakes" userId="ea0cd9429cdefcd6" providerId="LiveId" clId="{2BBEE727-C8ED-43D1-B65B-1595FE468672}" dt="2021-07-02T00:27:24.141" v="708" actId="14100"/>
          <ac:cxnSpMkLst>
            <pc:docMk/>
            <pc:sldMk cId="3207503326" sldId="259"/>
            <ac:cxnSpMk id="16" creationId="{6AD31F85-AF4C-43F3-BA88-2ABF6AD605EC}"/>
          </ac:cxnSpMkLst>
        </pc:cxnChg>
        <pc:cxnChg chg="add mod">
          <ac:chgData name="Charles Lakes" userId="ea0cd9429cdefcd6" providerId="LiveId" clId="{2BBEE727-C8ED-43D1-B65B-1595FE468672}" dt="2021-07-02T00:28:36.306" v="725" actId="14100"/>
          <ac:cxnSpMkLst>
            <pc:docMk/>
            <pc:sldMk cId="3207503326" sldId="259"/>
            <ac:cxnSpMk id="26" creationId="{35156540-C3C8-491F-A82C-ECA85013C73E}"/>
          </ac:cxnSpMkLst>
        </pc:cxnChg>
        <pc:cxnChg chg="add mod">
          <ac:chgData name="Charles Lakes" userId="ea0cd9429cdefcd6" providerId="LiveId" clId="{2BBEE727-C8ED-43D1-B65B-1595FE468672}" dt="2021-07-02T00:28:04.275" v="718" actId="14100"/>
          <ac:cxnSpMkLst>
            <pc:docMk/>
            <pc:sldMk cId="3207503326" sldId="259"/>
            <ac:cxnSpMk id="28" creationId="{2A8B5220-5502-453A-A2E1-A55B2C9C3C3C}"/>
          </ac:cxnSpMkLst>
        </pc:cxnChg>
        <pc:cxnChg chg="add mod">
          <ac:chgData name="Charles Lakes" userId="ea0cd9429cdefcd6" providerId="LiveId" clId="{2BBEE727-C8ED-43D1-B65B-1595FE468672}" dt="2021-07-02T00:28:20.011" v="721" actId="14100"/>
          <ac:cxnSpMkLst>
            <pc:docMk/>
            <pc:sldMk cId="3207503326" sldId="259"/>
            <ac:cxnSpMk id="33" creationId="{5520AB50-8254-4BDE-BB5A-A9451093E6C6}"/>
          </ac:cxnSpMkLst>
        </pc:cxnChg>
      </pc:sldChg>
      <pc:sldChg chg="modSp add mod">
        <pc:chgData name="Charles Lakes" userId="ea0cd9429cdefcd6" providerId="LiveId" clId="{2BBEE727-C8ED-43D1-B65B-1595FE468672}" dt="2021-07-03T04:23:50.502" v="728" actId="20577"/>
        <pc:sldMkLst>
          <pc:docMk/>
          <pc:sldMk cId="1762538612" sldId="260"/>
        </pc:sldMkLst>
        <pc:spChg chg="mod">
          <ac:chgData name="Charles Lakes" userId="ea0cd9429cdefcd6" providerId="LiveId" clId="{2BBEE727-C8ED-43D1-B65B-1595FE468672}" dt="2021-07-03T04:23:50.502" v="728" actId="20577"/>
          <ac:spMkLst>
            <pc:docMk/>
            <pc:sldMk cId="1762538612" sldId="260"/>
            <ac:spMk id="3" creationId="{8F31F51C-8D9C-4273-8DA4-A4C79853AE6F}"/>
          </ac:spMkLst>
        </pc:spChg>
      </pc:sldChg>
    </pc:docChg>
  </pc:docChgLst>
  <pc:docChgLst>
    <pc:chgData name="Charles Lakes" userId="ea0cd9429cdefcd6" providerId="LiveId" clId="{F0163D63-28CD-7047-8F6D-5DBB80BC271A}"/>
    <pc:docChg chg="undo custSel addSld delSld modSld">
      <pc:chgData name="Charles Lakes" userId="ea0cd9429cdefcd6" providerId="LiveId" clId="{F0163D63-28CD-7047-8F6D-5DBB80BC271A}" dt="2021-10-04T02:58:16.164" v="317" actId="313"/>
      <pc:docMkLst>
        <pc:docMk/>
      </pc:docMkLst>
      <pc:sldChg chg="addCm">
        <pc:chgData name="Charles Lakes" userId="ea0cd9429cdefcd6" providerId="LiveId" clId="{F0163D63-28CD-7047-8F6D-5DBB80BC271A}" dt="2021-09-21T05:18:18.092" v="78" actId="1589"/>
        <pc:sldMkLst>
          <pc:docMk/>
          <pc:sldMk cId="1247838862" sldId="256"/>
        </pc:sldMkLst>
      </pc:sldChg>
      <pc:sldChg chg="modNotesTx">
        <pc:chgData name="Charles Lakes" userId="ea0cd9429cdefcd6" providerId="LiveId" clId="{F0163D63-28CD-7047-8F6D-5DBB80BC271A}" dt="2021-09-21T05:20:40.298" v="143" actId="5793"/>
        <pc:sldMkLst>
          <pc:docMk/>
          <pc:sldMk cId="4005420128" sldId="258"/>
        </pc:sldMkLst>
      </pc:sldChg>
      <pc:sldChg chg="modNotesTx">
        <pc:chgData name="Charles Lakes" userId="ea0cd9429cdefcd6" providerId="LiveId" clId="{F0163D63-28CD-7047-8F6D-5DBB80BC271A}" dt="2021-10-04T02:58:16.164" v="317" actId="313"/>
        <pc:sldMkLst>
          <pc:docMk/>
          <pc:sldMk cId="3207503326" sldId="259"/>
        </pc:sldMkLst>
      </pc:sldChg>
      <pc:sldChg chg="modNotesTx">
        <pc:chgData name="Charles Lakes" userId="ea0cd9429cdefcd6" providerId="LiveId" clId="{F0163D63-28CD-7047-8F6D-5DBB80BC271A}" dt="2021-09-21T05:20:53.632" v="153" actId="20577"/>
        <pc:sldMkLst>
          <pc:docMk/>
          <pc:sldMk cId="2754463127" sldId="261"/>
        </pc:sldMkLst>
      </pc:sldChg>
      <pc:sldChg chg="modNotesTx">
        <pc:chgData name="Charles Lakes" userId="ea0cd9429cdefcd6" providerId="LiveId" clId="{F0163D63-28CD-7047-8F6D-5DBB80BC271A}" dt="2021-09-21T05:21:25.206" v="212" actId="20577"/>
        <pc:sldMkLst>
          <pc:docMk/>
          <pc:sldMk cId="616773062" sldId="264"/>
        </pc:sldMkLst>
      </pc:sldChg>
      <pc:sldChg chg="modNotesTx">
        <pc:chgData name="Charles Lakes" userId="ea0cd9429cdefcd6" providerId="LiveId" clId="{F0163D63-28CD-7047-8F6D-5DBB80BC271A}" dt="2021-09-21T05:21:47.727" v="271" actId="20577"/>
        <pc:sldMkLst>
          <pc:docMk/>
          <pc:sldMk cId="194699858" sldId="268"/>
        </pc:sldMkLst>
      </pc:sldChg>
      <pc:sldChg chg="addCm">
        <pc:chgData name="Charles Lakes" userId="ea0cd9429cdefcd6" providerId="LiveId" clId="{F0163D63-28CD-7047-8F6D-5DBB80BC271A}" dt="2021-09-21T05:16:31.522" v="77" actId="1589"/>
        <pc:sldMkLst>
          <pc:docMk/>
          <pc:sldMk cId="3480817516" sldId="269"/>
        </pc:sldMkLst>
      </pc:sldChg>
      <pc:sldChg chg="modSp new">
        <pc:chgData name="Charles Lakes" userId="ea0cd9429cdefcd6" providerId="LiveId" clId="{F0163D63-28CD-7047-8F6D-5DBB80BC271A}" dt="2021-09-21T05:11:44.563" v="70" actId="20577"/>
        <pc:sldMkLst>
          <pc:docMk/>
          <pc:sldMk cId="3242312597" sldId="272"/>
        </pc:sldMkLst>
        <pc:spChg chg="mod">
          <ac:chgData name="Charles Lakes" userId="ea0cd9429cdefcd6" providerId="LiveId" clId="{F0163D63-28CD-7047-8F6D-5DBB80BC271A}" dt="2021-09-21T05:11:44.563" v="70" actId="20577"/>
          <ac:spMkLst>
            <pc:docMk/>
            <pc:sldMk cId="3242312597" sldId="272"/>
            <ac:spMk id="3" creationId="{6E848680-0F3A-5E4F-B82D-FDC80399E11E}"/>
          </ac:spMkLst>
        </pc:spChg>
      </pc:sldChg>
      <pc:sldChg chg="modSp new del">
        <pc:chgData name="Charles Lakes" userId="ea0cd9429cdefcd6" providerId="LiveId" clId="{F0163D63-28CD-7047-8F6D-5DBB80BC271A}" dt="2021-09-21T05:13:18.994" v="76" actId="680"/>
        <pc:sldMkLst>
          <pc:docMk/>
          <pc:sldMk cId="2429894110" sldId="273"/>
        </pc:sldMkLst>
        <pc:spChg chg="mod">
          <ac:chgData name="Charles Lakes" userId="ea0cd9429cdefcd6" providerId="LiveId" clId="{F0163D63-28CD-7047-8F6D-5DBB80BC271A}" dt="2021-09-21T05:13:16.691" v="75" actId="1076"/>
          <ac:spMkLst>
            <pc:docMk/>
            <pc:sldMk cId="2429894110" sldId="273"/>
            <ac:spMk id="3" creationId="{F01F8843-3A0F-5441-AA10-DFA531400C3A}"/>
          </ac:spMkLst>
        </pc:spChg>
      </pc:sldChg>
      <pc:sldChg chg="modSp new">
        <pc:chgData name="Charles Lakes" userId="ea0cd9429cdefcd6" providerId="LiveId" clId="{F0163D63-28CD-7047-8F6D-5DBB80BC271A}" dt="2021-09-21T20:28:55.740" v="309" actId="20577"/>
        <pc:sldMkLst>
          <pc:docMk/>
          <pc:sldMk cId="3133761566" sldId="274"/>
        </pc:sldMkLst>
        <pc:spChg chg="mod">
          <ac:chgData name="Charles Lakes" userId="ea0cd9429cdefcd6" providerId="LiveId" clId="{F0163D63-28CD-7047-8F6D-5DBB80BC271A}" dt="2021-09-21T20:28:55.740" v="309" actId="20577"/>
          <ac:spMkLst>
            <pc:docMk/>
            <pc:sldMk cId="3133761566" sldId="274"/>
            <ac:spMk id="3" creationId="{8ECB2936-39C0-3345-9AB5-292076BFC929}"/>
          </ac:spMkLst>
        </pc:spChg>
      </pc:sldChg>
      <pc:sldChg chg="new del">
        <pc:chgData name="Charles Lakes" userId="ea0cd9429cdefcd6" providerId="LiveId" clId="{F0163D63-28CD-7047-8F6D-5DBB80BC271A}" dt="2021-09-21T05:13:15.506" v="74" actId="680"/>
        <pc:sldMkLst>
          <pc:docMk/>
          <pc:sldMk cId="3260508187" sldId="274"/>
        </pc:sldMkLst>
      </pc:sldChg>
    </pc:docChg>
  </pc:docChgLst>
  <pc:docChgLst>
    <pc:chgData name="Charles Lakes" userId="ea0cd9429cdefcd6" providerId="LiveId" clId="{89D308DC-1A23-475F-ABC0-292305B188D0}"/>
    <pc:docChg chg="undo custSel addSld delSld modSld sldOrd">
      <pc:chgData name="Charles Lakes" userId="ea0cd9429cdefcd6" providerId="LiveId" clId="{89D308DC-1A23-475F-ABC0-292305B188D0}" dt="2021-10-09T01:19:45.061" v="3429" actId="20577"/>
      <pc:docMkLst>
        <pc:docMk/>
      </pc:docMkLst>
      <pc:sldChg chg="modSp mod ord delCm">
        <pc:chgData name="Charles Lakes" userId="ea0cd9429cdefcd6" providerId="LiveId" clId="{89D308DC-1A23-475F-ABC0-292305B188D0}" dt="2021-10-08T23:28:23.013" v="3413"/>
        <pc:sldMkLst>
          <pc:docMk/>
          <pc:sldMk cId="1247838862" sldId="256"/>
        </pc:sldMkLst>
        <pc:spChg chg="mod">
          <ac:chgData name="Charles Lakes" userId="ea0cd9429cdefcd6" providerId="LiveId" clId="{89D308DC-1A23-475F-ABC0-292305B188D0}" dt="2021-09-17T21:37:55.566" v="1269" actId="207"/>
          <ac:spMkLst>
            <pc:docMk/>
            <pc:sldMk cId="1247838862" sldId="256"/>
            <ac:spMk id="3" creationId="{8F31F51C-8D9C-4273-8DA4-A4C79853AE6F}"/>
          </ac:spMkLst>
        </pc:spChg>
        <pc:spChg chg="mod">
          <ac:chgData name="Charles Lakes" userId="ea0cd9429cdefcd6" providerId="LiveId" clId="{89D308DC-1A23-475F-ABC0-292305B188D0}" dt="2021-09-21T16:26:24.010" v="3011" actId="6549"/>
          <ac:spMkLst>
            <pc:docMk/>
            <pc:sldMk cId="1247838862" sldId="256"/>
            <ac:spMk id="7" creationId="{22E09152-22B5-4D5B-9984-AF57DCAA4F37}"/>
          </ac:spMkLst>
        </pc:spChg>
      </pc:sldChg>
      <pc:sldChg chg="modSp mod ord">
        <pc:chgData name="Charles Lakes" userId="ea0cd9429cdefcd6" providerId="LiveId" clId="{89D308DC-1A23-475F-ABC0-292305B188D0}" dt="2021-10-09T00:59:05.779" v="3416" actId="207"/>
        <pc:sldMkLst>
          <pc:docMk/>
          <pc:sldMk cId="839214327" sldId="257"/>
        </pc:sldMkLst>
        <pc:spChg chg="mod">
          <ac:chgData name="Charles Lakes" userId="ea0cd9429cdefcd6" providerId="LiveId" clId="{89D308DC-1A23-475F-ABC0-292305B188D0}" dt="2021-10-09T00:59:05.779" v="3416" actId="207"/>
          <ac:spMkLst>
            <pc:docMk/>
            <pc:sldMk cId="839214327" sldId="257"/>
            <ac:spMk id="3" creationId="{8F31F51C-8D9C-4273-8DA4-A4C79853AE6F}"/>
          </ac:spMkLst>
        </pc:spChg>
      </pc:sldChg>
      <pc:sldChg chg="addSp modSp mod ord modNotesTx">
        <pc:chgData name="Charles Lakes" userId="ea0cd9429cdefcd6" providerId="LiveId" clId="{89D308DC-1A23-475F-ABC0-292305B188D0}" dt="2021-09-23T01:38:20.260" v="3328" actId="20577"/>
        <pc:sldMkLst>
          <pc:docMk/>
          <pc:sldMk cId="4005420128" sldId="258"/>
        </pc:sldMkLst>
        <pc:spChg chg="mod">
          <ac:chgData name="Charles Lakes" userId="ea0cd9429cdefcd6" providerId="LiveId" clId="{89D308DC-1A23-475F-ABC0-292305B188D0}" dt="2021-09-18T17:38:24.548" v="1647" actId="207"/>
          <ac:spMkLst>
            <pc:docMk/>
            <pc:sldMk cId="4005420128" sldId="258"/>
            <ac:spMk id="2" creationId="{6C0C99EE-0049-44A5-9FCA-A9B00EF6E4BD}"/>
          </ac:spMkLst>
        </pc:spChg>
        <pc:spChg chg="mod">
          <ac:chgData name="Charles Lakes" userId="ea0cd9429cdefcd6" providerId="LiveId" clId="{89D308DC-1A23-475F-ABC0-292305B188D0}" dt="2021-09-23T01:38:20.260" v="3328" actId="20577"/>
          <ac:spMkLst>
            <pc:docMk/>
            <pc:sldMk cId="4005420128" sldId="258"/>
            <ac:spMk id="3" creationId="{8F31F51C-8D9C-4273-8DA4-A4C79853AE6F}"/>
          </ac:spMkLst>
        </pc:spChg>
        <pc:spChg chg="add mod">
          <ac:chgData name="Charles Lakes" userId="ea0cd9429cdefcd6" providerId="LiveId" clId="{89D308DC-1A23-475F-ABC0-292305B188D0}" dt="2021-08-21T02:36:09.582" v="556" actId="20577"/>
          <ac:spMkLst>
            <pc:docMk/>
            <pc:sldMk cId="4005420128" sldId="258"/>
            <ac:spMk id="4" creationId="{10E5F221-0419-4800-AA5B-E60309399C05}"/>
          </ac:spMkLst>
        </pc:spChg>
      </pc:sldChg>
      <pc:sldChg chg="modSp mod ord modNotesTx">
        <pc:chgData name="Charles Lakes" userId="ea0cd9429cdefcd6" providerId="LiveId" clId="{89D308DC-1A23-475F-ABC0-292305B188D0}" dt="2021-10-09T01:19:45.061" v="3429" actId="20577"/>
        <pc:sldMkLst>
          <pc:docMk/>
          <pc:sldMk cId="3207503326" sldId="259"/>
        </pc:sldMkLst>
        <pc:spChg chg="mod">
          <ac:chgData name="Charles Lakes" userId="ea0cd9429cdefcd6" providerId="LiveId" clId="{89D308DC-1A23-475F-ABC0-292305B188D0}" dt="2021-08-21T02:05:59.183" v="194" actId="6549"/>
          <ac:spMkLst>
            <pc:docMk/>
            <pc:sldMk cId="3207503326" sldId="259"/>
            <ac:spMk id="5" creationId="{67DABD4F-D4A2-48C4-B3A7-0148682780C8}"/>
          </ac:spMkLst>
        </pc:spChg>
        <pc:spChg chg="mod">
          <ac:chgData name="Charles Lakes" userId="ea0cd9429cdefcd6" providerId="LiveId" clId="{89D308DC-1A23-475F-ABC0-292305B188D0}" dt="2021-08-21T02:06:08.245" v="209" actId="6549"/>
          <ac:spMkLst>
            <pc:docMk/>
            <pc:sldMk cId="3207503326" sldId="259"/>
            <ac:spMk id="6" creationId="{BA4DC291-77D8-4C90-AAA4-6595AB602DB7}"/>
          </ac:spMkLst>
        </pc:spChg>
        <pc:spChg chg="mod">
          <ac:chgData name="Charles Lakes" userId="ea0cd9429cdefcd6" providerId="LiveId" clId="{89D308DC-1A23-475F-ABC0-292305B188D0}" dt="2021-08-21T02:06:22.082" v="230" actId="6549"/>
          <ac:spMkLst>
            <pc:docMk/>
            <pc:sldMk cId="3207503326" sldId="259"/>
            <ac:spMk id="7" creationId="{AB0464B0-5A75-4E27-93F6-74BC437D9018}"/>
          </ac:spMkLst>
        </pc:spChg>
        <pc:spChg chg="mod">
          <ac:chgData name="Charles Lakes" userId="ea0cd9429cdefcd6" providerId="LiveId" clId="{89D308DC-1A23-475F-ABC0-292305B188D0}" dt="2021-08-21T02:06:33.944" v="252" actId="20577"/>
          <ac:spMkLst>
            <pc:docMk/>
            <pc:sldMk cId="3207503326" sldId="259"/>
            <ac:spMk id="8" creationId="{75BFB95F-A072-4602-8F21-9EE15B0ED868}"/>
          </ac:spMkLst>
        </pc:spChg>
        <pc:spChg chg="mod">
          <ac:chgData name="Charles Lakes" userId="ea0cd9429cdefcd6" providerId="LiveId" clId="{89D308DC-1A23-475F-ABC0-292305B188D0}" dt="2021-08-21T02:06:43.494" v="272" actId="6549"/>
          <ac:spMkLst>
            <pc:docMk/>
            <pc:sldMk cId="3207503326" sldId="259"/>
            <ac:spMk id="22" creationId="{5D237430-4726-4B14-992A-04428B7031EB}"/>
          </ac:spMkLst>
        </pc:spChg>
        <pc:spChg chg="mod">
          <ac:chgData name="Charles Lakes" userId="ea0cd9429cdefcd6" providerId="LiveId" clId="{89D308DC-1A23-475F-ABC0-292305B188D0}" dt="2021-08-21T02:06:53.383" v="287" actId="20577"/>
          <ac:spMkLst>
            <pc:docMk/>
            <pc:sldMk cId="3207503326" sldId="259"/>
            <ac:spMk id="23" creationId="{5C1C028A-8E7C-4629-AF99-7D2BA9C43D8F}"/>
          </ac:spMkLst>
        </pc:spChg>
        <pc:spChg chg="mod">
          <ac:chgData name="Charles Lakes" userId="ea0cd9429cdefcd6" providerId="LiveId" clId="{89D308DC-1A23-475F-ABC0-292305B188D0}" dt="2021-08-21T02:07:06.282" v="307" actId="6549"/>
          <ac:spMkLst>
            <pc:docMk/>
            <pc:sldMk cId="3207503326" sldId="259"/>
            <ac:spMk id="24" creationId="{EB1E7227-4829-41C8-95D8-67C0B7E72D3D}"/>
          </ac:spMkLst>
        </pc:spChg>
        <pc:cxnChg chg="mod">
          <ac:chgData name="Charles Lakes" userId="ea0cd9429cdefcd6" providerId="LiveId" clId="{89D308DC-1A23-475F-ABC0-292305B188D0}" dt="2021-08-21T01:56:30.364" v="19" actId="1582"/>
          <ac:cxnSpMkLst>
            <pc:docMk/>
            <pc:sldMk cId="3207503326" sldId="259"/>
            <ac:cxnSpMk id="10" creationId="{F0E87862-5092-446F-860F-6B4C3DD9E324}"/>
          </ac:cxnSpMkLst>
        </pc:cxnChg>
        <pc:cxnChg chg="mod">
          <ac:chgData name="Charles Lakes" userId="ea0cd9429cdefcd6" providerId="LiveId" clId="{89D308DC-1A23-475F-ABC0-292305B188D0}" dt="2021-08-21T01:58:02.279" v="53" actId="20577"/>
          <ac:cxnSpMkLst>
            <pc:docMk/>
            <pc:sldMk cId="3207503326" sldId="259"/>
            <ac:cxnSpMk id="12" creationId="{D307A45F-4FE6-4E93-B3AE-1DC2E205CDD7}"/>
          </ac:cxnSpMkLst>
        </pc:cxnChg>
        <pc:cxnChg chg="mod">
          <ac:chgData name="Charles Lakes" userId="ea0cd9429cdefcd6" providerId="LiveId" clId="{89D308DC-1A23-475F-ABC0-292305B188D0}" dt="2021-08-21T01:58:02.279" v="53" actId="20577"/>
          <ac:cxnSpMkLst>
            <pc:docMk/>
            <pc:sldMk cId="3207503326" sldId="259"/>
            <ac:cxnSpMk id="16" creationId="{6AD31F85-AF4C-43F3-BA88-2ABF6AD605EC}"/>
          </ac:cxnSpMkLst>
        </pc:cxnChg>
        <pc:cxnChg chg="mod">
          <ac:chgData name="Charles Lakes" userId="ea0cd9429cdefcd6" providerId="LiveId" clId="{89D308DC-1A23-475F-ABC0-292305B188D0}" dt="2021-08-21T01:56:58.270" v="21" actId="1582"/>
          <ac:cxnSpMkLst>
            <pc:docMk/>
            <pc:sldMk cId="3207503326" sldId="259"/>
            <ac:cxnSpMk id="26" creationId="{35156540-C3C8-491F-A82C-ECA85013C73E}"/>
          </ac:cxnSpMkLst>
        </pc:cxnChg>
        <pc:cxnChg chg="mod">
          <ac:chgData name="Charles Lakes" userId="ea0cd9429cdefcd6" providerId="LiveId" clId="{89D308DC-1A23-475F-ABC0-292305B188D0}" dt="2021-08-21T01:56:58.270" v="21" actId="1582"/>
          <ac:cxnSpMkLst>
            <pc:docMk/>
            <pc:sldMk cId="3207503326" sldId="259"/>
            <ac:cxnSpMk id="28" creationId="{2A8B5220-5502-453A-A2E1-A55B2C9C3C3C}"/>
          </ac:cxnSpMkLst>
        </pc:cxnChg>
        <pc:cxnChg chg="mod">
          <ac:chgData name="Charles Lakes" userId="ea0cd9429cdefcd6" providerId="LiveId" clId="{89D308DC-1A23-475F-ABC0-292305B188D0}" dt="2021-08-21T02:04:10.645" v="166" actId="20577"/>
          <ac:cxnSpMkLst>
            <pc:docMk/>
            <pc:sldMk cId="3207503326" sldId="259"/>
            <ac:cxnSpMk id="33" creationId="{5520AB50-8254-4BDE-BB5A-A9451093E6C6}"/>
          </ac:cxnSpMkLst>
        </pc:cxnChg>
      </pc:sldChg>
      <pc:sldChg chg="add ord modNotesTx">
        <pc:chgData name="Charles Lakes" userId="ea0cd9429cdefcd6" providerId="LiveId" clId="{89D308DC-1A23-475F-ABC0-292305B188D0}" dt="2021-09-20T15:32:40.041" v="2624" actId="5793"/>
        <pc:sldMkLst>
          <pc:docMk/>
          <pc:sldMk cId="1036965285" sldId="260"/>
        </pc:sldMkLst>
      </pc:sldChg>
      <pc:sldChg chg="del">
        <pc:chgData name="Charles Lakes" userId="ea0cd9429cdefcd6" providerId="LiveId" clId="{89D308DC-1A23-475F-ABC0-292305B188D0}" dt="2021-08-21T02:05:11.657" v="181" actId="2696"/>
        <pc:sldMkLst>
          <pc:docMk/>
          <pc:sldMk cId="1762538612" sldId="260"/>
        </pc:sldMkLst>
      </pc:sldChg>
      <pc:sldChg chg="addSp delSp modSp add mod ord modNotesTx">
        <pc:chgData name="Charles Lakes" userId="ea0cd9429cdefcd6" providerId="LiveId" clId="{89D308DC-1A23-475F-ABC0-292305B188D0}" dt="2021-09-21T23:42:56.568" v="3091" actId="20577"/>
        <pc:sldMkLst>
          <pc:docMk/>
          <pc:sldMk cId="2754463127" sldId="261"/>
        </pc:sldMkLst>
        <pc:spChg chg="mod">
          <ac:chgData name="Charles Lakes" userId="ea0cd9429cdefcd6" providerId="LiveId" clId="{89D308DC-1A23-475F-ABC0-292305B188D0}" dt="2021-08-21T02:17:01.176" v="375" actId="6549"/>
          <ac:spMkLst>
            <pc:docMk/>
            <pc:sldMk cId="2754463127" sldId="261"/>
            <ac:spMk id="2" creationId="{6C0C99EE-0049-44A5-9FCA-A9B00EF6E4BD}"/>
          </ac:spMkLst>
        </pc:spChg>
        <pc:spChg chg="mod">
          <ac:chgData name="Charles Lakes" userId="ea0cd9429cdefcd6" providerId="LiveId" clId="{89D308DC-1A23-475F-ABC0-292305B188D0}" dt="2021-09-21T23:20:40.125" v="3023" actId="20577"/>
          <ac:spMkLst>
            <pc:docMk/>
            <pc:sldMk cId="2754463127" sldId="261"/>
            <ac:spMk id="3" creationId="{8F31F51C-8D9C-4273-8DA4-A4C79853AE6F}"/>
          </ac:spMkLst>
        </pc:spChg>
        <pc:spChg chg="del">
          <ac:chgData name="Charles Lakes" userId="ea0cd9429cdefcd6" providerId="LiveId" clId="{89D308DC-1A23-475F-ABC0-292305B188D0}" dt="2021-08-21T02:30:20.171" v="386" actId="478"/>
          <ac:spMkLst>
            <pc:docMk/>
            <pc:sldMk cId="2754463127" sldId="261"/>
            <ac:spMk id="5" creationId="{67DABD4F-D4A2-48C4-B3A7-0148682780C8}"/>
          </ac:spMkLst>
        </pc:spChg>
        <pc:spChg chg="del">
          <ac:chgData name="Charles Lakes" userId="ea0cd9429cdefcd6" providerId="LiveId" clId="{89D308DC-1A23-475F-ABC0-292305B188D0}" dt="2021-08-21T02:30:13.957" v="385" actId="478"/>
          <ac:spMkLst>
            <pc:docMk/>
            <pc:sldMk cId="2754463127" sldId="261"/>
            <ac:spMk id="6" creationId="{BA4DC291-77D8-4C90-AAA4-6595AB602DB7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7" creationId="{AB0464B0-5A75-4E27-93F6-74BC437D9018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8" creationId="{75BFB95F-A072-4602-8F21-9EE15B0ED868}"/>
          </ac:spMkLst>
        </pc:spChg>
        <pc:spChg chg="add del mod">
          <ac:chgData name="Charles Lakes" userId="ea0cd9429cdefcd6" providerId="LiveId" clId="{89D308DC-1A23-475F-ABC0-292305B188D0}" dt="2021-08-21T02:30:06.788" v="384" actId="478"/>
          <ac:spMkLst>
            <pc:docMk/>
            <pc:sldMk cId="2754463127" sldId="261"/>
            <ac:spMk id="19" creationId="{9D276647-CF19-4F3D-95FC-6A7DAA8469BA}"/>
          </ac:spMkLst>
        </pc:spChg>
        <pc:spChg chg="add del mod">
          <ac:chgData name="Charles Lakes" userId="ea0cd9429cdefcd6" providerId="LiveId" clId="{89D308DC-1A23-475F-ABC0-292305B188D0}" dt="2021-08-21T02:30:06.788" v="384" actId="478"/>
          <ac:spMkLst>
            <pc:docMk/>
            <pc:sldMk cId="2754463127" sldId="261"/>
            <ac:spMk id="20" creationId="{C32D17B3-34A1-4CE6-B1A4-5DBE0838B815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22" creationId="{5D237430-4726-4B14-992A-04428B7031EB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23" creationId="{5C1C028A-8E7C-4629-AF99-7D2BA9C43D8F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24" creationId="{EB1E7227-4829-41C8-95D8-67C0B7E72D3D}"/>
          </ac:spMkLst>
        </pc:spChg>
        <pc:picChg chg="add del mod">
          <ac:chgData name="Charles Lakes" userId="ea0cd9429cdefcd6" providerId="LiveId" clId="{89D308DC-1A23-475F-ABC0-292305B188D0}" dt="2021-09-17T02:27:21.138" v="1256" actId="478"/>
          <ac:picMkLst>
            <pc:docMk/>
            <pc:sldMk cId="2754463127" sldId="261"/>
            <ac:picMk id="5" creationId="{48D15DE3-D37D-413A-B4C5-CB8C62D3605E}"/>
          </ac:picMkLst>
        </pc:picChg>
        <pc:picChg chg="add mod">
          <ac:chgData name="Charles Lakes" userId="ea0cd9429cdefcd6" providerId="LiveId" clId="{89D308DC-1A23-475F-ABC0-292305B188D0}" dt="2021-09-19T15:38:43.963" v="1751" actId="1076"/>
          <ac:picMkLst>
            <pc:docMk/>
            <pc:sldMk cId="2754463127" sldId="261"/>
            <ac:picMk id="7" creationId="{442FE367-A29E-4670-8F23-4382B226F6E1}"/>
          </ac:picMkLst>
        </pc:picChg>
        <pc:picChg chg="add del mod">
          <ac:chgData name="Charles Lakes" userId="ea0cd9429cdefcd6" providerId="LiveId" clId="{89D308DC-1A23-475F-ABC0-292305B188D0}" dt="2021-09-17T02:20:36.335" v="1182" actId="478"/>
          <ac:picMkLst>
            <pc:docMk/>
            <pc:sldMk cId="2754463127" sldId="261"/>
            <ac:picMk id="9" creationId="{DB6F77F8-D988-41A9-80FE-D906056EFFB3}"/>
          </ac:picMkLst>
        </pc:pic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10" creationId="{F0E87862-5092-446F-860F-6B4C3DD9E324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12" creationId="{D307A45F-4FE6-4E93-B3AE-1DC2E205CDD7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16" creationId="{6AD31F85-AF4C-43F3-BA88-2ABF6AD605EC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26" creationId="{35156540-C3C8-491F-A82C-ECA85013C73E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28" creationId="{2A8B5220-5502-453A-A2E1-A55B2C9C3C3C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33" creationId="{5520AB50-8254-4BDE-BB5A-A9451093E6C6}"/>
          </ac:cxnSpMkLst>
        </pc:cxnChg>
      </pc:sldChg>
      <pc:sldChg chg="add del">
        <pc:chgData name="Charles Lakes" userId="ea0cd9429cdefcd6" providerId="LiveId" clId="{89D308DC-1A23-475F-ABC0-292305B188D0}" dt="2021-08-21T02:37:29.763" v="560" actId="2696"/>
        <pc:sldMkLst>
          <pc:docMk/>
          <pc:sldMk cId="1246570128" sldId="262"/>
        </pc:sldMkLst>
      </pc:sldChg>
      <pc:sldChg chg="addSp delSp modSp add mod modNotesTx">
        <pc:chgData name="Charles Lakes" userId="ea0cd9429cdefcd6" providerId="LiveId" clId="{89D308DC-1A23-475F-ABC0-292305B188D0}" dt="2021-09-21T23:43:49.566" v="3094" actId="207"/>
        <pc:sldMkLst>
          <pc:docMk/>
          <pc:sldMk cId="3308406434" sldId="262"/>
        </pc:sldMkLst>
        <pc:spChg chg="mod">
          <ac:chgData name="Charles Lakes" userId="ea0cd9429cdefcd6" providerId="LiveId" clId="{89D308DC-1A23-475F-ABC0-292305B188D0}" dt="2021-09-21T23:43:49.566" v="3094" actId="207"/>
          <ac:spMkLst>
            <pc:docMk/>
            <pc:sldMk cId="3308406434" sldId="262"/>
            <ac:spMk id="2" creationId="{6C0C99EE-0049-44A5-9FCA-A9B00EF6E4BD}"/>
          </ac:spMkLst>
        </pc:spChg>
        <pc:spChg chg="del">
          <ac:chgData name="Charles Lakes" userId="ea0cd9429cdefcd6" providerId="LiveId" clId="{89D308DC-1A23-475F-ABC0-292305B188D0}" dt="2021-09-15T23:33:14.023" v="814" actId="478"/>
          <ac:spMkLst>
            <pc:docMk/>
            <pc:sldMk cId="3308406434" sldId="262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15T23:33:16.179" v="815" actId="478"/>
          <ac:spMkLst>
            <pc:docMk/>
            <pc:sldMk cId="3308406434" sldId="262"/>
            <ac:spMk id="5" creationId="{6C11EC07-2DED-41B6-8084-6E71B2F6FD73}"/>
          </ac:spMkLst>
        </pc:spChg>
        <pc:picChg chg="del">
          <ac:chgData name="Charles Lakes" userId="ea0cd9429cdefcd6" providerId="LiveId" clId="{89D308DC-1A23-475F-ABC0-292305B188D0}" dt="2021-09-15T23:32:58.680" v="793" actId="478"/>
          <ac:picMkLst>
            <pc:docMk/>
            <pc:sldMk cId="3308406434" sldId="262"/>
            <ac:picMk id="9" creationId="{DB6F77F8-D988-41A9-80FE-D906056EFFB3}"/>
          </ac:picMkLst>
        </pc:picChg>
      </pc:sldChg>
      <pc:sldChg chg="addSp modSp add del mod ord modNotesTx">
        <pc:chgData name="Charles Lakes" userId="ea0cd9429cdefcd6" providerId="LiveId" clId="{89D308DC-1A23-475F-ABC0-292305B188D0}" dt="2021-09-18T17:32:17.803" v="1549" actId="47"/>
        <pc:sldMkLst>
          <pc:docMk/>
          <pc:sldMk cId="1548986944" sldId="263"/>
        </pc:sldMkLst>
        <pc:spChg chg="mod">
          <ac:chgData name="Charles Lakes" userId="ea0cd9429cdefcd6" providerId="LiveId" clId="{89D308DC-1A23-475F-ABC0-292305B188D0}" dt="2021-09-17T02:07:16.179" v="1170" actId="1076"/>
          <ac:spMkLst>
            <pc:docMk/>
            <pc:sldMk cId="1548986944" sldId="263"/>
            <ac:spMk id="2" creationId="{6C0C99EE-0049-44A5-9FCA-A9B00EF6E4BD}"/>
          </ac:spMkLst>
        </pc:spChg>
        <pc:spChg chg="add mod ord">
          <ac:chgData name="Charles Lakes" userId="ea0cd9429cdefcd6" providerId="LiveId" clId="{89D308DC-1A23-475F-ABC0-292305B188D0}" dt="2021-09-16T21:32:51.235" v="1012" actId="1076"/>
          <ac:spMkLst>
            <pc:docMk/>
            <pc:sldMk cId="1548986944" sldId="263"/>
            <ac:spMk id="3" creationId="{A747337E-09B2-475D-8A9E-66555EC7A433}"/>
          </ac:spMkLst>
        </pc:spChg>
        <pc:spChg chg="add mod ord">
          <ac:chgData name="Charles Lakes" userId="ea0cd9429cdefcd6" providerId="LiveId" clId="{89D308DC-1A23-475F-ABC0-292305B188D0}" dt="2021-09-16T21:33:21.701" v="1102" actId="1076"/>
          <ac:spMkLst>
            <pc:docMk/>
            <pc:sldMk cId="1548986944" sldId="263"/>
            <ac:spMk id="4" creationId="{BF12973F-C446-4747-83C7-3341A208454C}"/>
          </ac:spMkLst>
        </pc:spChg>
        <pc:spChg chg="add mod ord">
          <ac:chgData name="Charles Lakes" userId="ea0cd9429cdefcd6" providerId="LiveId" clId="{89D308DC-1A23-475F-ABC0-292305B188D0}" dt="2021-09-16T21:31:30.798" v="993" actId="167"/>
          <ac:spMkLst>
            <pc:docMk/>
            <pc:sldMk cId="1548986944" sldId="263"/>
            <ac:spMk id="5" creationId="{2779A456-0428-4897-81B8-CABCD6EF633B}"/>
          </ac:spMkLst>
        </pc:spChg>
        <pc:spChg chg="add mod">
          <ac:chgData name="Charles Lakes" userId="ea0cd9429cdefcd6" providerId="LiveId" clId="{89D308DC-1A23-475F-ABC0-292305B188D0}" dt="2021-09-16T21:33:27.770" v="1103" actId="1076"/>
          <ac:spMkLst>
            <pc:docMk/>
            <pc:sldMk cId="1548986944" sldId="263"/>
            <ac:spMk id="6" creationId="{8D85BD45-81AB-4343-B26D-3AFF35900E5F}"/>
          </ac:spMkLst>
        </pc:spChg>
        <pc:spChg chg="add mod">
          <ac:chgData name="Charles Lakes" userId="ea0cd9429cdefcd6" providerId="LiveId" clId="{89D308DC-1A23-475F-ABC0-292305B188D0}" dt="2021-09-16T21:33:48.802" v="1137" actId="20577"/>
          <ac:spMkLst>
            <pc:docMk/>
            <pc:sldMk cId="1548986944" sldId="263"/>
            <ac:spMk id="7" creationId="{217BB598-8C95-4B34-85E6-D2DE1E45DE8B}"/>
          </ac:spMkLst>
        </pc:spChg>
      </pc:sldChg>
      <pc:sldChg chg="addSp delSp modSp add mod modNotesTx">
        <pc:chgData name="Charles Lakes" userId="ea0cd9429cdefcd6" providerId="LiveId" clId="{89D308DC-1A23-475F-ABC0-292305B188D0}" dt="2021-09-19T15:39:44.589" v="1754" actId="14100"/>
        <pc:sldMkLst>
          <pc:docMk/>
          <pc:sldMk cId="616773062" sldId="264"/>
        </pc:sldMkLst>
        <pc:spChg chg="mod">
          <ac:chgData name="Charles Lakes" userId="ea0cd9429cdefcd6" providerId="LiveId" clId="{89D308DC-1A23-475F-ABC0-292305B188D0}" dt="2021-09-17T02:31:11.506" v="1263" actId="14100"/>
          <ac:spMkLst>
            <pc:docMk/>
            <pc:sldMk cId="616773062" sldId="264"/>
            <ac:spMk id="2" creationId="{6C0C99EE-0049-44A5-9FCA-A9B00EF6E4BD}"/>
          </ac:spMkLst>
        </pc:spChg>
        <pc:spChg chg="del mod">
          <ac:chgData name="Charles Lakes" userId="ea0cd9429cdefcd6" providerId="LiveId" clId="{89D308DC-1A23-475F-ABC0-292305B188D0}" dt="2021-09-17T02:21:58.320" v="1234" actId="478"/>
          <ac:spMkLst>
            <pc:docMk/>
            <pc:sldMk cId="616773062" sldId="264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17T02:22:01.646" v="1235" actId="478"/>
          <ac:spMkLst>
            <pc:docMk/>
            <pc:sldMk cId="616773062" sldId="264"/>
            <ac:spMk id="7" creationId="{B7C06051-2D90-4873-B213-39C41B5A0A3B}"/>
          </ac:spMkLst>
        </pc:spChg>
        <pc:spChg chg="add del">
          <ac:chgData name="Charles Lakes" userId="ea0cd9429cdefcd6" providerId="LiveId" clId="{89D308DC-1A23-475F-ABC0-292305B188D0}" dt="2021-09-17T02:18:35.438" v="1174" actId="26606"/>
          <ac:spMkLst>
            <pc:docMk/>
            <pc:sldMk cId="616773062" sldId="264"/>
            <ac:spMk id="14" creationId="{131B92B6-C88C-40E0-83F5-237D128B9322}"/>
          </ac:spMkLst>
        </pc:spChg>
        <pc:picChg chg="add mod">
          <ac:chgData name="Charles Lakes" userId="ea0cd9429cdefcd6" providerId="LiveId" clId="{89D308DC-1A23-475F-ABC0-292305B188D0}" dt="2021-09-17T02:23:35.037" v="1240" actId="14100"/>
          <ac:picMkLst>
            <pc:docMk/>
            <pc:sldMk cId="616773062" sldId="264"/>
            <ac:picMk id="5" creationId="{9CD9E4B0-FD8D-4D17-B47F-0CFBF327EAA7}"/>
          </ac:picMkLst>
        </pc:picChg>
        <pc:picChg chg="del mod">
          <ac:chgData name="Charles Lakes" userId="ea0cd9429cdefcd6" providerId="LiveId" clId="{89D308DC-1A23-475F-ABC0-292305B188D0}" dt="2021-09-17T02:18:47.539" v="1177" actId="478"/>
          <ac:picMkLst>
            <pc:docMk/>
            <pc:sldMk cId="616773062" sldId="264"/>
            <ac:picMk id="9" creationId="{DB6F77F8-D988-41A9-80FE-D906056EFFB3}"/>
          </ac:picMkLst>
        </pc:picChg>
        <pc:picChg chg="add mod">
          <ac:chgData name="Charles Lakes" userId="ea0cd9429cdefcd6" providerId="LiveId" clId="{89D308DC-1A23-475F-ABC0-292305B188D0}" dt="2021-09-19T15:39:44.589" v="1754" actId="14100"/>
          <ac:picMkLst>
            <pc:docMk/>
            <pc:sldMk cId="616773062" sldId="264"/>
            <ac:picMk id="10" creationId="{AE783EC5-050B-4054-A5AA-1F107953FA56}"/>
          </ac:picMkLst>
        </pc:picChg>
      </pc:sldChg>
      <pc:sldChg chg="addSp delSp modSp add mod modNotesTx">
        <pc:chgData name="Charles Lakes" userId="ea0cd9429cdefcd6" providerId="LiveId" clId="{89D308DC-1A23-475F-ABC0-292305B188D0}" dt="2021-09-22T00:08:23.929" v="3283" actId="1076"/>
        <pc:sldMkLst>
          <pc:docMk/>
          <pc:sldMk cId="2987844266" sldId="265"/>
        </pc:sldMkLst>
        <pc:spChg chg="mod">
          <ac:chgData name="Charles Lakes" userId="ea0cd9429cdefcd6" providerId="LiveId" clId="{89D308DC-1A23-475F-ABC0-292305B188D0}" dt="2021-09-21T23:58:56.109" v="3139" actId="20577"/>
          <ac:spMkLst>
            <pc:docMk/>
            <pc:sldMk cId="2987844266" sldId="265"/>
            <ac:spMk id="2" creationId="{6C0C99EE-0049-44A5-9FCA-A9B00EF6E4BD}"/>
          </ac:spMkLst>
        </pc:spChg>
        <pc:spChg chg="del mod">
          <ac:chgData name="Charles Lakes" userId="ea0cd9429cdefcd6" providerId="LiveId" clId="{89D308DC-1A23-475F-ABC0-292305B188D0}" dt="2021-09-17T02:21:30.972" v="1209" actId="478"/>
          <ac:spMkLst>
            <pc:docMk/>
            <pc:sldMk cId="2987844266" sldId="265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17T02:21:38.226" v="1210" actId="478"/>
          <ac:spMkLst>
            <pc:docMk/>
            <pc:sldMk cId="2987844266" sldId="265"/>
            <ac:spMk id="5" creationId="{E48E4EE5-432F-45A3-B81C-22541A7681A0}"/>
          </ac:spMkLst>
        </pc:spChg>
        <pc:picChg chg="add mod">
          <ac:chgData name="Charles Lakes" userId="ea0cd9429cdefcd6" providerId="LiveId" clId="{89D308DC-1A23-475F-ABC0-292305B188D0}" dt="2021-09-22T00:08:14.743" v="3280" actId="14100"/>
          <ac:picMkLst>
            <pc:docMk/>
            <pc:sldMk cId="2987844266" sldId="265"/>
            <ac:picMk id="7" creationId="{134ECD31-8D8D-4F5B-969B-4B735D04E066}"/>
          </ac:picMkLst>
        </pc:picChg>
        <pc:picChg chg="del mod">
          <ac:chgData name="Charles Lakes" userId="ea0cd9429cdefcd6" providerId="LiveId" clId="{89D308DC-1A23-475F-ABC0-292305B188D0}" dt="2021-09-21T23:58:11.623" v="3101" actId="478"/>
          <ac:picMkLst>
            <pc:docMk/>
            <pc:sldMk cId="2987844266" sldId="265"/>
            <ac:picMk id="9" creationId="{DB6F77F8-D988-41A9-80FE-D906056EFFB3}"/>
          </ac:picMkLst>
        </pc:picChg>
        <pc:picChg chg="add mod">
          <ac:chgData name="Charles Lakes" userId="ea0cd9429cdefcd6" providerId="LiveId" clId="{89D308DC-1A23-475F-ABC0-292305B188D0}" dt="2021-09-22T00:08:23.929" v="3283" actId="1076"/>
          <ac:picMkLst>
            <pc:docMk/>
            <pc:sldMk cId="2987844266" sldId="265"/>
            <ac:picMk id="10" creationId="{86CF6434-FFBB-4152-9C69-ADE4CFFB7224}"/>
          </ac:picMkLst>
        </pc:picChg>
      </pc:sldChg>
      <pc:sldChg chg="modSp add del mod">
        <pc:chgData name="Charles Lakes" userId="ea0cd9429cdefcd6" providerId="LiveId" clId="{89D308DC-1A23-475F-ABC0-292305B188D0}" dt="2021-09-17T19:05:22.274" v="1268" actId="2696"/>
        <pc:sldMkLst>
          <pc:docMk/>
          <pc:sldMk cId="2950110087" sldId="266"/>
        </pc:sldMkLst>
        <pc:spChg chg="mod">
          <ac:chgData name="Charles Lakes" userId="ea0cd9429cdefcd6" providerId="LiveId" clId="{89D308DC-1A23-475F-ABC0-292305B188D0}" dt="2021-09-17T02:31:28.708" v="1266" actId="20577"/>
          <ac:spMkLst>
            <pc:docMk/>
            <pc:sldMk cId="2950110087" sldId="266"/>
            <ac:spMk id="2" creationId="{6C0C99EE-0049-44A5-9FCA-A9B00EF6E4BD}"/>
          </ac:spMkLst>
        </pc:spChg>
        <pc:picChg chg="mod">
          <ac:chgData name="Charles Lakes" userId="ea0cd9429cdefcd6" providerId="LiveId" clId="{89D308DC-1A23-475F-ABC0-292305B188D0}" dt="2021-09-17T02:35:04.123" v="1267" actId="1076"/>
          <ac:picMkLst>
            <pc:docMk/>
            <pc:sldMk cId="2950110087" sldId="266"/>
            <ac:picMk id="5" creationId="{9CD9E4B0-FD8D-4D17-B47F-0CFBF327EAA7}"/>
          </ac:picMkLst>
        </pc:picChg>
      </pc:sldChg>
      <pc:sldChg chg="addSp delSp modSp add mod modNotesTx">
        <pc:chgData name="Charles Lakes" userId="ea0cd9429cdefcd6" providerId="LiveId" clId="{89D308DC-1A23-475F-ABC0-292305B188D0}" dt="2021-10-08T23:10:25.069" v="3359" actId="20577"/>
        <pc:sldMkLst>
          <pc:docMk/>
          <pc:sldMk cId="4136616260" sldId="266"/>
        </pc:sldMkLst>
        <pc:spChg chg="del">
          <ac:chgData name="Charles Lakes" userId="ea0cd9429cdefcd6" providerId="LiveId" clId="{89D308DC-1A23-475F-ABC0-292305B188D0}" dt="2021-09-18T03:43:00.390" v="1403" actId="478"/>
          <ac:spMkLst>
            <pc:docMk/>
            <pc:sldMk cId="4136616260" sldId="266"/>
            <ac:spMk id="2" creationId="{6C0C99EE-0049-44A5-9FCA-A9B00EF6E4BD}"/>
          </ac:spMkLst>
        </pc:spChg>
        <pc:spChg chg="del">
          <ac:chgData name="Charles Lakes" userId="ea0cd9429cdefcd6" providerId="LiveId" clId="{89D308DC-1A23-475F-ABC0-292305B188D0}" dt="2021-09-18T03:38:43.789" v="1274" actId="478"/>
          <ac:spMkLst>
            <pc:docMk/>
            <pc:sldMk cId="4136616260" sldId="266"/>
            <ac:spMk id="3" creationId="{A747337E-09B2-475D-8A9E-66555EC7A433}"/>
          </ac:spMkLst>
        </pc:spChg>
        <pc:spChg chg="del mod">
          <ac:chgData name="Charles Lakes" userId="ea0cd9429cdefcd6" providerId="LiveId" clId="{89D308DC-1A23-475F-ABC0-292305B188D0}" dt="2021-09-18T03:38:41.737" v="1273" actId="478"/>
          <ac:spMkLst>
            <pc:docMk/>
            <pc:sldMk cId="4136616260" sldId="266"/>
            <ac:spMk id="4" creationId="{BF12973F-C446-4747-83C7-3341A208454C}"/>
          </ac:spMkLst>
        </pc:spChg>
        <pc:spChg chg="del">
          <ac:chgData name="Charles Lakes" userId="ea0cd9429cdefcd6" providerId="LiveId" clId="{89D308DC-1A23-475F-ABC0-292305B188D0}" dt="2021-09-18T03:38:36.297" v="1271" actId="478"/>
          <ac:spMkLst>
            <pc:docMk/>
            <pc:sldMk cId="4136616260" sldId="266"/>
            <ac:spMk id="5" creationId="{2779A456-0428-4897-81B8-CABCD6EF633B}"/>
          </ac:spMkLst>
        </pc:spChg>
        <pc:spChg chg="del">
          <ac:chgData name="Charles Lakes" userId="ea0cd9429cdefcd6" providerId="LiveId" clId="{89D308DC-1A23-475F-ABC0-292305B188D0}" dt="2021-09-18T03:42:42.667" v="1401" actId="478"/>
          <ac:spMkLst>
            <pc:docMk/>
            <pc:sldMk cId="4136616260" sldId="266"/>
            <ac:spMk id="6" creationId="{8D85BD45-81AB-4343-B26D-3AFF35900E5F}"/>
          </ac:spMkLst>
        </pc:spChg>
        <pc:spChg chg="del">
          <ac:chgData name="Charles Lakes" userId="ea0cd9429cdefcd6" providerId="LiveId" clId="{89D308DC-1A23-475F-ABC0-292305B188D0}" dt="2021-09-18T03:42:30.665" v="1399" actId="478"/>
          <ac:spMkLst>
            <pc:docMk/>
            <pc:sldMk cId="4136616260" sldId="266"/>
            <ac:spMk id="7" creationId="{217BB598-8C95-4B34-85E6-D2DE1E45DE8B}"/>
          </ac:spMkLst>
        </pc:spChg>
        <pc:spChg chg="add mod">
          <ac:chgData name="Charles Lakes" userId="ea0cd9429cdefcd6" providerId="LiveId" clId="{89D308DC-1A23-475F-ABC0-292305B188D0}" dt="2021-09-21T01:57:51.278" v="2893" actId="20577"/>
          <ac:spMkLst>
            <pc:docMk/>
            <pc:sldMk cId="4136616260" sldId="266"/>
            <ac:spMk id="8" creationId="{9A55FF87-A359-4AD9-AC87-0983A0B23751}"/>
          </ac:spMkLst>
        </pc:spChg>
        <pc:spChg chg="add del mod">
          <ac:chgData name="Charles Lakes" userId="ea0cd9429cdefcd6" providerId="LiveId" clId="{89D308DC-1A23-475F-ABC0-292305B188D0}" dt="2021-09-18T03:42:52.875" v="1402" actId="478"/>
          <ac:spMkLst>
            <pc:docMk/>
            <pc:sldMk cId="4136616260" sldId="266"/>
            <ac:spMk id="9" creationId="{D53E7EA3-DD1C-4B6B-8113-66B19418DF93}"/>
          </ac:spMkLst>
        </pc:spChg>
        <pc:spChg chg="add del mod">
          <ac:chgData name="Charles Lakes" userId="ea0cd9429cdefcd6" providerId="LiveId" clId="{89D308DC-1A23-475F-ABC0-292305B188D0}" dt="2021-09-18T03:42:34.919" v="1400" actId="478"/>
          <ac:spMkLst>
            <pc:docMk/>
            <pc:sldMk cId="4136616260" sldId="266"/>
            <ac:spMk id="10" creationId="{D8E83669-417C-4A39-B7EC-B7DF4403A9B3}"/>
          </ac:spMkLst>
        </pc:spChg>
        <pc:spChg chg="add del mod">
          <ac:chgData name="Charles Lakes" userId="ea0cd9429cdefcd6" providerId="LiveId" clId="{89D308DC-1A23-475F-ABC0-292305B188D0}" dt="2021-09-18T03:43:05.206" v="1404" actId="478"/>
          <ac:spMkLst>
            <pc:docMk/>
            <pc:sldMk cId="4136616260" sldId="266"/>
            <ac:spMk id="12" creationId="{04AFD671-253E-4FD2-984F-275E579AD54A}"/>
          </ac:spMkLst>
        </pc:spChg>
        <pc:spChg chg="add mod">
          <ac:chgData name="Charles Lakes" userId="ea0cd9429cdefcd6" providerId="LiveId" clId="{89D308DC-1A23-475F-ABC0-292305B188D0}" dt="2021-09-21T01:58:17.001" v="2895" actId="20577"/>
          <ac:spMkLst>
            <pc:docMk/>
            <pc:sldMk cId="4136616260" sldId="266"/>
            <ac:spMk id="27" creationId="{263EEFA9-C9BD-43E5-B34C-5DC007705001}"/>
          </ac:spMkLst>
        </pc:spChg>
        <pc:picChg chg="add mod">
          <ac:chgData name="Charles Lakes" userId="ea0cd9429cdefcd6" providerId="LiveId" clId="{89D308DC-1A23-475F-ABC0-292305B188D0}" dt="2021-09-18T03:47:30.303" v="1426" actId="207"/>
          <ac:picMkLst>
            <pc:docMk/>
            <pc:sldMk cId="4136616260" sldId="266"/>
            <ac:picMk id="14" creationId="{6014116D-895C-4152-8A91-B278F3D4770F}"/>
          </ac:picMkLst>
        </pc:picChg>
        <pc:picChg chg="add mod">
          <ac:chgData name="Charles Lakes" userId="ea0cd9429cdefcd6" providerId="LiveId" clId="{89D308DC-1A23-475F-ABC0-292305B188D0}" dt="2021-09-19T15:36:39.206" v="1745" actId="1035"/>
          <ac:picMkLst>
            <pc:docMk/>
            <pc:sldMk cId="4136616260" sldId="266"/>
            <ac:picMk id="16" creationId="{7732AA26-06C4-4867-886E-4633819B4E86}"/>
          </ac:picMkLst>
        </pc:picChg>
        <pc:picChg chg="add mod">
          <ac:chgData name="Charles Lakes" userId="ea0cd9429cdefcd6" providerId="LiveId" clId="{89D308DC-1A23-475F-ABC0-292305B188D0}" dt="2021-09-18T17:32:33.257" v="1555" actId="1076"/>
          <ac:picMkLst>
            <pc:docMk/>
            <pc:sldMk cId="4136616260" sldId="266"/>
            <ac:picMk id="18" creationId="{4E83C576-0636-479F-B19A-8092480969F2}"/>
          </ac:picMkLst>
        </pc:picChg>
        <pc:picChg chg="add mod">
          <ac:chgData name="Charles Lakes" userId="ea0cd9429cdefcd6" providerId="LiveId" clId="{89D308DC-1A23-475F-ABC0-292305B188D0}" dt="2021-09-18T17:32:47.052" v="1562" actId="1076"/>
          <ac:picMkLst>
            <pc:docMk/>
            <pc:sldMk cId="4136616260" sldId="266"/>
            <ac:picMk id="20" creationId="{6C39B7F2-6E69-4E69-96AA-1241B90EE327}"/>
          </ac:picMkLst>
        </pc:picChg>
        <pc:picChg chg="add mod">
          <ac:chgData name="Charles Lakes" userId="ea0cd9429cdefcd6" providerId="LiveId" clId="{89D308DC-1A23-475F-ABC0-292305B188D0}" dt="2021-09-18T17:31:53.906" v="1542" actId="1076"/>
          <ac:picMkLst>
            <pc:docMk/>
            <pc:sldMk cId="4136616260" sldId="266"/>
            <ac:picMk id="22" creationId="{3D7F4772-A777-4D73-A624-CA32D0C22408}"/>
          </ac:picMkLst>
        </pc:picChg>
        <pc:picChg chg="add del mod">
          <ac:chgData name="Charles Lakes" userId="ea0cd9429cdefcd6" providerId="LiveId" clId="{89D308DC-1A23-475F-ABC0-292305B188D0}" dt="2021-09-18T17:31:38.444" v="1531" actId="478"/>
          <ac:picMkLst>
            <pc:docMk/>
            <pc:sldMk cId="4136616260" sldId="266"/>
            <ac:picMk id="24" creationId="{A6F9EBEE-FE93-4915-AACC-04839F4974B1}"/>
          </ac:picMkLst>
        </pc:picChg>
        <pc:picChg chg="add mod">
          <ac:chgData name="Charles Lakes" userId="ea0cd9429cdefcd6" providerId="LiveId" clId="{89D308DC-1A23-475F-ABC0-292305B188D0}" dt="2021-09-20T15:32:09.026" v="2576" actId="14100"/>
          <ac:picMkLst>
            <pc:docMk/>
            <pc:sldMk cId="4136616260" sldId="266"/>
            <ac:picMk id="26" creationId="{E3ECD08B-B3C2-49CB-8E68-E3D3FA316284}"/>
          </ac:picMkLst>
        </pc:picChg>
      </pc:sldChg>
      <pc:sldChg chg="addSp delSp modSp add mod modNotesTx">
        <pc:chgData name="Charles Lakes" userId="ea0cd9429cdefcd6" providerId="LiveId" clId="{89D308DC-1A23-475F-ABC0-292305B188D0}" dt="2021-10-08T23:10:01.522" v="3358" actId="20577"/>
        <pc:sldMkLst>
          <pc:docMk/>
          <pc:sldMk cId="778297525" sldId="267"/>
        </pc:sldMkLst>
        <pc:spChg chg="del">
          <ac:chgData name="Charles Lakes" userId="ea0cd9429cdefcd6" providerId="LiveId" clId="{89D308DC-1A23-475F-ABC0-292305B188D0}" dt="2021-09-20T14:57:24.254" v="1828" actId="478"/>
          <ac:spMkLst>
            <pc:docMk/>
            <pc:sldMk cId="778297525" sldId="267"/>
            <ac:spMk id="2" creationId="{6C0C99EE-0049-44A5-9FCA-A9B00EF6E4BD}"/>
          </ac:spMkLst>
        </pc:spChg>
        <pc:spChg chg="mod ord">
          <ac:chgData name="Charles Lakes" userId="ea0cd9429cdefcd6" providerId="LiveId" clId="{89D308DC-1A23-475F-ABC0-292305B188D0}" dt="2021-09-20T15:01:49.133" v="2271" actId="1035"/>
          <ac:spMkLst>
            <pc:docMk/>
            <pc:sldMk cId="778297525" sldId="267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20T14:57:27.657" v="1829" actId="478"/>
          <ac:spMkLst>
            <pc:docMk/>
            <pc:sldMk cId="778297525" sldId="267"/>
            <ac:spMk id="5" creationId="{2448607A-CA40-4071-B725-FCFA76B37A55}"/>
          </ac:spMkLst>
        </pc:spChg>
        <pc:spChg chg="add mod">
          <ac:chgData name="Charles Lakes" userId="ea0cd9429cdefcd6" providerId="LiveId" clId="{89D308DC-1A23-475F-ABC0-292305B188D0}" dt="2021-09-20T15:01:10.101" v="2266" actId="207"/>
          <ac:spMkLst>
            <pc:docMk/>
            <pc:sldMk cId="778297525" sldId="267"/>
            <ac:spMk id="6" creationId="{1CBBD4C6-FBFB-4432-AB4B-241B52BBC8AA}"/>
          </ac:spMkLst>
        </pc:spChg>
        <pc:spChg chg="add mod">
          <ac:chgData name="Charles Lakes" userId="ea0cd9429cdefcd6" providerId="LiveId" clId="{89D308DC-1A23-475F-ABC0-292305B188D0}" dt="2021-09-20T15:01:04.079" v="2265" actId="207"/>
          <ac:spMkLst>
            <pc:docMk/>
            <pc:sldMk cId="778297525" sldId="267"/>
            <ac:spMk id="8" creationId="{FDB3B071-4C55-42F8-8962-CC8937E4122D}"/>
          </ac:spMkLst>
        </pc:spChg>
        <pc:spChg chg="add mod">
          <ac:chgData name="Charles Lakes" userId="ea0cd9429cdefcd6" providerId="LiveId" clId="{89D308DC-1A23-475F-ABC0-292305B188D0}" dt="2021-09-20T15:01:22.583" v="2267" actId="207"/>
          <ac:spMkLst>
            <pc:docMk/>
            <pc:sldMk cId="778297525" sldId="267"/>
            <ac:spMk id="9" creationId="{8FA0147D-D9BD-40A3-BE8F-67EC97EFE6FB}"/>
          </ac:spMkLst>
        </pc:spChg>
        <pc:picChg chg="del mod">
          <ac:chgData name="Charles Lakes" userId="ea0cd9429cdefcd6" providerId="LiveId" clId="{89D308DC-1A23-475F-ABC0-292305B188D0}" dt="2021-09-20T14:56:46.339" v="1827" actId="478"/>
          <ac:picMkLst>
            <pc:docMk/>
            <pc:sldMk cId="778297525" sldId="267"/>
            <ac:picMk id="7" creationId="{442FE367-A29E-4670-8F23-4382B226F6E1}"/>
          </ac:picMkLst>
        </pc:picChg>
      </pc:sldChg>
      <pc:sldChg chg="addSp delSp modSp add mod modNotesTx">
        <pc:chgData name="Charles Lakes" userId="ea0cd9429cdefcd6" providerId="LiveId" clId="{89D308DC-1A23-475F-ABC0-292305B188D0}" dt="2021-10-08T23:12:13.472" v="3407" actId="20577"/>
        <pc:sldMkLst>
          <pc:docMk/>
          <pc:sldMk cId="194699858" sldId="268"/>
        </pc:sldMkLst>
        <pc:spChg chg="mod">
          <ac:chgData name="Charles Lakes" userId="ea0cd9429cdefcd6" providerId="LiveId" clId="{89D308DC-1A23-475F-ABC0-292305B188D0}" dt="2021-09-20T15:05:34.952" v="2564" actId="6549"/>
          <ac:spMkLst>
            <pc:docMk/>
            <pc:sldMk cId="194699858" sldId="268"/>
            <ac:spMk id="2" creationId="{6C0C99EE-0049-44A5-9FCA-A9B00EF6E4BD}"/>
          </ac:spMkLst>
        </pc:spChg>
        <pc:picChg chg="add mod">
          <ac:chgData name="Charles Lakes" userId="ea0cd9429cdefcd6" providerId="LiveId" clId="{89D308DC-1A23-475F-ABC0-292305B188D0}" dt="2021-09-20T15:10:39.636" v="2571" actId="108"/>
          <ac:picMkLst>
            <pc:docMk/>
            <pc:sldMk cId="194699858" sldId="268"/>
            <ac:picMk id="4" creationId="{D979FC82-4415-452C-8B22-F7B93ECE8946}"/>
          </ac:picMkLst>
        </pc:picChg>
        <pc:picChg chg="del mod">
          <ac:chgData name="Charles Lakes" userId="ea0cd9429cdefcd6" providerId="LiveId" clId="{89D308DC-1A23-475F-ABC0-292305B188D0}" dt="2021-09-20T15:10:12.265" v="2567" actId="478"/>
          <ac:picMkLst>
            <pc:docMk/>
            <pc:sldMk cId="194699858" sldId="268"/>
            <ac:picMk id="5" creationId="{9CD9E4B0-FD8D-4D17-B47F-0CFBF327EAA7}"/>
          </ac:picMkLst>
        </pc:picChg>
        <pc:picChg chg="del mod">
          <ac:chgData name="Charles Lakes" userId="ea0cd9429cdefcd6" providerId="LiveId" clId="{89D308DC-1A23-475F-ABC0-292305B188D0}" dt="2021-09-20T15:10:23.834" v="2570" actId="478"/>
          <ac:picMkLst>
            <pc:docMk/>
            <pc:sldMk cId="194699858" sldId="268"/>
            <ac:picMk id="10" creationId="{AE783EC5-050B-4054-A5AA-1F107953FA56}"/>
          </ac:picMkLst>
        </pc:picChg>
      </pc:sldChg>
      <pc:sldChg chg="addSp delSp modSp add mod delCm">
        <pc:chgData name="Charles Lakes" userId="ea0cd9429cdefcd6" providerId="LiveId" clId="{89D308DC-1A23-475F-ABC0-292305B188D0}" dt="2021-09-21T16:28:54.045" v="3013" actId="1592"/>
        <pc:sldMkLst>
          <pc:docMk/>
          <pc:sldMk cId="3480817516" sldId="269"/>
        </pc:sldMkLst>
        <pc:spChg chg="mod">
          <ac:chgData name="Charles Lakes" userId="ea0cd9429cdefcd6" providerId="LiveId" clId="{89D308DC-1A23-475F-ABC0-292305B188D0}" dt="2021-09-20T15:51:16.038" v="2880" actId="1076"/>
          <ac:spMkLst>
            <pc:docMk/>
            <pc:sldMk cId="3480817516" sldId="269"/>
            <ac:spMk id="2" creationId="{6C0C99EE-0049-44A5-9FCA-A9B00EF6E4BD}"/>
          </ac:spMkLst>
        </pc:spChg>
        <pc:spChg chg="add mod">
          <ac:chgData name="Charles Lakes" userId="ea0cd9429cdefcd6" providerId="LiveId" clId="{89D308DC-1A23-475F-ABC0-292305B188D0}" dt="2021-09-20T15:51:20.885" v="2881" actId="1076"/>
          <ac:spMkLst>
            <pc:docMk/>
            <pc:sldMk cId="3480817516" sldId="269"/>
            <ac:spMk id="3" creationId="{1B9FB26D-B9BF-41D1-9C77-435E8971F2CC}"/>
          </ac:spMkLst>
        </pc:spChg>
        <pc:spChg chg="add mod">
          <ac:chgData name="Charles Lakes" userId="ea0cd9429cdefcd6" providerId="LiveId" clId="{89D308DC-1A23-475F-ABC0-292305B188D0}" dt="2021-09-20T15:51:24.871" v="2882" actId="1076"/>
          <ac:spMkLst>
            <pc:docMk/>
            <pc:sldMk cId="3480817516" sldId="269"/>
            <ac:spMk id="4" creationId="{2628BA09-660F-4CE8-8DD8-79FA8EF7C0BD}"/>
          </ac:spMkLst>
        </pc:spChg>
        <pc:spChg chg="add del mod">
          <ac:chgData name="Charles Lakes" userId="ea0cd9429cdefcd6" providerId="LiveId" clId="{89D308DC-1A23-475F-ABC0-292305B188D0}" dt="2021-09-20T15:38:47.751" v="2722" actId="478"/>
          <ac:spMkLst>
            <pc:docMk/>
            <pc:sldMk cId="3480817516" sldId="269"/>
            <ac:spMk id="5" creationId="{B6D4C973-AB6B-4C5C-9A9A-DC90EFDF441B}"/>
          </ac:spMkLst>
        </pc:spChg>
      </pc:sldChg>
      <pc:sldChg chg="addSp modSp add mod">
        <pc:chgData name="Charles Lakes" userId="ea0cd9429cdefcd6" providerId="LiveId" clId="{89D308DC-1A23-475F-ABC0-292305B188D0}" dt="2021-09-21T23:43:33.609" v="3092" actId="207"/>
        <pc:sldMkLst>
          <pc:docMk/>
          <pc:sldMk cId="288913008" sldId="270"/>
        </pc:sldMkLst>
        <pc:spChg chg="mod">
          <ac:chgData name="Charles Lakes" userId="ea0cd9429cdefcd6" providerId="LiveId" clId="{89D308DC-1A23-475F-ABC0-292305B188D0}" dt="2021-09-21T23:43:33.609" v="3092" actId="207"/>
          <ac:spMkLst>
            <pc:docMk/>
            <pc:sldMk cId="288913008" sldId="270"/>
            <ac:spMk id="2" creationId="{6C0C99EE-0049-44A5-9FCA-A9B00EF6E4BD}"/>
          </ac:spMkLst>
        </pc:spChg>
        <pc:spChg chg="add mod">
          <ac:chgData name="Charles Lakes" userId="ea0cd9429cdefcd6" providerId="LiveId" clId="{89D308DC-1A23-475F-ABC0-292305B188D0}" dt="2021-09-20T15:45:17.120" v="2825" actId="207"/>
          <ac:spMkLst>
            <pc:docMk/>
            <pc:sldMk cId="288913008" sldId="270"/>
            <ac:spMk id="3" creationId="{820EC6A7-2AF2-43B0-A69D-72981D0E6433}"/>
          </ac:spMkLst>
        </pc:spChg>
        <pc:cxnChg chg="add mod">
          <ac:chgData name="Charles Lakes" userId="ea0cd9429cdefcd6" providerId="LiveId" clId="{89D308DC-1A23-475F-ABC0-292305B188D0}" dt="2021-09-20T15:49:30.297" v="2843" actId="1076"/>
          <ac:cxnSpMkLst>
            <pc:docMk/>
            <pc:sldMk cId="288913008" sldId="270"/>
            <ac:cxnSpMk id="5" creationId="{02F9276E-2E63-45D5-9637-633D1FFDBD8B}"/>
          </ac:cxnSpMkLst>
        </pc:cxnChg>
      </pc:sldChg>
      <pc:sldChg chg="modSp add mod">
        <pc:chgData name="Charles Lakes" userId="ea0cd9429cdefcd6" providerId="LiveId" clId="{89D308DC-1A23-475F-ABC0-292305B188D0}" dt="2021-09-21T01:55:51.385" v="2890" actId="207"/>
        <pc:sldMkLst>
          <pc:docMk/>
          <pc:sldMk cId="2768632143" sldId="271"/>
        </pc:sldMkLst>
        <pc:spChg chg="mod">
          <ac:chgData name="Charles Lakes" userId="ea0cd9429cdefcd6" providerId="LiveId" clId="{89D308DC-1A23-475F-ABC0-292305B188D0}" dt="2021-09-21T01:55:51.385" v="2890" actId="207"/>
          <ac:spMkLst>
            <pc:docMk/>
            <pc:sldMk cId="2768632143" sldId="271"/>
            <ac:spMk id="2" creationId="{6C0C99EE-0049-44A5-9FCA-A9B00EF6E4BD}"/>
          </ac:spMkLst>
        </pc:spChg>
        <pc:spChg chg="mod">
          <ac:chgData name="Charles Lakes" userId="ea0cd9429cdefcd6" providerId="LiveId" clId="{89D308DC-1A23-475F-ABC0-292305B188D0}" dt="2021-09-20T15:50:49.142" v="2858" actId="6549"/>
          <ac:spMkLst>
            <pc:docMk/>
            <pc:sldMk cId="2768632143" sldId="271"/>
            <ac:spMk id="3" creationId="{820EC6A7-2AF2-43B0-A69D-72981D0E6433}"/>
          </ac:spMkLst>
        </pc:spChg>
      </pc:sldChg>
      <pc:sldChg chg="del">
        <pc:chgData name="Charles Lakes" userId="ea0cd9429cdefcd6" providerId="LiveId" clId="{89D308DC-1A23-475F-ABC0-292305B188D0}" dt="2021-09-21T16:25:51.235" v="3008" actId="2696"/>
        <pc:sldMkLst>
          <pc:docMk/>
          <pc:sldMk cId="3242312597" sldId="272"/>
        </pc:sldMkLst>
      </pc:sldChg>
      <pc:sldChg chg="addSp delSp modSp add del mod">
        <pc:chgData name="Charles Lakes" userId="ea0cd9429cdefcd6" providerId="LiveId" clId="{89D308DC-1A23-475F-ABC0-292305B188D0}" dt="2021-10-08T23:08:35.543" v="3354" actId="2696"/>
        <pc:sldMkLst>
          <pc:docMk/>
          <pc:sldMk cId="262919165" sldId="273"/>
        </pc:sldMkLst>
        <pc:spChg chg="mod">
          <ac:chgData name="Charles Lakes" userId="ea0cd9429cdefcd6" providerId="LiveId" clId="{89D308DC-1A23-475F-ABC0-292305B188D0}" dt="2021-09-21T16:25:29.957" v="3006" actId="1076"/>
          <ac:spMkLst>
            <pc:docMk/>
            <pc:sldMk cId="262919165" sldId="273"/>
            <ac:spMk id="8" creationId="{9A55FF87-A359-4AD9-AC87-0983A0B23751}"/>
          </ac:spMkLst>
        </pc:spChg>
        <pc:spChg chg="mod">
          <ac:chgData name="Charles Lakes" userId="ea0cd9429cdefcd6" providerId="LiveId" clId="{89D308DC-1A23-475F-ABC0-292305B188D0}" dt="2021-09-23T01:37:39.216" v="3323" actId="207"/>
          <ac:spMkLst>
            <pc:docMk/>
            <pc:sldMk cId="262919165" sldId="273"/>
            <ac:spMk id="27" creationId="{263EEFA9-C9BD-43E5-B34C-5DC007705001}"/>
          </ac:spMkLst>
        </pc:sp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0" creationId="{A5FB138A-2B4A-49E3-A800-1C9FF5991222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1" creationId="{0918554A-F3E8-411A-9031-21EBFB1A25FF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2" creationId="{9F5D8186-83FF-46B0-AB7C-146EB2EF9D75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3" creationId="{B4CECB39-69B9-4C5E-8F55-E17975F8DD8F}"/>
          </ac:picMkLst>
        </pc:picChg>
        <pc:picChg chg="del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4" creationId="{6014116D-895C-4152-8A91-B278F3D4770F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5" creationId="{896F5438-9456-4C5E-A7EF-3295DC073CDB}"/>
          </ac:picMkLst>
        </pc:picChg>
        <pc:picChg chg="del">
          <ac:chgData name="Charles Lakes" userId="ea0cd9429cdefcd6" providerId="LiveId" clId="{89D308DC-1A23-475F-ABC0-292305B188D0}" dt="2021-09-21T16:22:35.659" v="2902" actId="478"/>
          <ac:picMkLst>
            <pc:docMk/>
            <pc:sldMk cId="262919165" sldId="273"/>
            <ac:picMk id="16" creationId="{7732AA26-06C4-4867-886E-4633819B4E86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17" creationId="{6B7AF6DE-DC44-4CC7-8C4A-0849864E187A}"/>
          </ac:picMkLst>
        </pc:picChg>
        <pc:picChg chg="del">
          <ac:chgData name="Charles Lakes" userId="ea0cd9429cdefcd6" providerId="LiveId" clId="{89D308DC-1A23-475F-ABC0-292305B188D0}" dt="2021-09-21T16:22:38.568" v="2904" actId="478"/>
          <ac:picMkLst>
            <pc:docMk/>
            <pc:sldMk cId="262919165" sldId="273"/>
            <ac:picMk id="18" creationId="{4E83C576-0636-479F-B19A-8092480969F2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19" creationId="{3E9F497B-8BA9-4838-A82B-DCD9980DABD0}"/>
          </ac:picMkLst>
        </pc:picChg>
        <pc:picChg chg="del">
          <ac:chgData name="Charles Lakes" userId="ea0cd9429cdefcd6" providerId="LiveId" clId="{89D308DC-1A23-475F-ABC0-292305B188D0}" dt="2021-09-21T16:22:33.546" v="2901" actId="478"/>
          <ac:picMkLst>
            <pc:docMk/>
            <pc:sldMk cId="262919165" sldId="273"/>
            <ac:picMk id="20" creationId="{6C39B7F2-6E69-4E69-96AA-1241B90EE327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21" creationId="{A1FE0B22-7BEE-462C-898F-F73291E63E64}"/>
          </ac:picMkLst>
        </pc:picChg>
        <pc:picChg chg="del">
          <ac:chgData name="Charles Lakes" userId="ea0cd9429cdefcd6" providerId="LiveId" clId="{89D308DC-1A23-475F-ABC0-292305B188D0}" dt="2021-09-21T16:22:36.913" v="2903" actId="478"/>
          <ac:picMkLst>
            <pc:docMk/>
            <pc:sldMk cId="262919165" sldId="273"/>
            <ac:picMk id="22" creationId="{3D7F4772-A777-4D73-A624-CA32D0C22408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23" creationId="{33C90ADB-38C6-42C5-8088-8ECEBE6AD9A2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24" creationId="{50547251-4206-48CB-B754-A1DA2648E777}"/>
          </ac:picMkLst>
        </pc:picChg>
        <pc:picChg chg="del">
          <ac:chgData name="Charles Lakes" userId="ea0cd9429cdefcd6" providerId="LiveId" clId="{89D308DC-1A23-475F-ABC0-292305B188D0}" dt="2021-09-21T16:22:40.684" v="2905" actId="478"/>
          <ac:picMkLst>
            <pc:docMk/>
            <pc:sldMk cId="262919165" sldId="273"/>
            <ac:picMk id="26" creationId="{E3ECD08B-B3C2-49CB-8E68-E3D3FA316284}"/>
          </ac:picMkLst>
        </pc:picChg>
      </pc:sldChg>
      <pc:sldChg chg="del ord">
        <pc:chgData name="Charles Lakes" userId="ea0cd9429cdefcd6" providerId="LiveId" clId="{89D308DC-1A23-475F-ABC0-292305B188D0}" dt="2021-09-21T23:23:38.500" v="3053" actId="2696"/>
        <pc:sldMkLst>
          <pc:docMk/>
          <pc:sldMk cId="3133761566" sldId="274"/>
        </pc:sldMkLst>
      </pc:sldChg>
      <pc:sldChg chg="add">
        <pc:chgData name="Charles Lakes" userId="ea0cd9429cdefcd6" providerId="LiveId" clId="{89D308DC-1A23-475F-ABC0-292305B188D0}" dt="2021-09-21T23:57:50.676" v="3095" actId="2890"/>
        <pc:sldMkLst>
          <pc:docMk/>
          <pc:sldMk cId="3391717573" sldId="274"/>
        </pc:sldMkLst>
      </pc:sldChg>
      <pc:sldChg chg="addSp delSp modSp add mod modNotesTx">
        <pc:chgData name="Charles Lakes" userId="ea0cd9429cdefcd6" providerId="LiveId" clId="{89D308DC-1A23-475F-ABC0-292305B188D0}" dt="2021-09-22T00:08:32.431" v="3285" actId="14100"/>
        <pc:sldMkLst>
          <pc:docMk/>
          <pc:sldMk cId="1316302807" sldId="275"/>
        </pc:sldMkLst>
        <pc:spChg chg="mod">
          <ac:chgData name="Charles Lakes" userId="ea0cd9429cdefcd6" providerId="LiveId" clId="{89D308DC-1A23-475F-ABC0-292305B188D0}" dt="2021-09-21T23:59:09.640" v="3155" actId="20577"/>
          <ac:spMkLst>
            <pc:docMk/>
            <pc:sldMk cId="1316302807" sldId="275"/>
            <ac:spMk id="2" creationId="{6C0C99EE-0049-44A5-9FCA-A9B00EF6E4BD}"/>
          </ac:spMkLst>
        </pc:spChg>
        <pc:picChg chg="add mod">
          <ac:chgData name="Charles Lakes" userId="ea0cd9429cdefcd6" providerId="LiveId" clId="{89D308DC-1A23-475F-ABC0-292305B188D0}" dt="2021-09-22T00:08:29.389" v="3284" actId="14100"/>
          <ac:picMkLst>
            <pc:docMk/>
            <pc:sldMk cId="1316302807" sldId="275"/>
            <ac:picMk id="4" creationId="{64CD53F4-CDB9-4614-BF7F-82A67DB8D166}"/>
          </ac:picMkLst>
        </pc:picChg>
        <pc:picChg chg="add mod">
          <ac:chgData name="Charles Lakes" userId="ea0cd9429cdefcd6" providerId="LiveId" clId="{89D308DC-1A23-475F-ABC0-292305B188D0}" dt="2021-09-22T00:08:32.431" v="3285" actId="14100"/>
          <ac:picMkLst>
            <pc:docMk/>
            <pc:sldMk cId="1316302807" sldId="275"/>
            <ac:picMk id="6" creationId="{B30F26E5-5DCB-49AB-A634-A72EEA7973D2}"/>
          </ac:picMkLst>
        </pc:picChg>
        <pc:picChg chg="del">
          <ac:chgData name="Charles Lakes" userId="ea0cd9429cdefcd6" providerId="LiveId" clId="{89D308DC-1A23-475F-ABC0-292305B188D0}" dt="2021-09-22T00:04:13.345" v="3201" actId="478"/>
          <ac:picMkLst>
            <pc:docMk/>
            <pc:sldMk cId="1316302807" sldId="275"/>
            <ac:picMk id="7" creationId="{134ECD31-8D8D-4F5B-969B-4B735D04E066}"/>
          </ac:picMkLst>
        </pc:picChg>
      </pc:sldChg>
      <pc:sldChg chg="ord">
        <pc:chgData name="Charles Lakes" userId="ea0cd9429cdefcd6" providerId="LiveId" clId="{89D308DC-1A23-475F-ABC0-292305B188D0}" dt="2021-10-08T23:24:51.719" v="3409"/>
        <pc:sldMkLst>
          <pc:docMk/>
          <pc:sldMk cId="458312906" sldId="276"/>
        </pc:sldMkLst>
      </pc:sldChg>
    </pc:docChg>
  </pc:docChgLst>
  <pc:docChgLst>
    <pc:chgData name="Charles Lakes" userId="ea0cd9429cdefcd6" providerId="LiveId" clId="{C8E8BCB1-A0F6-2346-B168-D81DBAE726AA}"/>
    <pc:docChg chg="modSld">
      <pc:chgData name="Charles Lakes" userId="ea0cd9429cdefcd6" providerId="LiveId" clId="{C8E8BCB1-A0F6-2346-B168-D81DBAE726AA}" dt="2021-06-26T03:54:20.831" v="43" actId="20577"/>
      <pc:docMkLst>
        <pc:docMk/>
      </pc:docMkLst>
      <pc:sldChg chg="modNotesTx">
        <pc:chgData name="Charles Lakes" userId="ea0cd9429cdefcd6" providerId="LiveId" clId="{C8E8BCB1-A0F6-2346-B168-D81DBAE726AA}" dt="2021-06-26T03:54:20.831" v="43" actId="20577"/>
        <pc:sldMkLst>
          <pc:docMk/>
          <pc:sldMk cId="1247838862" sldId="256"/>
        </pc:sldMkLst>
      </pc:sldChg>
      <pc:sldChg chg="modSp">
        <pc:chgData name="Charles Lakes" userId="ea0cd9429cdefcd6" providerId="LiveId" clId="{C8E8BCB1-A0F6-2346-B168-D81DBAE726AA}" dt="2021-06-26T03:53:17.442" v="12" actId="20577"/>
        <pc:sldMkLst>
          <pc:docMk/>
          <pc:sldMk cId="4005420128" sldId="258"/>
        </pc:sldMkLst>
        <pc:spChg chg="mod">
          <ac:chgData name="Charles Lakes" userId="ea0cd9429cdefcd6" providerId="LiveId" clId="{C8E8BCB1-A0F6-2346-B168-D81DBAE726AA}" dt="2021-06-26T03:53:17.442" v="12" actId="20577"/>
          <ac:spMkLst>
            <pc:docMk/>
            <pc:sldMk cId="4005420128" sldId="258"/>
            <ac:spMk id="3" creationId="{8F31F51C-8D9C-4273-8DA4-A4C79853AE6F}"/>
          </ac:spMkLst>
        </pc:spChg>
      </pc:sldChg>
    </pc:docChg>
  </pc:docChgLst>
  <pc:docChgLst>
    <pc:chgData name="Charles Lakes" userId="ea0cd9429cdefcd6" providerId="LiveId" clId="{93560550-99A9-4092-BE0A-69F275311A64}"/>
    <pc:docChg chg="modSld sldOrd">
      <pc:chgData name="Charles Lakes" userId="ea0cd9429cdefcd6" providerId="LiveId" clId="{93560550-99A9-4092-BE0A-69F275311A64}" dt="2022-09-17T22:36:33.051" v="7"/>
      <pc:docMkLst>
        <pc:docMk/>
      </pc:docMkLst>
      <pc:sldChg chg="modNotesTx">
        <pc:chgData name="Charles Lakes" userId="ea0cd9429cdefcd6" providerId="LiveId" clId="{93560550-99A9-4092-BE0A-69F275311A64}" dt="2022-09-17T22:34:48.899" v="5" actId="20577"/>
        <pc:sldMkLst>
          <pc:docMk/>
          <pc:sldMk cId="4136616260" sldId="266"/>
        </pc:sldMkLst>
      </pc:sldChg>
      <pc:sldChg chg="ord">
        <pc:chgData name="Charles Lakes" userId="ea0cd9429cdefcd6" providerId="LiveId" clId="{93560550-99A9-4092-BE0A-69F275311A64}" dt="2022-09-17T22:36:33.051" v="7"/>
        <pc:sldMkLst>
          <pc:docMk/>
          <pc:sldMk cId="458312906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620CA-1665-ED43-AC66-041A4212C2F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5D807-7CB5-4343-B4E9-0FCA50E7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Dark theme because developer.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5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a scheduled job could read their dept and automatically have their sites followed in SharePoint…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46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 attachments from dedicated mailbox for applicants.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a series of tasks for new hire onboarding.</a:t>
            </a:r>
          </a:p>
          <a:p>
            <a:endParaRPr lang="en-US" dirty="0"/>
          </a:p>
          <a:p>
            <a:r>
              <a:rPr lang="en-US" dirty="0"/>
              <a:t>Example of initializing and setting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0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7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I like.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About me…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Blogger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SP since 2010</a:t>
            </a:r>
          </a:p>
          <a:p>
            <a:pPr marL="171450" indent="-171450">
              <a:buFontTx/>
              <a:buChar char="-"/>
            </a:pPr>
            <a:r>
              <a:rPr lang="en-US" dirty="0"/>
              <a:t>Graduated SPSU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Automate has micro-services.</a:t>
            </a:r>
          </a:p>
          <a:p>
            <a:endParaRPr lang="en-US" dirty="0"/>
          </a:p>
          <a:p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“microservice architecture – a variant of the service-oriented architecture structural style – arranges an application as a collection of </a:t>
            </a:r>
          </a:p>
          <a:p>
            <a:r>
              <a:rPr lang="en-US" b="1" i="1" dirty="0">
                <a:solidFill>
                  <a:srgbClr val="68CFCF"/>
                </a:solidFill>
                <a:effectLst/>
                <a:latin typeface="Roboto" panose="02000000000000000000" pitchFamily="2" charset="0"/>
              </a:rPr>
              <a:t>loosely-coupled services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 a microservices architecture, services are fine-grained and the protocols are </a:t>
            </a:r>
          </a:p>
          <a:p>
            <a:r>
              <a:rPr lang="en-US" b="1" i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lightweight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1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Series of steps, each one following the next…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Email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</a:t>
            </a:r>
            <a:r>
              <a:rPr lang="en-US" baseline="0" dirty="0"/>
              <a:t> Management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Data Entry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Communication / Collaboration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Data Presentation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Task Automation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CRM (Customer Relationship Manager)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Stitches the solutions together…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NOT limited to Microsoft solutions…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Somewhat of a middle ground:</a:t>
            </a:r>
          </a:p>
          <a:p>
            <a:endParaRPr lang="en-US" dirty="0"/>
          </a:p>
          <a:p>
            <a:r>
              <a:rPr lang="en-US" dirty="0"/>
              <a:t>+ Power users can do a lot.</a:t>
            </a:r>
          </a:p>
          <a:p>
            <a:endParaRPr lang="en-US" dirty="0"/>
          </a:p>
          <a:p>
            <a:r>
              <a:rPr lang="en-US" dirty="0"/>
              <a:t>+ Developers can do a lot more quickly.</a:t>
            </a:r>
          </a:p>
          <a:p>
            <a:pPr marL="171450" indent="-171450">
              <a:buFontTx/>
              <a:buChar char="-"/>
            </a:pPr>
            <a:r>
              <a:rPr lang="en-US" dirty="0"/>
              <a:t>Rapidly develop complex workflows.</a:t>
            </a:r>
          </a:p>
          <a:p>
            <a:pPr marL="171450" indent="-171450">
              <a:buFontTx/>
              <a:buChar char="-"/>
            </a:pPr>
            <a:r>
              <a:rPr lang="en-US" dirty="0"/>
              <a:t>Build your own custom actions.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Share connectors to these actions.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Fundamentals / Concepts…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Asana</a:t>
            </a:r>
          </a:p>
          <a:p>
            <a:r>
              <a:rPr lang="en-US" dirty="0"/>
              <a:t>Box</a:t>
            </a:r>
          </a:p>
          <a:p>
            <a:r>
              <a:rPr lang="en-US" dirty="0"/>
              <a:t>Drop Box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WordPress</a:t>
            </a:r>
          </a:p>
          <a:p>
            <a:r>
              <a:rPr lang="en-US" dirty="0"/>
              <a:t>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0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Eventbrite</a:t>
            </a:r>
          </a:p>
          <a:p>
            <a:r>
              <a:rPr lang="en-US" dirty="0"/>
              <a:t>Salesforce</a:t>
            </a:r>
          </a:p>
          <a:p>
            <a:r>
              <a:rPr lang="en-US" dirty="0"/>
              <a:t>ServiceNow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Survey Monkey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0508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2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994C-0A20-9946-9645-3C6E70D5F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A18E6-6974-814E-B6E0-E1E940DD3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27996-94C7-2F40-8090-F1ADDDB5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68A9-2F50-BF40-A6EA-06DB33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B5DA-DA51-5F4D-84AD-0400BACE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6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4085-6C33-C54B-AF0F-F3E1024A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DC28-B0F0-E944-8629-48CBFF73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D606-7B1F-0242-88A2-93A4DF73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84DE-B20E-634D-B1DE-B5AE2EB8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A0D2-71E4-FD4C-86F6-3B54AAE2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4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036E-EE41-6643-BEEE-10577677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850B-DF4F-A74B-BFF6-4DE1DAFE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7A53-4CC4-F740-AC20-6F467BA5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50115-2BEC-D244-9A13-19A51EA6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6508-8716-F343-9AFA-0DF8AC54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3607-E9C0-8747-B6A9-BD025D25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CA2D-43A6-9246-B964-7A18116E1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66A72-1400-3848-867E-681B599D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E702C-0E3B-1743-816B-2FC4FDBA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B7CD8-759A-AF46-BB09-91C1426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FEB4-A383-A843-BA10-20E1E465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D844-6E93-2941-8E43-ADB47F2B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84361-F728-2844-9198-1AB5CB5E7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B6560-FBDE-E64B-9A22-681444CA9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7E12C-4223-7545-9B96-D5F24170E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35ECD-BA19-B54A-AE8B-430A989A6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963F6-6A96-E441-8A6B-F43F5666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E95A-B499-4548-96E5-B26753A1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DA53F-3B7E-D349-BC32-F6BE2F38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04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488D-B47C-424E-BB72-AD54D30C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C8F81-8FA9-EE47-A196-AAB5A31A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A0AC8-6C4F-1C42-ACC3-F07952D6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9CDC8-9BBC-964E-AF02-DCF901F7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80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08F8E-4A4F-F745-ACE3-F16E8752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75F5F-5EEC-2D43-85AD-96263908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FFC3E-0F9C-A54C-B80B-65D9C35F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04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1F63-6320-0F43-B1D7-AB36D9F8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6C8D-5D46-4640-ACA3-8ED4CDA3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D6EC6-219E-CE48-A142-02CC3660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1D8E8-AEB0-D942-B06A-D9000503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3F555-30C1-184A-8E1C-6D73991A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4843-58CE-1249-9DCF-48B0DFEF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7563-55A5-C247-866C-3E21D09C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1F506-D7EF-584A-A65C-82AD938D8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2E70E-B570-6A41-998F-9104E2231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4B7B2-455A-3A45-95D0-B856F2B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409A-B2A1-C640-B15A-FC5DDBF0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51B7B-1C84-C74C-A89C-273FB1E0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7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12C-01FD-9147-BEFC-007C4E9B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C5F15-C92B-9544-BCC4-B4A06FFAF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BC01-3F31-ED43-8F61-28D89F6E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7061-D5B3-4347-8D12-FD76FA90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E9C6-2CCA-6044-B841-05F6DE2A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7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299FF-EBEE-AC4C-95EF-383845192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EA0E3-F1BF-D54E-B96D-D6D3E9777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09F2A-C5C8-0444-BF10-64C7C90B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7641-9EDC-504C-B585-128124E0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8CC2-BA71-1A4B-9833-BDA937F4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401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1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7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F1049-CC0A-0346-970B-BAE80F8E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E0661-AC80-2946-B0FA-F52604DD8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7AF6-5BDE-8E4A-8869-9DC53803F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1ED07-B8E9-164A-8491-1E81EC91AF80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DB12-B8C2-9E46-A4BF-5D97F0788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D008E-5B0E-4340-9E21-7FFB5C875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F780-A016-4F48-B65B-D7DEBDB5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realphilippines.com/2013/09/scrapping-the-pork-barrel-system-may-change-filipino-political-culture-faster-shifting-to-the-parliamentary-form-of-goverment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56D90-D1D5-BE43-8180-2B55468D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725" y="849529"/>
            <a:ext cx="2857500" cy="106193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4F32921-4409-D04E-AE1F-A00A24A3B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725" y="2190672"/>
            <a:ext cx="2857500" cy="7366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CCFC7EAA-9499-4040-843B-B388FB612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308" y="3946375"/>
            <a:ext cx="3852611" cy="1059889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8C235320-D68D-B748-ABCF-8898B1FE9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33" y="1582842"/>
            <a:ext cx="5685728" cy="1182033"/>
          </a:xfrm>
          <a:prstGeom prst="rect">
            <a:avLst/>
          </a:prstGeom>
        </p:spPr>
      </p:pic>
      <p:pic>
        <p:nvPicPr>
          <p:cNvPr id="13" name="Picture 12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C25F0F2E-7633-FE49-BB32-6186B2BE3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838" y="3206479"/>
            <a:ext cx="2863275" cy="83989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E85EBFEC-8E91-DA47-A525-E6A51AF86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9442" y="4325581"/>
            <a:ext cx="3578066" cy="1049566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DB70EDDC-EF9B-B74C-8ABD-7F80754885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7617" y="5720359"/>
            <a:ext cx="1587891" cy="9262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6C166A-4002-F842-B1CD-07A65A3237D6}"/>
              </a:ext>
            </a:extLst>
          </p:cNvPr>
          <p:cNvSpPr txBox="1"/>
          <p:nvPr/>
        </p:nvSpPr>
        <p:spPr>
          <a:xfrm>
            <a:off x="2441505" y="153007"/>
            <a:ext cx="165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Platinum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AD9FA-24E2-154C-9909-9335C83BFD0B}"/>
              </a:ext>
            </a:extLst>
          </p:cNvPr>
          <p:cNvSpPr txBox="1"/>
          <p:nvPr/>
        </p:nvSpPr>
        <p:spPr>
          <a:xfrm>
            <a:off x="8593088" y="211371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236F9-F21B-2744-81D7-D91ABBACE930}"/>
              </a:ext>
            </a:extLst>
          </p:cNvPr>
          <p:cNvSpPr txBox="1"/>
          <p:nvPr/>
        </p:nvSpPr>
        <p:spPr>
          <a:xfrm>
            <a:off x="8798847" y="5195863"/>
            <a:ext cx="96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Silver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30CDED-68FD-BE40-B49A-5B34DBDB5F00}"/>
              </a:ext>
            </a:extLst>
          </p:cNvPr>
          <p:cNvCxnSpPr>
            <a:cxnSpLocks/>
          </p:cNvCxnSpPr>
          <p:nvPr/>
        </p:nvCxnSpPr>
        <p:spPr>
          <a:xfrm>
            <a:off x="6538586" y="-1"/>
            <a:ext cx="0" cy="685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7F80C4-B4ED-3A47-A253-E64A6289D57A}"/>
              </a:ext>
            </a:extLst>
          </p:cNvPr>
          <p:cNvCxnSpPr>
            <a:cxnSpLocks/>
          </p:cNvCxnSpPr>
          <p:nvPr/>
        </p:nvCxnSpPr>
        <p:spPr>
          <a:xfrm flipH="1">
            <a:off x="6538586" y="5195863"/>
            <a:ext cx="5653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1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16" y="427506"/>
            <a:ext cx="9184867" cy="1128339"/>
          </a:xfrm>
        </p:spPr>
        <p:txBody>
          <a:bodyPr>
            <a:normAutofit/>
          </a:bodyPr>
          <a:lstStyle/>
          <a:p>
            <a:r>
              <a:rPr lang="en-US" sz="6600" dirty="0"/>
              <a:t>Standard Connectors: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ECD31-8D8D-4F5B-969B-4B735D04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32" y="1718044"/>
            <a:ext cx="9525514" cy="21031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CF6434-FFBB-4152-9C69-ADE4CFFB7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0" y="4327374"/>
            <a:ext cx="5430444" cy="21031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84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16" y="427506"/>
            <a:ext cx="9184867" cy="1128339"/>
          </a:xfrm>
        </p:spPr>
        <p:txBody>
          <a:bodyPr>
            <a:normAutofit/>
          </a:bodyPr>
          <a:lstStyle/>
          <a:p>
            <a:r>
              <a:rPr lang="en-US" sz="6600" dirty="0"/>
              <a:t>Premium Connectors: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D53F4-CDB9-4614-BF7F-82A67DB8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37" y="1803637"/>
            <a:ext cx="6112412" cy="2743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0F26E5-5DCB-49AB-A634-A72EEA79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338" y="2169397"/>
            <a:ext cx="2977816" cy="4114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63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15929" y="1860521"/>
            <a:ext cx="5134214" cy="1838510"/>
          </a:xfrm>
        </p:spPr>
        <p:txBody>
          <a:bodyPr>
            <a:normAutofit/>
          </a:bodyPr>
          <a:lstStyle/>
          <a:p>
            <a:r>
              <a:rPr lang="en-US" sz="6600" dirty="0"/>
              <a:t>Sample #1</a:t>
            </a:r>
          </a:p>
        </p:txBody>
      </p:sp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B6F77F8-D988-41A9-80FE-D906056EF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96" y="0"/>
            <a:ext cx="5726384" cy="68517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71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30448" y="1851190"/>
            <a:ext cx="5134214" cy="1857172"/>
          </a:xfrm>
        </p:spPr>
        <p:txBody>
          <a:bodyPr>
            <a:normAutofit/>
          </a:bodyPr>
          <a:lstStyle/>
          <a:p>
            <a:r>
              <a:rPr lang="en-US" sz="6600" dirty="0"/>
              <a:t>Sample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9E4B0-FD8D-4D17-B47F-0CFBF327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39" y="1"/>
            <a:ext cx="8023861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783EC5-050B-4054-A5AA-1F107953F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487" y="0"/>
            <a:ext cx="3802063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7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6200000">
            <a:off x="-130448" y="1851190"/>
            <a:ext cx="5134214" cy="1857172"/>
          </a:xfrm>
        </p:spPr>
        <p:txBody>
          <a:bodyPr>
            <a:normAutofit/>
          </a:bodyPr>
          <a:lstStyle/>
          <a:p>
            <a:r>
              <a:rPr lang="en-US" sz="6600" dirty="0"/>
              <a:t>Sample #3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9FC82-4415-452C-8B22-F7B93ECE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15" y="0"/>
            <a:ext cx="7713785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9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393" y="2782855"/>
            <a:ext cx="5134214" cy="1142999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Demo</a:t>
            </a:r>
            <a:r>
              <a:rPr lang="en-US" sz="6600" dirty="0" err="1">
                <a:solidFill>
                  <a:srgbClr val="CFDB27"/>
                </a:solidFill>
              </a:rPr>
              <a:t>.</a:t>
            </a:r>
            <a:r>
              <a:rPr lang="en-US" sz="6600" dirty="0" err="1"/>
              <a:t>Init</a:t>
            </a:r>
            <a:r>
              <a:rPr lang="en-US" sz="6600" dirty="0"/>
              <a:t>()</a:t>
            </a:r>
            <a:r>
              <a:rPr lang="en-US" sz="6600" dirty="0">
                <a:solidFill>
                  <a:srgbClr val="CFDB27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840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150" y="2957886"/>
            <a:ext cx="9986839" cy="76332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Charles</a:t>
            </a:r>
            <a:r>
              <a:rPr lang="en-US" sz="4000" b="0" i="0" dirty="0">
                <a:solidFill>
                  <a:srgbClr val="68CFCF"/>
                </a:solidFill>
                <a:effectLst/>
                <a:latin typeface="Segoe UI" panose="020B0502040204020203" pitchFamily="34" charset="0"/>
              </a:rPr>
              <a:t>@</a:t>
            </a: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The</a:t>
            </a:r>
            <a:r>
              <a:rPr lang="en-US" sz="4000" b="0" i="0" dirty="0">
                <a:solidFill>
                  <a:srgbClr val="68CFCF"/>
                </a:solidFill>
                <a:effectLst/>
                <a:latin typeface="Segoe UI" panose="020B0502040204020203" pitchFamily="34" charset="0"/>
              </a:rPr>
              <a:t>II</a:t>
            </a: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LakesGroup</a:t>
            </a:r>
            <a:r>
              <a:rPr lang="en-US" sz="4000" b="0" i="0" dirty="0">
                <a:solidFill>
                  <a:srgbClr val="68CFCF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com</a:t>
            </a:r>
            <a:endParaRPr lang="en-US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0EC6A7-2AF2-43B0-A69D-72981D0E6433}"/>
              </a:ext>
            </a:extLst>
          </p:cNvPr>
          <p:cNvSpPr txBox="1">
            <a:spLocks/>
          </p:cNvSpPr>
          <p:nvPr/>
        </p:nvSpPr>
        <p:spPr>
          <a:xfrm>
            <a:off x="450174" y="0"/>
            <a:ext cx="5134214" cy="1142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CFDB27"/>
                </a:solidFill>
              </a:rPr>
              <a:t>Contact: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F9276E-2E63-45D5-9637-633D1FFDBD8B}"/>
              </a:ext>
            </a:extLst>
          </p:cNvPr>
          <p:cNvCxnSpPr/>
          <p:nvPr/>
        </p:nvCxnSpPr>
        <p:spPr>
          <a:xfrm>
            <a:off x="1304014" y="3737114"/>
            <a:ext cx="10503673" cy="0"/>
          </a:xfrm>
          <a:prstGeom prst="line">
            <a:avLst/>
          </a:prstGeom>
          <a:ln w="38100">
            <a:solidFill>
              <a:srgbClr val="CFDB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150" y="2957886"/>
            <a:ext cx="9986839" cy="76332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0" i="0" dirty="0">
                <a:solidFill>
                  <a:srgbClr val="68CFCF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harles</a:t>
            </a:r>
            <a:r>
              <a:rPr lang="en-US" sz="4000" b="0" i="0" dirty="0">
                <a:solidFill>
                  <a:srgbClr val="68CFCF"/>
                </a:solidFill>
                <a:effectLst/>
                <a:latin typeface="Segoe UI" panose="020B0502040204020203" pitchFamily="34" charset="0"/>
              </a:rPr>
              <a:t>L</a:t>
            </a: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akes</a:t>
            </a:r>
            <a:r>
              <a:rPr lang="en-US" sz="4000" b="0" i="0" dirty="0">
                <a:solidFill>
                  <a:srgbClr val="68CFCF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com</a:t>
            </a:r>
            <a:endParaRPr lang="en-US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0EC6A7-2AF2-43B0-A69D-72981D0E6433}"/>
              </a:ext>
            </a:extLst>
          </p:cNvPr>
          <p:cNvSpPr txBox="1">
            <a:spLocks/>
          </p:cNvSpPr>
          <p:nvPr/>
        </p:nvSpPr>
        <p:spPr>
          <a:xfrm>
            <a:off x="450174" y="0"/>
            <a:ext cx="5134214" cy="1142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CFDB27"/>
                </a:solidFill>
              </a:rPr>
              <a:t>Blog: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F9276E-2E63-45D5-9637-633D1FFDBD8B}"/>
              </a:ext>
            </a:extLst>
          </p:cNvPr>
          <p:cNvCxnSpPr/>
          <p:nvPr/>
        </p:nvCxnSpPr>
        <p:spPr>
          <a:xfrm>
            <a:off x="1304014" y="3737114"/>
            <a:ext cx="10503673" cy="0"/>
          </a:xfrm>
          <a:prstGeom prst="line">
            <a:avLst/>
          </a:prstGeom>
          <a:ln w="38100">
            <a:solidFill>
              <a:srgbClr val="CFDB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63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8817" y="4897903"/>
            <a:ext cx="5134214" cy="114299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CFDB27"/>
                </a:solidFill>
              </a:rPr>
              <a:t>Prego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9FB26D-B9BF-41D1-9C77-435E8971F2CC}"/>
              </a:ext>
            </a:extLst>
          </p:cNvPr>
          <p:cNvSpPr txBox="1">
            <a:spLocks/>
          </p:cNvSpPr>
          <p:nvPr/>
        </p:nvSpPr>
        <p:spPr>
          <a:xfrm>
            <a:off x="3869236" y="901479"/>
            <a:ext cx="5134214" cy="1142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68CFCF"/>
                </a:solidFill>
              </a:rPr>
              <a:t>Gracias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28BA09-660F-4CE8-8DD8-79FA8EF7C0BD}"/>
              </a:ext>
            </a:extLst>
          </p:cNvPr>
          <p:cNvSpPr txBox="1">
            <a:spLocks/>
          </p:cNvSpPr>
          <p:nvPr/>
        </p:nvSpPr>
        <p:spPr>
          <a:xfrm>
            <a:off x="1864182" y="3155776"/>
            <a:ext cx="5134214" cy="1142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48081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Creative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FDB27"/>
                </a:solidFill>
              </a:rPr>
              <a:t>w/ Microsoft 365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E09152-22B5-4D5B-9984-AF57DCAA4F37}"/>
              </a:ext>
            </a:extLst>
          </p:cNvPr>
          <p:cNvSpPr txBox="1">
            <a:spLocks/>
          </p:cNvSpPr>
          <p:nvPr/>
        </p:nvSpPr>
        <p:spPr>
          <a:xfrm>
            <a:off x="4335623" y="6099048"/>
            <a:ext cx="7725747" cy="54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rgbClr val="68CFCF"/>
                </a:solidFill>
              </a:rPr>
              <a:t>Charles Lakes</a:t>
            </a:r>
          </a:p>
        </p:txBody>
      </p:sp>
    </p:spTree>
    <p:extLst>
      <p:ext uri="{BB962C8B-B14F-4D97-AF65-F5344CB8AC3E}">
        <p14:creationId xmlns:p14="http://schemas.microsoft.com/office/powerpoint/2010/main" val="124783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55FF87-A359-4AD9-AC87-0983A0B23751}"/>
              </a:ext>
            </a:extLst>
          </p:cNvPr>
          <p:cNvSpPr txBox="1">
            <a:spLocks/>
          </p:cNvSpPr>
          <p:nvPr/>
        </p:nvSpPr>
        <p:spPr>
          <a:xfrm>
            <a:off x="1756098" y="2554524"/>
            <a:ext cx="7607559" cy="806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Code   </a:t>
            </a:r>
            <a:r>
              <a:rPr lang="en-US" sz="4400" dirty="0">
                <a:solidFill>
                  <a:srgbClr val="CFDB27"/>
                </a:solidFill>
              </a:rPr>
              <a:t>Music</a:t>
            </a:r>
            <a:r>
              <a:rPr lang="en-US" sz="4400" dirty="0"/>
              <a:t>   Chocolate</a:t>
            </a:r>
            <a:endParaRPr lang="en-US" sz="4400" dirty="0">
              <a:solidFill>
                <a:srgbClr val="68CFCF"/>
              </a:solidFill>
            </a:endParaRPr>
          </a:p>
        </p:txBody>
      </p:sp>
      <p:pic>
        <p:nvPicPr>
          <p:cNvPr id="14" name="Graphic 13" descr="Anger Symbol with solid fill">
            <a:extLst>
              <a:ext uri="{FF2B5EF4-FFF2-40B4-BE49-F238E27FC236}">
                <a16:creationId xmlns:a16="http://schemas.microsoft.com/office/drawing/2014/main" id="{6014116D-895C-4152-8A91-B278F3D47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7951" y="467139"/>
            <a:ext cx="1828800" cy="1828800"/>
          </a:xfrm>
          <a:prstGeom prst="rect">
            <a:avLst/>
          </a:prstGeom>
        </p:spPr>
      </p:pic>
      <p:pic>
        <p:nvPicPr>
          <p:cNvPr id="16" name="Graphic 15" descr="Turntable with solid fill">
            <a:extLst>
              <a:ext uri="{FF2B5EF4-FFF2-40B4-BE49-F238E27FC236}">
                <a16:creationId xmlns:a16="http://schemas.microsoft.com/office/drawing/2014/main" id="{7732AA26-06C4-4867-886E-4633819B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0111" y="4467945"/>
            <a:ext cx="1371600" cy="1371600"/>
          </a:xfrm>
          <a:prstGeom prst="rect">
            <a:avLst/>
          </a:prstGeom>
        </p:spPr>
      </p:pic>
      <p:pic>
        <p:nvPicPr>
          <p:cNvPr id="18" name="Graphic 17" descr="Chocolate with solid fill">
            <a:extLst>
              <a:ext uri="{FF2B5EF4-FFF2-40B4-BE49-F238E27FC236}">
                <a16:creationId xmlns:a16="http://schemas.microsoft.com/office/drawing/2014/main" id="{4E83C576-0636-479F-B19A-809248096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8914" y="4069709"/>
            <a:ext cx="1371600" cy="1371600"/>
          </a:xfrm>
          <a:prstGeom prst="rect">
            <a:avLst/>
          </a:prstGeom>
        </p:spPr>
      </p:pic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6C39B7F2-6E69-4E69-96AA-1241B90EE3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67193" y="55974"/>
            <a:ext cx="1371600" cy="1371600"/>
          </a:xfrm>
          <a:prstGeom prst="rect">
            <a:avLst/>
          </a:prstGeom>
        </p:spPr>
      </p:pic>
      <p:pic>
        <p:nvPicPr>
          <p:cNvPr id="22" name="Graphic 21" descr="Newspaper with solid fill">
            <a:extLst>
              <a:ext uri="{FF2B5EF4-FFF2-40B4-BE49-F238E27FC236}">
                <a16:creationId xmlns:a16="http://schemas.microsoft.com/office/drawing/2014/main" id="{3D7F4772-A777-4D73-A624-CA32D0C224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96000" y="5357334"/>
            <a:ext cx="1371600" cy="1371600"/>
          </a:xfrm>
          <a:prstGeom prst="rect">
            <a:avLst/>
          </a:prstGeom>
        </p:spPr>
      </p:pic>
      <p:pic>
        <p:nvPicPr>
          <p:cNvPr id="26" name="Graphic 25" descr="Pool 8 Ball with solid fill">
            <a:extLst>
              <a:ext uri="{FF2B5EF4-FFF2-40B4-BE49-F238E27FC236}">
                <a16:creationId xmlns:a16="http://schemas.microsoft.com/office/drawing/2014/main" id="{E3ECD08B-B3C2-49CB-8E68-E3D3FA3162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5414" y="1662402"/>
            <a:ext cx="914400" cy="9144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263EEFA9-C9BD-43E5-B34C-5DC007705001}"/>
              </a:ext>
            </a:extLst>
          </p:cNvPr>
          <p:cNvSpPr txBox="1">
            <a:spLocks/>
          </p:cNvSpPr>
          <p:nvPr/>
        </p:nvSpPr>
        <p:spPr>
          <a:xfrm>
            <a:off x="3457898" y="3227263"/>
            <a:ext cx="7607559" cy="806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68CFCF"/>
                </a:solidFill>
              </a:rPr>
              <a:t>Anime</a:t>
            </a:r>
            <a:r>
              <a:rPr lang="en-US" sz="4400" dirty="0"/>
              <a:t>   </a:t>
            </a:r>
            <a:r>
              <a:rPr lang="en-US" sz="4400" dirty="0">
                <a:solidFill>
                  <a:srgbClr val="CFDB27"/>
                </a:solidFill>
              </a:rPr>
              <a:t>Pool</a:t>
            </a:r>
            <a:r>
              <a:rPr lang="en-US" sz="4400" dirty="0"/>
              <a:t>   </a:t>
            </a:r>
            <a:r>
              <a:rPr lang="en-US" sz="4400" dirty="0">
                <a:solidFill>
                  <a:srgbClr val="68CFCF"/>
                </a:solidFill>
              </a:rPr>
              <a:t>Comics</a:t>
            </a:r>
          </a:p>
        </p:txBody>
      </p:sp>
    </p:spTree>
    <p:extLst>
      <p:ext uri="{BB962C8B-B14F-4D97-AF65-F5344CB8AC3E}">
        <p14:creationId xmlns:p14="http://schemas.microsoft.com/office/powerpoint/2010/main" val="413661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7" y="758952"/>
            <a:ext cx="5134214" cy="4041648"/>
          </a:xfrm>
        </p:spPr>
        <p:txBody>
          <a:bodyPr>
            <a:normAutofit/>
          </a:bodyPr>
          <a:lstStyle/>
          <a:p>
            <a:r>
              <a:rPr lang="en-US" sz="6600" dirty="0"/>
              <a:t>Rube Goldberg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5" y="4800600"/>
            <a:ext cx="10268428" cy="2057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“is a </a:t>
            </a:r>
            <a:r>
              <a:rPr lang="en-US" sz="2400" b="1" i="1" dirty="0">
                <a:solidFill>
                  <a:srgbClr val="68CFCF"/>
                </a:solidFill>
              </a:rPr>
              <a:t>chain reaction-type machine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or contraption intentionally designed to perform a simple task in an indirect and overly complicated way. Usually, these machines consist of a series of simple unrelated devices; the action of each triggers the initiation of the next, eventually resulting in achieving a stated goal.” - Wikipedia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93FD97-2A18-4D48-9358-15D10E64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74039" y="244452"/>
            <a:ext cx="7291680" cy="4277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0C17E1-1592-4B2D-8E5B-423603982051}"/>
              </a:ext>
            </a:extLst>
          </p:cNvPr>
          <p:cNvSpPr txBox="1"/>
          <p:nvPr/>
        </p:nvSpPr>
        <p:spPr>
          <a:xfrm>
            <a:off x="8121016" y="4422438"/>
            <a:ext cx="269176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getrealphilippines.com/2013/09/scrapping-the-pork-barrel-system-may-change-filipino-political-culture-faster-shifting-to-the-parliamentary-form-of-gover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1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7" y="758952"/>
            <a:ext cx="5134214" cy="4041648"/>
          </a:xfrm>
        </p:spPr>
        <p:txBody>
          <a:bodyPr>
            <a:normAutofit/>
          </a:bodyPr>
          <a:lstStyle/>
          <a:p>
            <a:r>
              <a:rPr lang="en-US" sz="6600" dirty="0"/>
              <a:t>Employee Onboarding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5" y="4800600"/>
            <a:ext cx="10268428" cy="2057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ABD4F-D4A2-48C4-B3A7-0148682780C8}"/>
              </a:ext>
            </a:extLst>
          </p:cNvPr>
          <p:cNvSpPr txBox="1"/>
          <p:nvPr/>
        </p:nvSpPr>
        <p:spPr>
          <a:xfrm>
            <a:off x="7912361" y="218447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Trigger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DC291-77D8-4C90-AAA4-6595AB602DB7}"/>
              </a:ext>
            </a:extLst>
          </p:cNvPr>
          <p:cNvSpPr txBox="1"/>
          <p:nvPr/>
        </p:nvSpPr>
        <p:spPr>
          <a:xfrm>
            <a:off x="7912361" y="1133870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464B0-5A75-4E27-93F6-74BC437D9018}"/>
              </a:ext>
            </a:extLst>
          </p:cNvPr>
          <p:cNvSpPr txBox="1"/>
          <p:nvPr/>
        </p:nvSpPr>
        <p:spPr>
          <a:xfrm>
            <a:off x="7912361" y="2060811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FB95F-A072-4602-8F21-9EE15B0ED868}"/>
              </a:ext>
            </a:extLst>
          </p:cNvPr>
          <p:cNvSpPr txBox="1"/>
          <p:nvPr/>
        </p:nvSpPr>
        <p:spPr>
          <a:xfrm>
            <a:off x="7912361" y="2958236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Action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E87862-5092-446F-860F-6B4C3DD9E324}"/>
              </a:ext>
            </a:extLst>
          </p:cNvPr>
          <p:cNvCxnSpPr>
            <a:stCxn id="5" idx="3"/>
            <a:endCxn id="6" idx="3"/>
          </p:cNvCxnSpPr>
          <p:nvPr/>
        </p:nvCxnSpPr>
        <p:spPr>
          <a:xfrm>
            <a:off x="10680443" y="449280"/>
            <a:ext cx="12700" cy="915423"/>
          </a:xfrm>
          <a:prstGeom prst="bentConnector3">
            <a:avLst>
              <a:gd name="adj1" fmla="val 6844898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307A45F-4FE6-4E93-B3AE-1DC2E205CDD7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10680443" y="2291644"/>
            <a:ext cx="12700" cy="897425"/>
          </a:xfrm>
          <a:prstGeom prst="bentConnector3">
            <a:avLst>
              <a:gd name="adj1" fmla="val 7236740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D31F85-AF4C-43F3-BA88-2ABF6AD605EC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7912361" y="1364702"/>
            <a:ext cx="12700" cy="926941"/>
          </a:xfrm>
          <a:prstGeom prst="bentConnector3">
            <a:avLst>
              <a:gd name="adj1" fmla="val 6991835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237430-4726-4B14-992A-04428B7031EB}"/>
              </a:ext>
            </a:extLst>
          </p:cNvPr>
          <p:cNvSpPr txBox="1"/>
          <p:nvPr/>
        </p:nvSpPr>
        <p:spPr>
          <a:xfrm>
            <a:off x="7925061" y="3855661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C028A-8E7C-4629-AF99-7D2BA9C43D8F}"/>
              </a:ext>
            </a:extLst>
          </p:cNvPr>
          <p:cNvSpPr txBox="1"/>
          <p:nvPr/>
        </p:nvSpPr>
        <p:spPr>
          <a:xfrm>
            <a:off x="7925061" y="4753086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7227-4829-41C8-95D8-67C0B7E72D3D}"/>
              </a:ext>
            </a:extLst>
          </p:cNvPr>
          <p:cNvSpPr txBox="1"/>
          <p:nvPr/>
        </p:nvSpPr>
        <p:spPr>
          <a:xfrm>
            <a:off x="7912361" y="5683531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Action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156540-C3C8-491F-A82C-ECA85013C73E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10693143" y="4086494"/>
            <a:ext cx="12700" cy="897425"/>
          </a:xfrm>
          <a:prstGeom prst="bentConnector3">
            <a:avLst>
              <a:gd name="adj1" fmla="val 7040811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A8B5220-5502-453A-A2E1-A55B2C9C3C3C}"/>
              </a:ext>
            </a:extLst>
          </p:cNvPr>
          <p:cNvCxnSpPr>
            <a:cxnSpLocks/>
            <a:stCxn id="8" idx="1"/>
            <a:endCxn id="22" idx="1"/>
          </p:cNvCxnSpPr>
          <p:nvPr/>
        </p:nvCxnSpPr>
        <p:spPr>
          <a:xfrm rot="10800000" flipH="1" flipV="1">
            <a:off x="7912361" y="3189068"/>
            <a:ext cx="12700" cy="897425"/>
          </a:xfrm>
          <a:prstGeom prst="bentConnector3">
            <a:avLst>
              <a:gd name="adj1" fmla="val -6991835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520AB50-8254-4BDE-BB5A-A9451093E6C6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7912361" y="4983918"/>
            <a:ext cx="12700" cy="930445"/>
          </a:xfrm>
          <a:prstGeom prst="bentConnector3">
            <a:avLst>
              <a:gd name="adj1" fmla="val 6993874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0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7" y="758952"/>
            <a:ext cx="5134214" cy="4041648"/>
          </a:xfrm>
        </p:spPr>
        <p:txBody>
          <a:bodyPr>
            <a:normAutofit/>
          </a:bodyPr>
          <a:lstStyle/>
          <a:p>
            <a:r>
              <a:rPr lang="en-US" sz="6600" dirty="0"/>
              <a:t>Employee Onboarding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5" y="4800600"/>
            <a:ext cx="10268428" cy="2057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ABD4F-D4A2-48C4-B3A7-0148682780C8}"/>
              </a:ext>
            </a:extLst>
          </p:cNvPr>
          <p:cNvSpPr txBox="1"/>
          <p:nvPr/>
        </p:nvSpPr>
        <p:spPr>
          <a:xfrm>
            <a:off x="7912361" y="218447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New Hire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DC291-77D8-4C90-AAA4-6595AB602DB7}"/>
              </a:ext>
            </a:extLst>
          </p:cNvPr>
          <p:cNvSpPr txBox="1"/>
          <p:nvPr/>
        </p:nvSpPr>
        <p:spPr>
          <a:xfrm>
            <a:off x="7912361" y="1133870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Notify HR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464B0-5A75-4E27-93F6-74BC437D9018}"/>
              </a:ext>
            </a:extLst>
          </p:cNvPr>
          <p:cNvSpPr txBox="1"/>
          <p:nvPr/>
        </p:nvSpPr>
        <p:spPr>
          <a:xfrm>
            <a:off x="7912361" y="2060811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Packet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FB95F-A072-4602-8F21-9EE15B0ED868}"/>
              </a:ext>
            </a:extLst>
          </p:cNvPr>
          <p:cNvSpPr txBox="1"/>
          <p:nvPr/>
        </p:nvSpPr>
        <p:spPr>
          <a:xfrm>
            <a:off x="7912361" y="2958236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Notify Marketing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E87862-5092-446F-860F-6B4C3DD9E324}"/>
              </a:ext>
            </a:extLst>
          </p:cNvPr>
          <p:cNvCxnSpPr>
            <a:stCxn id="5" idx="3"/>
            <a:endCxn id="6" idx="3"/>
          </p:cNvCxnSpPr>
          <p:nvPr/>
        </p:nvCxnSpPr>
        <p:spPr>
          <a:xfrm>
            <a:off x="10680443" y="449280"/>
            <a:ext cx="12700" cy="915423"/>
          </a:xfrm>
          <a:prstGeom prst="bentConnector3">
            <a:avLst>
              <a:gd name="adj1" fmla="val 6844898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307A45F-4FE6-4E93-B3AE-1DC2E205CDD7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10680443" y="2291644"/>
            <a:ext cx="12700" cy="897425"/>
          </a:xfrm>
          <a:prstGeom prst="bentConnector3">
            <a:avLst>
              <a:gd name="adj1" fmla="val 7236740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D31F85-AF4C-43F3-BA88-2ABF6AD605EC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7912361" y="1364702"/>
            <a:ext cx="12700" cy="926941"/>
          </a:xfrm>
          <a:prstGeom prst="bentConnector3">
            <a:avLst>
              <a:gd name="adj1" fmla="val 6991835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237430-4726-4B14-992A-04428B7031EB}"/>
              </a:ext>
            </a:extLst>
          </p:cNvPr>
          <p:cNvSpPr txBox="1"/>
          <p:nvPr/>
        </p:nvSpPr>
        <p:spPr>
          <a:xfrm>
            <a:off x="7925061" y="3855661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Profile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C028A-8E7C-4629-AF99-7D2BA9C43D8F}"/>
              </a:ext>
            </a:extLst>
          </p:cNvPr>
          <p:cNvSpPr txBox="1"/>
          <p:nvPr/>
        </p:nvSpPr>
        <p:spPr>
          <a:xfrm>
            <a:off x="7925061" y="4753086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Notify 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7227-4829-41C8-95D8-67C0B7E72D3D}"/>
              </a:ext>
            </a:extLst>
          </p:cNvPr>
          <p:cNvSpPr txBox="1"/>
          <p:nvPr/>
        </p:nvSpPr>
        <p:spPr>
          <a:xfrm>
            <a:off x="7912361" y="5683531"/>
            <a:ext cx="2768082" cy="4616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Account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5156540-C3C8-491F-A82C-ECA85013C73E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10693143" y="4086494"/>
            <a:ext cx="12700" cy="897425"/>
          </a:xfrm>
          <a:prstGeom prst="bentConnector3">
            <a:avLst>
              <a:gd name="adj1" fmla="val 7040811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A8B5220-5502-453A-A2E1-A55B2C9C3C3C}"/>
              </a:ext>
            </a:extLst>
          </p:cNvPr>
          <p:cNvCxnSpPr>
            <a:cxnSpLocks/>
            <a:stCxn id="8" idx="1"/>
            <a:endCxn id="22" idx="1"/>
          </p:cNvCxnSpPr>
          <p:nvPr/>
        </p:nvCxnSpPr>
        <p:spPr>
          <a:xfrm rot="10800000" flipH="1" flipV="1">
            <a:off x="7912361" y="3189068"/>
            <a:ext cx="12700" cy="897425"/>
          </a:xfrm>
          <a:prstGeom prst="bentConnector3">
            <a:avLst>
              <a:gd name="adj1" fmla="val -6991835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520AB50-8254-4BDE-BB5A-A9451093E6C6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V="1">
            <a:off x="7912361" y="4983918"/>
            <a:ext cx="12700" cy="930445"/>
          </a:xfrm>
          <a:prstGeom prst="bentConnector3">
            <a:avLst>
              <a:gd name="adj1" fmla="val 6993874"/>
            </a:avLst>
          </a:prstGeom>
          <a:ln w="76200">
            <a:solidFill>
              <a:srgbClr val="CFDB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7" y="758952"/>
            <a:ext cx="5134214" cy="404164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CFDB27"/>
                </a:solidFill>
              </a:rPr>
              <a:t>Microsoft 365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821094"/>
            <a:ext cx="5134213" cy="6036906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Exchange Online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SharePoint Online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Microsoft Forms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Microsoft Teams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Dynamics 365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E5F221-0419-4800-AA5B-E60309399C05}"/>
              </a:ext>
            </a:extLst>
          </p:cNvPr>
          <p:cNvSpPr txBox="1">
            <a:spLocks/>
          </p:cNvSpPr>
          <p:nvPr/>
        </p:nvSpPr>
        <p:spPr>
          <a:xfrm>
            <a:off x="460310" y="4963886"/>
            <a:ext cx="11731690" cy="189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dirty="0">
              <a:solidFill>
                <a:srgbClr val="CFDB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2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7" y="758952"/>
            <a:ext cx="5134214" cy="4041648"/>
          </a:xfrm>
        </p:spPr>
        <p:txBody>
          <a:bodyPr>
            <a:normAutofit/>
          </a:bodyPr>
          <a:lstStyle/>
          <a:p>
            <a:r>
              <a:rPr lang="en-US" sz="6600" dirty="0"/>
              <a:t>Power Automate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5" y="4800600"/>
            <a:ext cx="6092158" cy="2057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The plumbing for automated work processes and repetitive tasks…</a:t>
            </a:r>
          </a:p>
        </p:txBody>
      </p:sp>
      <p:pic>
        <p:nvPicPr>
          <p:cNvPr id="7" name="Graphic 6" descr="Workflow outline">
            <a:extLst>
              <a:ext uri="{FF2B5EF4-FFF2-40B4-BE49-F238E27FC236}">
                <a16:creationId xmlns:a16="http://schemas.microsoft.com/office/drawing/2014/main" id="{442FE367-A29E-4670-8F23-4382B226F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7821" y="805154"/>
            <a:ext cx="493776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CBBD4C6-FBFB-4432-AB4B-241B52BBC8AA}"/>
              </a:ext>
            </a:extLst>
          </p:cNvPr>
          <p:cNvSpPr/>
          <p:nvPr/>
        </p:nvSpPr>
        <p:spPr>
          <a:xfrm>
            <a:off x="1109688" y="567390"/>
            <a:ext cx="5943600" cy="5943600"/>
          </a:xfrm>
          <a:prstGeom prst="ellipse">
            <a:avLst/>
          </a:prstGeom>
          <a:solidFill>
            <a:srgbClr val="68CFCF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B3B071-4C55-42F8-8962-CC8937E4122D}"/>
              </a:ext>
            </a:extLst>
          </p:cNvPr>
          <p:cNvSpPr/>
          <p:nvPr/>
        </p:nvSpPr>
        <p:spPr>
          <a:xfrm>
            <a:off x="5635300" y="560764"/>
            <a:ext cx="5943600" cy="5943600"/>
          </a:xfrm>
          <a:prstGeom prst="ellipse">
            <a:avLst/>
          </a:prstGeom>
          <a:solidFill>
            <a:srgbClr val="CFDB27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578" y="3127521"/>
            <a:ext cx="3913020" cy="54864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Power Users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FA0147D-D9BD-40A3-BE8F-67EC97EFE6FB}"/>
              </a:ext>
            </a:extLst>
          </p:cNvPr>
          <p:cNvSpPr txBox="1">
            <a:spLocks/>
          </p:cNvSpPr>
          <p:nvPr/>
        </p:nvSpPr>
        <p:spPr>
          <a:xfrm>
            <a:off x="7108810" y="3134143"/>
            <a:ext cx="3913020" cy="548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7782975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46750</TotalTime>
  <Words>397</Words>
  <Application>Microsoft Office PowerPoint</Application>
  <PresentationFormat>Widescreen</PresentationFormat>
  <Paragraphs>128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Century Schoolbook</vt:lpstr>
      <vt:lpstr>Roboto</vt:lpstr>
      <vt:lpstr>Segoe UI</vt:lpstr>
      <vt:lpstr>Wingdings</vt:lpstr>
      <vt:lpstr>Wingdings 2</vt:lpstr>
      <vt:lpstr>View</vt:lpstr>
      <vt:lpstr>Office Theme</vt:lpstr>
      <vt:lpstr>PowerPoint Presentation</vt:lpstr>
      <vt:lpstr>Creative Solutions</vt:lpstr>
      <vt:lpstr>PowerPoint Presentation</vt:lpstr>
      <vt:lpstr>Rube Goldberg Machine</vt:lpstr>
      <vt:lpstr>Employee Onboarding</vt:lpstr>
      <vt:lpstr>Employee Onboarding</vt:lpstr>
      <vt:lpstr>Microsoft 365</vt:lpstr>
      <vt:lpstr>Power Automate</vt:lpstr>
      <vt:lpstr>PowerPoint Presentation</vt:lpstr>
      <vt:lpstr>Standard Connectors:</vt:lpstr>
      <vt:lpstr>Premium Connectors:</vt:lpstr>
      <vt:lpstr>Sample #1</vt:lpstr>
      <vt:lpstr>Sample #2</vt:lpstr>
      <vt:lpstr>Sample #3</vt:lpstr>
      <vt:lpstr>Demo.Init();</vt:lpstr>
      <vt:lpstr>Charles@TheIILakesGroup.com</vt:lpstr>
      <vt:lpstr>CharlesLakes.com</vt:lpstr>
      <vt:lpstr>Prego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Lakes</dc:creator>
  <cp:lastModifiedBy>Charles Lakes</cp:lastModifiedBy>
  <cp:revision>3</cp:revision>
  <dcterms:created xsi:type="dcterms:W3CDTF">2021-06-26T00:29:20Z</dcterms:created>
  <dcterms:modified xsi:type="dcterms:W3CDTF">2022-09-17T22:36:43Z</dcterms:modified>
</cp:coreProperties>
</file>