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75" r:id="rId4"/>
    <p:sldId id="277" r:id="rId5"/>
    <p:sldId id="274" r:id="rId6"/>
    <p:sldId id="278" r:id="rId7"/>
    <p:sldId id="279" r:id="rId8"/>
    <p:sldId id="262" r:id="rId9"/>
    <p:sldId id="270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Lakes" initials="CL" lastIdx="2" clrIdx="0">
    <p:extLst>
      <p:ext uri="{19B8F6BF-5375-455C-9EA6-DF929625EA0E}">
        <p15:presenceInfo xmlns:p15="http://schemas.microsoft.com/office/powerpoint/2012/main" userId="ea0cd9429cdefc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DB27"/>
    <a:srgbClr val="68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2DE86-FFC3-4545-8814-7345A74FFC0E}" v="25" dt="2022-09-15T16:11:09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2" autoAdjust="0"/>
    <p:restoredTop sz="70296" autoAdjust="0"/>
  </p:normalViewPr>
  <p:slideViewPr>
    <p:cSldViewPr snapToGrid="0" showGuides="1">
      <p:cViewPr varScale="1">
        <p:scale>
          <a:sx n="74" d="100"/>
          <a:sy n="74" d="100"/>
        </p:scale>
        <p:origin x="884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2" d="100"/>
          <a:sy n="72" d="100"/>
        </p:scale>
        <p:origin x="2250" y="51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Lakes" userId="ea0cd9429cdefcd6" providerId="LiveId" clId="{10CF0149-8D77-4848-8C0C-853691453CBD}"/>
    <pc:docChg chg="custSel delSld modSld delMainMaster">
      <pc:chgData name="Charles Lakes" userId="ea0cd9429cdefcd6" providerId="LiveId" clId="{10CF0149-8D77-4848-8C0C-853691453CBD}" dt="2022-08-15T04:14:20.146" v="686" actId="2696"/>
      <pc:docMkLst>
        <pc:docMk/>
      </pc:docMkLst>
      <pc:sldChg chg="modSp mod">
        <pc:chgData name="Charles Lakes" userId="ea0cd9429cdefcd6" providerId="LiveId" clId="{10CF0149-8D77-4848-8C0C-853691453CBD}" dt="2022-08-10T14:26:40.571" v="53" actId="6549"/>
        <pc:sldMkLst>
          <pc:docMk/>
          <pc:sldMk cId="1247838862" sldId="256"/>
        </pc:sldMkLst>
        <pc:spChg chg="mod">
          <ac:chgData name="Charles Lakes" userId="ea0cd9429cdefcd6" providerId="LiveId" clId="{10CF0149-8D77-4848-8C0C-853691453CBD}" dt="2022-08-10T14:26:30.584" v="25" actId="6549"/>
          <ac:spMkLst>
            <pc:docMk/>
            <pc:sldMk cId="1247838862" sldId="256"/>
            <ac:spMk id="2" creationId="{6C0C99EE-0049-44A5-9FCA-A9B00EF6E4BD}"/>
          </ac:spMkLst>
        </pc:spChg>
        <pc:spChg chg="mod">
          <ac:chgData name="Charles Lakes" userId="ea0cd9429cdefcd6" providerId="LiveId" clId="{10CF0149-8D77-4848-8C0C-853691453CBD}" dt="2022-08-10T14:26:40.571" v="53" actId="6549"/>
          <ac:spMkLst>
            <pc:docMk/>
            <pc:sldMk cId="1247838862" sldId="256"/>
            <ac:spMk id="3" creationId="{8F31F51C-8D9C-4273-8DA4-A4C79853AE6F}"/>
          </ac:spMkLst>
        </pc:spChg>
      </pc:sldChg>
      <pc:sldChg chg="addSp delSp modSp mod modNotesTx">
        <pc:chgData name="Charles Lakes" userId="ea0cd9429cdefcd6" providerId="LiveId" clId="{10CF0149-8D77-4848-8C0C-853691453CBD}" dt="2022-08-14T19:56:48.184" v="684" actId="20577"/>
        <pc:sldMkLst>
          <pc:docMk/>
          <pc:sldMk cId="839214327" sldId="257"/>
        </pc:sldMkLst>
        <pc:spChg chg="mod">
          <ac:chgData name="Charles Lakes" userId="ea0cd9429cdefcd6" providerId="LiveId" clId="{10CF0149-8D77-4848-8C0C-853691453CBD}" dt="2022-08-14T19:53:53.692" v="492" actId="1036"/>
          <ac:spMkLst>
            <pc:docMk/>
            <pc:sldMk cId="839214327" sldId="257"/>
            <ac:spMk id="2" creationId="{6C0C99EE-0049-44A5-9FCA-A9B00EF6E4BD}"/>
          </ac:spMkLst>
        </pc:spChg>
        <pc:spChg chg="mod">
          <ac:chgData name="Charles Lakes" userId="ea0cd9429cdefcd6" providerId="LiveId" clId="{10CF0149-8D77-4848-8C0C-853691453CBD}" dt="2022-08-14T19:56:27.080" v="666" actId="20577"/>
          <ac:spMkLst>
            <pc:docMk/>
            <pc:sldMk cId="839214327" sldId="257"/>
            <ac:spMk id="3" creationId="{8F31F51C-8D9C-4273-8DA4-A4C79853AE6F}"/>
          </ac:spMkLst>
        </pc:spChg>
        <pc:spChg chg="add mod">
          <ac:chgData name="Charles Lakes" userId="ea0cd9429cdefcd6" providerId="LiveId" clId="{10CF0149-8D77-4848-8C0C-853691453CBD}" dt="2022-08-14T19:54:19.731" v="629" actId="1038"/>
          <ac:spMkLst>
            <pc:docMk/>
            <pc:sldMk cId="839214327" sldId="257"/>
            <ac:spMk id="4" creationId="{E84E5599-28E9-5F94-7D91-19DC3277E54C}"/>
          </ac:spMkLst>
        </pc:spChg>
        <pc:spChg chg="del">
          <ac:chgData name="Charles Lakes" userId="ea0cd9429cdefcd6" providerId="LiveId" clId="{10CF0149-8D77-4848-8C0C-853691453CBD}" dt="2022-08-10T14:29:46.403" v="102" actId="478"/>
          <ac:spMkLst>
            <pc:docMk/>
            <pc:sldMk cId="839214327" sldId="257"/>
            <ac:spMk id="6" creationId="{A50C17E1-1592-4B2D-8E5B-423603982051}"/>
          </ac:spMkLst>
        </pc:spChg>
        <pc:picChg chg="del mod">
          <ac:chgData name="Charles Lakes" userId="ea0cd9429cdefcd6" providerId="LiveId" clId="{10CF0149-8D77-4848-8C0C-853691453CBD}" dt="2022-08-10T14:29:46.403" v="102" actId="478"/>
          <ac:picMkLst>
            <pc:docMk/>
            <pc:sldMk cId="839214327" sldId="257"/>
            <ac:picMk id="5" creationId="{DA93FD97-2A18-4D48-9358-15D10E64B709}"/>
          </ac:picMkLst>
        </pc:picChg>
        <pc:picChg chg="add mod">
          <ac:chgData name="Charles Lakes" userId="ea0cd9429cdefcd6" providerId="LiveId" clId="{10CF0149-8D77-4848-8C0C-853691453CBD}" dt="2022-08-14T19:54:25.476" v="630" actId="1076"/>
          <ac:picMkLst>
            <pc:docMk/>
            <pc:sldMk cId="839214327" sldId="257"/>
            <ac:picMk id="8" creationId="{983394CD-B8D3-EBA2-B0EB-C0A04A37AAD0}"/>
          </ac:picMkLst>
        </pc:picChg>
        <pc:picChg chg="add del mod">
          <ac:chgData name="Charles Lakes" userId="ea0cd9429cdefcd6" providerId="LiveId" clId="{10CF0149-8D77-4848-8C0C-853691453CBD}" dt="2022-08-14T19:53:32.289" v="471" actId="478"/>
          <ac:picMkLst>
            <pc:docMk/>
            <pc:sldMk cId="839214327" sldId="257"/>
            <ac:picMk id="10" creationId="{50E4F7D7-29A6-FDA2-2CEB-D86B461C5E19}"/>
          </ac:picMkLst>
        </pc:picChg>
      </pc:sldChg>
      <pc:sldChg chg="del">
        <pc:chgData name="Charles Lakes" userId="ea0cd9429cdefcd6" providerId="LiveId" clId="{10CF0149-8D77-4848-8C0C-853691453CBD}" dt="2022-08-15T04:14:20.146" v="686" actId="2696"/>
        <pc:sldMkLst>
          <pc:docMk/>
          <pc:sldMk cId="4005420128" sldId="258"/>
        </pc:sldMkLst>
      </pc:sldChg>
      <pc:sldChg chg="del">
        <pc:chgData name="Charles Lakes" userId="ea0cd9429cdefcd6" providerId="LiveId" clId="{10CF0149-8D77-4848-8C0C-853691453CBD}" dt="2022-08-10T14:36:30.999" v="430" actId="47"/>
        <pc:sldMkLst>
          <pc:docMk/>
          <pc:sldMk cId="3207503326" sldId="259"/>
        </pc:sldMkLst>
      </pc:sldChg>
      <pc:sldChg chg="del">
        <pc:chgData name="Charles Lakes" userId="ea0cd9429cdefcd6" providerId="LiveId" clId="{10CF0149-8D77-4848-8C0C-853691453CBD}" dt="2022-08-10T14:36:32.278" v="431" actId="47"/>
        <pc:sldMkLst>
          <pc:docMk/>
          <pc:sldMk cId="1036965285" sldId="260"/>
        </pc:sldMkLst>
      </pc:sldChg>
      <pc:sldChg chg="del">
        <pc:chgData name="Charles Lakes" userId="ea0cd9429cdefcd6" providerId="LiveId" clId="{10CF0149-8D77-4848-8C0C-853691453CBD}" dt="2022-08-10T14:36:38.899" v="432" actId="47"/>
        <pc:sldMkLst>
          <pc:docMk/>
          <pc:sldMk cId="2987844266" sldId="265"/>
        </pc:sldMkLst>
      </pc:sldChg>
      <pc:sldChg chg="del">
        <pc:chgData name="Charles Lakes" userId="ea0cd9429cdefcd6" providerId="LiveId" clId="{10CF0149-8D77-4848-8C0C-853691453CBD}" dt="2022-08-10T14:29:17.896" v="55" actId="2696"/>
        <pc:sldMkLst>
          <pc:docMk/>
          <pc:sldMk cId="4136616260" sldId="266"/>
        </pc:sldMkLst>
      </pc:sldChg>
      <pc:sldChg chg="del">
        <pc:chgData name="Charles Lakes" userId="ea0cd9429cdefcd6" providerId="LiveId" clId="{10CF0149-8D77-4848-8C0C-853691453CBD}" dt="2022-08-15T04:14:08.345" v="685" actId="2696"/>
        <pc:sldMkLst>
          <pc:docMk/>
          <pc:sldMk cId="778297525" sldId="267"/>
        </pc:sldMkLst>
      </pc:sldChg>
      <pc:sldChg chg="del">
        <pc:chgData name="Charles Lakes" userId="ea0cd9429cdefcd6" providerId="LiveId" clId="{10CF0149-8D77-4848-8C0C-853691453CBD}" dt="2022-08-10T14:36:40.671" v="433" actId="47"/>
        <pc:sldMkLst>
          <pc:docMk/>
          <pc:sldMk cId="1316302807" sldId="275"/>
        </pc:sldMkLst>
      </pc:sldChg>
      <pc:sldChg chg="del">
        <pc:chgData name="Charles Lakes" userId="ea0cd9429cdefcd6" providerId="LiveId" clId="{10CF0149-8D77-4848-8C0C-853691453CBD}" dt="2022-08-10T14:28:29.995" v="54" actId="2696"/>
        <pc:sldMkLst>
          <pc:docMk/>
          <pc:sldMk cId="458312906" sldId="276"/>
        </pc:sldMkLst>
      </pc:sldChg>
      <pc:sldMasterChg chg="del delSldLayout">
        <pc:chgData name="Charles Lakes" userId="ea0cd9429cdefcd6" providerId="LiveId" clId="{10CF0149-8D77-4848-8C0C-853691453CBD}" dt="2022-08-10T14:28:29.995" v="54" actId="2696"/>
        <pc:sldMasterMkLst>
          <pc:docMk/>
          <pc:sldMasterMk cId="477863235" sldId="2147483672"/>
        </pc:sldMasterMkLst>
        <pc:sldLayoutChg chg="del">
          <pc:chgData name="Charles Lakes" userId="ea0cd9429cdefcd6" providerId="LiveId" clId="{10CF0149-8D77-4848-8C0C-853691453CBD}" dt="2022-08-10T14:28:29.995" v="54" actId="2696"/>
          <pc:sldLayoutMkLst>
            <pc:docMk/>
            <pc:sldMasterMk cId="477863235" sldId="2147483672"/>
            <pc:sldLayoutMk cId="3924863321" sldId="2147483673"/>
          </pc:sldLayoutMkLst>
        </pc:sldLayoutChg>
        <pc:sldLayoutChg chg="del">
          <pc:chgData name="Charles Lakes" userId="ea0cd9429cdefcd6" providerId="LiveId" clId="{10CF0149-8D77-4848-8C0C-853691453CBD}" dt="2022-08-10T14:28:29.995" v="54" actId="2696"/>
          <pc:sldLayoutMkLst>
            <pc:docMk/>
            <pc:sldMasterMk cId="477863235" sldId="2147483672"/>
            <pc:sldLayoutMk cId="1945641467" sldId="2147483674"/>
          </pc:sldLayoutMkLst>
        </pc:sldLayoutChg>
        <pc:sldLayoutChg chg="del">
          <pc:chgData name="Charles Lakes" userId="ea0cd9429cdefcd6" providerId="LiveId" clId="{10CF0149-8D77-4848-8C0C-853691453CBD}" dt="2022-08-10T14:28:29.995" v="54" actId="2696"/>
          <pc:sldLayoutMkLst>
            <pc:docMk/>
            <pc:sldMasterMk cId="477863235" sldId="2147483672"/>
            <pc:sldLayoutMk cId="2531356221" sldId="2147483675"/>
          </pc:sldLayoutMkLst>
        </pc:sldLayoutChg>
        <pc:sldLayoutChg chg="del">
          <pc:chgData name="Charles Lakes" userId="ea0cd9429cdefcd6" providerId="LiveId" clId="{10CF0149-8D77-4848-8C0C-853691453CBD}" dt="2022-08-10T14:28:29.995" v="54" actId="2696"/>
          <pc:sldLayoutMkLst>
            <pc:docMk/>
            <pc:sldMasterMk cId="477863235" sldId="2147483672"/>
            <pc:sldLayoutMk cId="3151940134" sldId="2147483676"/>
          </pc:sldLayoutMkLst>
        </pc:sldLayoutChg>
        <pc:sldLayoutChg chg="del">
          <pc:chgData name="Charles Lakes" userId="ea0cd9429cdefcd6" providerId="LiveId" clId="{10CF0149-8D77-4848-8C0C-853691453CBD}" dt="2022-08-10T14:28:29.995" v="54" actId="2696"/>
          <pc:sldLayoutMkLst>
            <pc:docMk/>
            <pc:sldMasterMk cId="477863235" sldId="2147483672"/>
            <pc:sldLayoutMk cId="549304854" sldId="2147483677"/>
          </pc:sldLayoutMkLst>
        </pc:sldLayoutChg>
        <pc:sldLayoutChg chg="del">
          <pc:chgData name="Charles Lakes" userId="ea0cd9429cdefcd6" providerId="LiveId" clId="{10CF0149-8D77-4848-8C0C-853691453CBD}" dt="2022-08-10T14:28:29.995" v="54" actId="2696"/>
          <pc:sldLayoutMkLst>
            <pc:docMk/>
            <pc:sldMasterMk cId="477863235" sldId="2147483672"/>
            <pc:sldLayoutMk cId="3750680697" sldId="2147483678"/>
          </pc:sldLayoutMkLst>
        </pc:sldLayoutChg>
        <pc:sldLayoutChg chg="del">
          <pc:chgData name="Charles Lakes" userId="ea0cd9429cdefcd6" providerId="LiveId" clId="{10CF0149-8D77-4848-8C0C-853691453CBD}" dt="2022-08-10T14:28:29.995" v="54" actId="2696"/>
          <pc:sldLayoutMkLst>
            <pc:docMk/>
            <pc:sldMasterMk cId="477863235" sldId="2147483672"/>
            <pc:sldLayoutMk cId="3423404607" sldId="2147483679"/>
          </pc:sldLayoutMkLst>
        </pc:sldLayoutChg>
        <pc:sldLayoutChg chg="del">
          <pc:chgData name="Charles Lakes" userId="ea0cd9429cdefcd6" providerId="LiveId" clId="{10CF0149-8D77-4848-8C0C-853691453CBD}" dt="2022-08-10T14:28:29.995" v="54" actId="2696"/>
          <pc:sldLayoutMkLst>
            <pc:docMk/>
            <pc:sldMasterMk cId="477863235" sldId="2147483672"/>
            <pc:sldLayoutMk cId="860358067" sldId="2147483680"/>
          </pc:sldLayoutMkLst>
        </pc:sldLayoutChg>
        <pc:sldLayoutChg chg="del">
          <pc:chgData name="Charles Lakes" userId="ea0cd9429cdefcd6" providerId="LiveId" clId="{10CF0149-8D77-4848-8C0C-853691453CBD}" dt="2022-08-10T14:28:29.995" v="54" actId="2696"/>
          <pc:sldLayoutMkLst>
            <pc:docMk/>
            <pc:sldMasterMk cId="477863235" sldId="2147483672"/>
            <pc:sldLayoutMk cId="4006247784" sldId="2147483681"/>
          </pc:sldLayoutMkLst>
        </pc:sldLayoutChg>
        <pc:sldLayoutChg chg="del">
          <pc:chgData name="Charles Lakes" userId="ea0cd9429cdefcd6" providerId="LiveId" clId="{10CF0149-8D77-4848-8C0C-853691453CBD}" dt="2022-08-10T14:28:29.995" v="54" actId="2696"/>
          <pc:sldLayoutMkLst>
            <pc:docMk/>
            <pc:sldMasterMk cId="477863235" sldId="2147483672"/>
            <pc:sldLayoutMk cId="685717380" sldId="2147483682"/>
          </pc:sldLayoutMkLst>
        </pc:sldLayoutChg>
        <pc:sldLayoutChg chg="del">
          <pc:chgData name="Charles Lakes" userId="ea0cd9429cdefcd6" providerId="LiveId" clId="{10CF0149-8D77-4848-8C0C-853691453CBD}" dt="2022-08-10T14:28:29.995" v="54" actId="2696"/>
          <pc:sldLayoutMkLst>
            <pc:docMk/>
            <pc:sldMasterMk cId="477863235" sldId="2147483672"/>
            <pc:sldLayoutMk cId="1396561180" sldId="2147483683"/>
          </pc:sldLayoutMkLst>
        </pc:sldLayoutChg>
      </pc:sldMasterChg>
    </pc:docChg>
  </pc:docChgLst>
  <pc:docChgLst>
    <pc:chgData name="Charles Lakes" userId="ea0cd9429cdefcd6" providerId="LiveId" clId="{2BBEE727-C8ED-43D1-B65B-1595FE468672}"/>
    <pc:docChg chg="undo redo custSel addSld delSld modSld">
      <pc:chgData name="Charles Lakes" userId="ea0cd9429cdefcd6" providerId="LiveId" clId="{2BBEE727-C8ED-43D1-B65B-1595FE468672}" dt="2021-07-03T04:23:50.502" v="728" actId="20577"/>
      <pc:docMkLst>
        <pc:docMk/>
      </pc:docMkLst>
      <pc:sldChg chg="addSp delSp modSp mod">
        <pc:chgData name="Charles Lakes" userId="ea0cd9429cdefcd6" providerId="LiveId" clId="{2BBEE727-C8ED-43D1-B65B-1595FE468672}" dt="2021-06-28T22:46:02.473" v="550" actId="207"/>
        <pc:sldMkLst>
          <pc:docMk/>
          <pc:sldMk cId="1247838862" sldId="256"/>
        </pc:sldMkLst>
        <pc:spChg chg="mod">
          <ac:chgData name="Charles Lakes" userId="ea0cd9429cdefcd6" providerId="LiveId" clId="{2BBEE727-C8ED-43D1-B65B-1595FE468672}" dt="2021-06-26T00:41:16.353" v="88"/>
          <ac:spMkLst>
            <pc:docMk/>
            <pc:sldMk cId="1247838862" sldId="256"/>
            <ac:spMk id="2" creationId="{6C0C99EE-0049-44A5-9FCA-A9B00EF6E4BD}"/>
          </ac:spMkLst>
        </pc:spChg>
        <pc:spChg chg="mod">
          <ac:chgData name="Charles Lakes" userId="ea0cd9429cdefcd6" providerId="LiveId" clId="{2BBEE727-C8ED-43D1-B65B-1595FE468672}" dt="2021-06-28T22:45:54.787" v="549" actId="207"/>
          <ac:spMkLst>
            <pc:docMk/>
            <pc:sldMk cId="1247838862" sldId="256"/>
            <ac:spMk id="3" creationId="{8F31F51C-8D9C-4273-8DA4-A4C79853AE6F}"/>
          </ac:spMkLst>
        </pc:spChg>
        <pc:spChg chg="add del mod">
          <ac:chgData name="Charles Lakes" userId="ea0cd9429cdefcd6" providerId="LiveId" clId="{2BBEE727-C8ED-43D1-B65B-1595FE468672}" dt="2021-06-26T00:39:18.726" v="26" actId="478"/>
          <ac:spMkLst>
            <pc:docMk/>
            <pc:sldMk cId="1247838862" sldId="256"/>
            <ac:spMk id="6" creationId="{A50C17E1-1592-4B2D-8E5B-423603982051}"/>
          </ac:spMkLst>
        </pc:spChg>
        <pc:spChg chg="add mod">
          <ac:chgData name="Charles Lakes" userId="ea0cd9429cdefcd6" providerId="LiveId" clId="{2BBEE727-C8ED-43D1-B65B-1595FE468672}" dt="2021-06-28T22:46:02.473" v="550" actId="207"/>
          <ac:spMkLst>
            <pc:docMk/>
            <pc:sldMk cId="1247838862" sldId="256"/>
            <ac:spMk id="7" creationId="{22E09152-22B5-4D5B-9984-AF57DCAA4F37}"/>
          </ac:spMkLst>
        </pc:spChg>
        <pc:picChg chg="add del mod">
          <ac:chgData name="Charles Lakes" userId="ea0cd9429cdefcd6" providerId="LiveId" clId="{2BBEE727-C8ED-43D1-B65B-1595FE468672}" dt="2021-06-26T00:39:18.726" v="26" actId="478"/>
          <ac:picMkLst>
            <pc:docMk/>
            <pc:sldMk cId="1247838862" sldId="256"/>
            <ac:picMk id="5" creationId="{DA93FD97-2A18-4D48-9358-15D10E64B709}"/>
          </ac:picMkLst>
        </pc:picChg>
      </pc:sldChg>
      <pc:sldChg chg="modSp add mod setBg">
        <pc:chgData name="Charles Lakes" userId="ea0cd9429cdefcd6" providerId="LiveId" clId="{2BBEE727-C8ED-43D1-B65B-1595FE468672}" dt="2021-06-28T22:37:05.521" v="372" actId="207"/>
        <pc:sldMkLst>
          <pc:docMk/>
          <pc:sldMk cId="839214327" sldId="257"/>
        </pc:sldMkLst>
        <pc:spChg chg="mod">
          <ac:chgData name="Charles Lakes" userId="ea0cd9429cdefcd6" providerId="LiveId" clId="{2BBEE727-C8ED-43D1-B65B-1595FE468672}" dt="2021-06-26T00:44:02.742" v="121" actId="20577"/>
          <ac:spMkLst>
            <pc:docMk/>
            <pc:sldMk cId="839214327" sldId="257"/>
            <ac:spMk id="2" creationId="{6C0C99EE-0049-44A5-9FCA-A9B00EF6E4BD}"/>
          </ac:spMkLst>
        </pc:spChg>
        <pc:spChg chg="mod">
          <ac:chgData name="Charles Lakes" userId="ea0cd9429cdefcd6" providerId="LiveId" clId="{2BBEE727-C8ED-43D1-B65B-1595FE468672}" dt="2021-06-28T22:37:05.521" v="372" actId="207"/>
          <ac:spMkLst>
            <pc:docMk/>
            <pc:sldMk cId="839214327" sldId="257"/>
            <ac:spMk id="3" creationId="{8F31F51C-8D9C-4273-8DA4-A4C79853AE6F}"/>
          </ac:spMkLst>
        </pc:spChg>
        <pc:spChg chg="mod">
          <ac:chgData name="Charles Lakes" userId="ea0cd9429cdefcd6" providerId="LiveId" clId="{2BBEE727-C8ED-43D1-B65B-1595FE468672}" dt="2021-06-26T00:41:46.739" v="92" actId="26606"/>
          <ac:spMkLst>
            <pc:docMk/>
            <pc:sldMk cId="839214327" sldId="257"/>
            <ac:spMk id="6" creationId="{A50C17E1-1592-4B2D-8E5B-423603982051}"/>
          </ac:spMkLst>
        </pc:spChg>
        <pc:picChg chg="mod">
          <ac:chgData name="Charles Lakes" userId="ea0cd9429cdefcd6" providerId="LiveId" clId="{2BBEE727-C8ED-43D1-B65B-1595FE468672}" dt="2021-06-26T00:53:05.604" v="216" actId="14100"/>
          <ac:picMkLst>
            <pc:docMk/>
            <pc:sldMk cId="839214327" sldId="257"/>
            <ac:picMk id="5" creationId="{DA93FD97-2A18-4D48-9358-15D10E64B709}"/>
          </ac:picMkLst>
        </pc:picChg>
      </pc:sldChg>
      <pc:sldChg chg="new del">
        <pc:chgData name="Charles Lakes" userId="ea0cd9429cdefcd6" providerId="LiveId" clId="{2BBEE727-C8ED-43D1-B65B-1595FE468672}" dt="2021-06-26T00:57:29.968" v="218" actId="2696"/>
        <pc:sldMkLst>
          <pc:docMk/>
          <pc:sldMk cId="642076805" sldId="258"/>
        </pc:sldMkLst>
      </pc:sldChg>
      <pc:sldChg chg="delSp modSp add mod">
        <pc:chgData name="Charles Lakes" userId="ea0cd9429cdefcd6" providerId="LiveId" clId="{2BBEE727-C8ED-43D1-B65B-1595FE468672}" dt="2021-06-28T22:36:58.224" v="371" actId="207"/>
        <pc:sldMkLst>
          <pc:docMk/>
          <pc:sldMk cId="4005420128" sldId="258"/>
        </pc:sldMkLst>
        <pc:spChg chg="mod">
          <ac:chgData name="Charles Lakes" userId="ea0cd9429cdefcd6" providerId="LiveId" clId="{2BBEE727-C8ED-43D1-B65B-1595FE468672}" dt="2021-06-28T22:33:12.032" v="240" actId="20577"/>
          <ac:spMkLst>
            <pc:docMk/>
            <pc:sldMk cId="4005420128" sldId="258"/>
            <ac:spMk id="2" creationId="{6C0C99EE-0049-44A5-9FCA-A9B00EF6E4BD}"/>
          </ac:spMkLst>
        </pc:spChg>
        <pc:spChg chg="mod">
          <ac:chgData name="Charles Lakes" userId="ea0cd9429cdefcd6" providerId="LiveId" clId="{2BBEE727-C8ED-43D1-B65B-1595FE468672}" dt="2021-06-28T22:36:58.224" v="371" actId="207"/>
          <ac:spMkLst>
            <pc:docMk/>
            <pc:sldMk cId="4005420128" sldId="258"/>
            <ac:spMk id="3" creationId="{8F31F51C-8D9C-4273-8DA4-A4C79853AE6F}"/>
          </ac:spMkLst>
        </pc:spChg>
        <pc:spChg chg="del">
          <ac:chgData name="Charles Lakes" userId="ea0cd9429cdefcd6" providerId="LiveId" clId="{2BBEE727-C8ED-43D1-B65B-1595FE468672}" dt="2021-06-26T00:58:15.042" v="220" actId="478"/>
          <ac:spMkLst>
            <pc:docMk/>
            <pc:sldMk cId="4005420128" sldId="258"/>
            <ac:spMk id="6" creationId="{A50C17E1-1592-4B2D-8E5B-423603982051}"/>
          </ac:spMkLst>
        </pc:spChg>
        <pc:picChg chg="del">
          <ac:chgData name="Charles Lakes" userId="ea0cd9429cdefcd6" providerId="LiveId" clId="{2BBEE727-C8ED-43D1-B65B-1595FE468672}" dt="2021-06-26T00:58:15.042" v="220" actId="478"/>
          <ac:picMkLst>
            <pc:docMk/>
            <pc:sldMk cId="4005420128" sldId="258"/>
            <ac:picMk id="5" creationId="{DA93FD97-2A18-4D48-9358-15D10E64B709}"/>
          </ac:picMkLst>
        </pc:picChg>
      </pc:sldChg>
      <pc:sldChg chg="addSp delSp modSp add mod">
        <pc:chgData name="Charles Lakes" userId="ea0cd9429cdefcd6" providerId="LiveId" clId="{2BBEE727-C8ED-43D1-B65B-1595FE468672}" dt="2021-07-02T00:28:36.306" v="725" actId="14100"/>
        <pc:sldMkLst>
          <pc:docMk/>
          <pc:sldMk cId="3207503326" sldId="259"/>
        </pc:sldMkLst>
        <pc:spChg chg="mod">
          <ac:chgData name="Charles Lakes" userId="ea0cd9429cdefcd6" providerId="LiveId" clId="{2BBEE727-C8ED-43D1-B65B-1595FE468672}" dt="2021-06-28T22:37:55.936" v="391" actId="20577"/>
          <ac:spMkLst>
            <pc:docMk/>
            <pc:sldMk cId="3207503326" sldId="259"/>
            <ac:spMk id="2" creationId="{6C0C99EE-0049-44A5-9FCA-A9B00EF6E4BD}"/>
          </ac:spMkLst>
        </pc:spChg>
        <pc:spChg chg="mod">
          <ac:chgData name="Charles Lakes" userId="ea0cd9429cdefcd6" providerId="LiveId" clId="{2BBEE727-C8ED-43D1-B65B-1595FE468672}" dt="2021-06-28T22:38:01.438" v="402" actId="20577"/>
          <ac:spMkLst>
            <pc:docMk/>
            <pc:sldMk cId="3207503326" sldId="259"/>
            <ac:spMk id="3" creationId="{8F31F51C-8D9C-4273-8DA4-A4C79853AE6F}"/>
          </ac:spMkLst>
        </pc:spChg>
        <pc:spChg chg="add del">
          <ac:chgData name="Charles Lakes" userId="ea0cd9429cdefcd6" providerId="LiveId" clId="{2BBEE727-C8ED-43D1-B65B-1595FE468672}" dt="2021-06-28T22:38:20.895" v="404" actId="478"/>
          <ac:spMkLst>
            <pc:docMk/>
            <pc:sldMk cId="3207503326" sldId="259"/>
            <ac:spMk id="4" creationId="{DE4CDE75-63CD-4EF5-AE85-56C190384AAF}"/>
          </ac:spMkLst>
        </pc:spChg>
        <pc:spChg chg="add mod">
          <ac:chgData name="Charles Lakes" userId="ea0cd9429cdefcd6" providerId="LiveId" clId="{2BBEE727-C8ED-43D1-B65B-1595FE468672}" dt="2021-06-28T22:42:05.315" v="528" actId="1076"/>
          <ac:spMkLst>
            <pc:docMk/>
            <pc:sldMk cId="3207503326" sldId="259"/>
            <ac:spMk id="5" creationId="{67DABD4F-D4A2-48C4-B3A7-0148682780C8}"/>
          </ac:spMkLst>
        </pc:spChg>
        <pc:spChg chg="add mod">
          <ac:chgData name="Charles Lakes" userId="ea0cd9429cdefcd6" providerId="LiveId" clId="{2BBEE727-C8ED-43D1-B65B-1595FE468672}" dt="2021-06-28T22:40:26.893" v="462" actId="6549"/>
          <ac:spMkLst>
            <pc:docMk/>
            <pc:sldMk cId="3207503326" sldId="259"/>
            <ac:spMk id="6" creationId="{BA4DC291-77D8-4C90-AAA4-6595AB602DB7}"/>
          </ac:spMkLst>
        </pc:spChg>
        <pc:spChg chg="add mod">
          <ac:chgData name="Charles Lakes" userId="ea0cd9429cdefcd6" providerId="LiveId" clId="{2BBEE727-C8ED-43D1-B65B-1595FE468672}" dt="2021-07-02T00:26:04.874" v="624" actId="6549"/>
          <ac:spMkLst>
            <pc:docMk/>
            <pc:sldMk cId="3207503326" sldId="259"/>
            <ac:spMk id="7" creationId="{AB0464B0-5A75-4E27-93F6-74BC437D9018}"/>
          </ac:spMkLst>
        </pc:spChg>
        <pc:spChg chg="add mod">
          <ac:chgData name="Charles Lakes" userId="ea0cd9429cdefcd6" providerId="LiveId" clId="{2BBEE727-C8ED-43D1-B65B-1595FE468672}" dt="2021-07-02T00:26:18.025" v="650" actId="6549"/>
          <ac:spMkLst>
            <pc:docMk/>
            <pc:sldMk cId="3207503326" sldId="259"/>
            <ac:spMk id="8" creationId="{75BFB95F-A072-4602-8F21-9EE15B0ED868}"/>
          </ac:spMkLst>
        </pc:spChg>
        <pc:spChg chg="add mod">
          <ac:chgData name="Charles Lakes" userId="ea0cd9429cdefcd6" providerId="LiveId" clId="{2BBEE727-C8ED-43D1-B65B-1595FE468672}" dt="2021-07-02T00:26:37.174" v="680" actId="6549"/>
          <ac:spMkLst>
            <pc:docMk/>
            <pc:sldMk cId="3207503326" sldId="259"/>
            <ac:spMk id="22" creationId="{5D237430-4726-4B14-992A-04428B7031EB}"/>
          </ac:spMkLst>
        </pc:spChg>
        <pc:spChg chg="add mod">
          <ac:chgData name="Charles Lakes" userId="ea0cd9429cdefcd6" providerId="LiveId" clId="{2BBEE727-C8ED-43D1-B65B-1595FE468672}" dt="2021-07-02T00:25:35.243" v="592" actId="20577"/>
          <ac:spMkLst>
            <pc:docMk/>
            <pc:sldMk cId="3207503326" sldId="259"/>
            <ac:spMk id="23" creationId="{5C1C028A-8E7C-4629-AF99-7D2BA9C43D8F}"/>
          </ac:spMkLst>
        </pc:spChg>
        <pc:spChg chg="add mod">
          <ac:chgData name="Charles Lakes" userId="ea0cd9429cdefcd6" providerId="LiveId" clId="{2BBEE727-C8ED-43D1-B65B-1595FE468672}" dt="2021-07-02T00:26:51.104" v="704" actId="6549"/>
          <ac:spMkLst>
            <pc:docMk/>
            <pc:sldMk cId="3207503326" sldId="259"/>
            <ac:spMk id="24" creationId="{EB1E7227-4829-41C8-95D8-67C0B7E72D3D}"/>
          </ac:spMkLst>
        </pc:spChg>
        <pc:cxnChg chg="add mod">
          <ac:chgData name="Charles Lakes" userId="ea0cd9429cdefcd6" providerId="LiveId" clId="{2BBEE727-C8ED-43D1-B65B-1595FE468672}" dt="2021-06-28T22:43:41.240" v="533" actId="14100"/>
          <ac:cxnSpMkLst>
            <pc:docMk/>
            <pc:sldMk cId="3207503326" sldId="259"/>
            <ac:cxnSpMk id="10" creationId="{F0E87862-5092-446F-860F-6B4C3DD9E324}"/>
          </ac:cxnSpMkLst>
        </pc:cxnChg>
        <pc:cxnChg chg="add mod">
          <ac:chgData name="Charles Lakes" userId="ea0cd9429cdefcd6" providerId="LiveId" clId="{2BBEE727-C8ED-43D1-B65B-1595FE468672}" dt="2021-07-02T00:27:03.311" v="705" actId="14100"/>
          <ac:cxnSpMkLst>
            <pc:docMk/>
            <pc:sldMk cId="3207503326" sldId="259"/>
            <ac:cxnSpMk id="12" creationId="{D307A45F-4FE6-4E93-B3AE-1DC2E205CDD7}"/>
          </ac:cxnSpMkLst>
        </pc:cxnChg>
        <pc:cxnChg chg="add mod">
          <ac:chgData name="Charles Lakes" userId="ea0cd9429cdefcd6" providerId="LiveId" clId="{2BBEE727-C8ED-43D1-B65B-1595FE468672}" dt="2021-07-02T00:27:24.141" v="708" actId="14100"/>
          <ac:cxnSpMkLst>
            <pc:docMk/>
            <pc:sldMk cId="3207503326" sldId="259"/>
            <ac:cxnSpMk id="16" creationId="{6AD31F85-AF4C-43F3-BA88-2ABF6AD605EC}"/>
          </ac:cxnSpMkLst>
        </pc:cxnChg>
        <pc:cxnChg chg="add mod">
          <ac:chgData name="Charles Lakes" userId="ea0cd9429cdefcd6" providerId="LiveId" clId="{2BBEE727-C8ED-43D1-B65B-1595FE468672}" dt="2021-07-02T00:28:36.306" v="725" actId="14100"/>
          <ac:cxnSpMkLst>
            <pc:docMk/>
            <pc:sldMk cId="3207503326" sldId="259"/>
            <ac:cxnSpMk id="26" creationId="{35156540-C3C8-491F-A82C-ECA85013C73E}"/>
          </ac:cxnSpMkLst>
        </pc:cxnChg>
        <pc:cxnChg chg="add mod">
          <ac:chgData name="Charles Lakes" userId="ea0cd9429cdefcd6" providerId="LiveId" clId="{2BBEE727-C8ED-43D1-B65B-1595FE468672}" dt="2021-07-02T00:28:04.275" v="718" actId="14100"/>
          <ac:cxnSpMkLst>
            <pc:docMk/>
            <pc:sldMk cId="3207503326" sldId="259"/>
            <ac:cxnSpMk id="28" creationId="{2A8B5220-5502-453A-A2E1-A55B2C9C3C3C}"/>
          </ac:cxnSpMkLst>
        </pc:cxnChg>
        <pc:cxnChg chg="add mod">
          <ac:chgData name="Charles Lakes" userId="ea0cd9429cdefcd6" providerId="LiveId" clId="{2BBEE727-C8ED-43D1-B65B-1595FE468672}" dt="2021-07-02T00:28:20.011" v="721" actId="14100"/>
          <ac:cxnSpMkLst>
            <pc:docMk/>
            <pc:sldMk cId="3207503326" sldId="259"/>
            <ac:cxnSpMk id="33" creationId="{5520AB50-8254-4BDE-BB5A-A9451093E6C6}"/>
          </ac:cxnSpMkLst>
        </pc:cxnChg>
      </pc:sldChg>
      <pc:sldChg chg="modSp add mod">
        <pc:chgData name="Charles Lakes" userId="ea0cd9429cdefcd6" providerId="LiveId" clId="{2BBEE727-C8ED-43D1-B65B-1595FE468672}" dt="2021-07-03T04:23:50.502" v="728" actId="20577"/>
        <pc:sldMkLst>
          <pc:docMk/>
          <pc:sldMk cId="1762538612" sldId="260"/>
        </pc:sldMkLst>
        <pc:spChg chg="mod">
          <ac:chgData name="Charles Lakes" userId="ea0cd9429cdefcd6" providerId="LiveId" clId="{2BBEE727-C8ED-43D1-B65B-1595FE468672}" dt="2021-07-03T04:23:50.502" v="728" actId="20577"/>
          <ac:spMkLst>
            <pc:docMk/>
            <pc:sldMk cId="1762538612" sldId="260"/>
            <ac:spMk id="3" creationId="{8F31F51C-8D9C-4273-8DA4-A4C79853AE6F}"/>
          </ac:spMkLst>
        </pc:spChg>
      </pc:sldChg>
    </pc:docChg>
  </pc:docChgLst>
  <pc:docChgLst>
    <pc:chgData name="Charles Lakes" userId="ea0cd9429cdefcd6" providerId="LiveId" clId="{F0163D63-28CD-7047-8F6D-5DBB80BC271A}"/>
    <pc:docChg chg="undo custSel addSld delSld modSld">
      <pc:chgData name="Charles Lakes" userId="ea0cd9429cdefcd6" providerId="LiveId" clId="{F0163D63-28CD-7047-8F6D-5DBB80BC271A}" dt="2021-10-04T02:58:16.164" v="317" actId="313"/>
      <pc:docMkLst>
        <pc:docMk/>
      </pc:docMkLst>
      <pc:sldChg chg="addCm">
        <pc:chgData name="Charles Lakes" userId="ea0cd9429cdefcd6" providerId="LiveId" clId="{F0163D63-28CD-7047-8F6D-5DBB80BC271A}" dt="2021-09-21T05:18:18.092" v="78" actId="1589"/>
        <pc:sldMkLst>
          <pc:docMk/>
          <pc:sldMk cId="1247838862" sldId="256"/>
        </pc:sldMkLst>
      </pc:sldChg>
      <pc:sldChg chg="modNotesTx">
        <pc:chgData name="Charles Lakes" userId="ea0cd9429cdefcd6" providerId="LiveId" clId="{F0163D63-28CD-7047-8F6D-5DBB80BC271A}" dt="2021-09-21T05:20:40.298" v="143" actId="5793"/>
        <pc:sldMkLst>
          <pc:docMk/>
          <pc:sldMk cId="4005420128" sldId="258"/>
        </pc:sldMkLst>
      </pc:sldChg>
      <pc:sldChg chg="modNotesTx">
        <pc:chgData name="Charles Lakes" userId="ea0cd9429cdefcd6" providerId="LiveId" clId="{F0163D63-28CD-7047-8F6D-5DBB80BC271A}" dt="2021-10-04T02:58:16.164" v="317" actId="313"/>
        <pc:sldMkLst>
          <pc:docMk/>
          <pc:sldMk cId="3207503326" sldId="259"/>
        </pc:sldMkLst>
      </pc:sldChg>
      <pc:sldChg chg="modNotesTx">
        <pc:chgData name="Charles Lakes" userId="ea0cd9429cdefcd6" providerId="LiveId" clId="{F0163D63-28CD-7047-8F6D-5DBB80BC271A}" dt="2021-09-21T05:20:53.632" v="153" actId="20577"/>
        <pc:sldMkLst>
          <pc:docMk/>
          <pc:sldMk cId="2754463127" sldId="261"/>
        </pc:sldMkLst>
      </pc:sldChg>
      <pc:sldChg chg="modNotesTx">
        <pc:chgData name="Charles Lakes" userId="ea0cd9429cdefcd6" providerId="LiveId" clId="{F0163D63-28CD-7047-8F6D-5DBB80BC271A}" dt="2021-09-21T05:21:25.206" v="212" actId="20577"/>
        <pc:sldMkLst>
          <pc:docMk/>
          <pc:sldMk cId="616773062" sldId="264"/>
        </pc:sldMkLst>
      </pc:sldChg>
      <pc:sldChg chg="modNotesTx">
        <pc:chgData name="Charles Lakes" userId="ea0cd9429cdefcd6" providerId="LiveId" clId="{F0163D63-28CD-7047-8F6D-5DBB80BC271A}" dt="2021-09-21T05:21:47.727" v="271" actId="20577"/>
        <pc:sldMkLst>
          <pc:docMk/>
          <pc:sldMk cId="194699858" sldId="268"/>
        </pc:sldMkLst>
      </pc:sldChg>
      <pc:sldChg chg="addCm">
        <pc:chgData name="Charles Lakes" userId="ea0cd9429cdefcd6" providerId="LiveId" clId="{F0163D63-28CD-7047-8F6D-5DBB80BC271A}" dt="2021-09-21T05:16:31.522" v="77" actId="1589"/>
        <pc:sldMkLst>
          <pc:docMk/>
          <pc:sldMk cId="3480817516" sldId="269"/>
        </pc:sldMkLst>
      </pc:sldChg>
      <pc:sldChg chg="modSp new">
        <pc:chgData name="Charles Lakes" userId="ea0cd9429cdefcd6" providerId="LiveId" clId="{F0163D63-28CD-7047-8F6D-5DBB80BC271A}" dt="2021-09-21T05:11:44.563" v="70" actId="20577"/>
        <pc:sldMkLst>
          <pc:docMk/>
          <pc:sldMk cId="3242312597" sldId="272"/>
        </pc:sldMkLst>
        <pc:spChg chg="mod">
          <ac:chgData name="Charles Lakes" userId="ea0cd9429cdefcd6" providerId="LiveId" clId="{F0163D63-28CD-7047-8F6D-5DBB80BC271A}" dt="2021-09-21T05:11:44.563" v="70" actId="20577"/>
          <ac:spMkLst>
            <pc:docMk/>
            <pc:sldMk cId="3242312597" sldId="272"/>
            <ac:spMk id="3" creationId="{6E848680-0F3A-5E4F-B82D-FDC80399E11E}"/>
          </ac:spMkLst>
        </pc:spChg>
      </pc:sldChg>
      <pc:sldChg chg="modSp new del">
        <pc:chgData name="Charles Lakes" userId="ea0cd9429cdefcd6" providerId="LiveId" clId="{F0163D63-28CD-7047-8F6D-5DBB80BC271A}" dt="2021-09-21T05:13:18.994" v="76" actId="680"/>
        <pc:sldMkLst>
          <pc:docMk/>
          <pc:sldMk cId="2429894110" sldId="273"/>
        </pc:sldMkLst>
        <pc:spChg chg="mod">
          <ac:chgData name="Charles Lakes" userId="ea0cd9429cdefcd6" providerId="LiveId" clId="{F0163D63-28CD-7047-8F6D-5DBB80BC271A}" dt="2021-09-21T05:13:16.691" v="75" actId="1076"/>
          <ac:spMkLst>
            <pc:docMk/>
            <pc:sldMk cId="2429894110" sldId="273"/>
            <ac:spMk id="3" creationId="{F01F8843-3A0F-5441-AA10-DFA531400C3A}"/>
          </ac:spMkLst>
        </pc:spChg>
      </pc:sldChg>
      <pc:sldChg chg="modSp new">
        <pc:chgData name="Charles Lakes" userId="ea0cd9429cdefcd6" providerId="LiveId" clId="{F0163D63-28CD-7047-8F6D-5DBB80BC271A}" dt="2021-09-21T20:28:55.740" v="309" actId="20577"/>
        <pc:sldMkLst>
          <pc:docMk/>
          <pc:sldMk cId="3133761566" sldId="274"/>
        </pc:sldMkLst>
        <pc:spChg chg="mod">
          <ac:chgData name="Charles Lakes" userId="ea0cd9429cdefcd6" providerId="LiveId" clId="{F0163D63-28CD-7047-8F6D-5DBB80BC271A}" dt="2021-09-21T20:28:55.740" v="309" actId="20577"/>
          <ac:spMkLst>
            <pc:docMk/>
            <pc:sldMk cId="3133761566" sldId="274"/>
            <ac:spMk id="3" creationId="{8ECB2936-39C0-3345-9AB5-292076BFC929}"/>
          </ac:spMkLst>
        </pc:spChg>
      </pc:sldChg>
      <pc:sldChg chg="new del">
        <pc:chgData name="Charles Lakes" userId="ea0cd9429cdefcd6" providerId="LiveId" clId="{F0163D63-28CD-7047-8F6D-5DBB80BC271A}" dt="2021-09-21T05:13:15.506" v="74" actId="680"/>
        <pc:sldMkLst>
          <pc:docMk/>
          <pc:sldMk cId="3260508187" sldId="274"/>
        </pc:sldMkLst>
      </pc:sldChg>
    </pc:docChg>
  </pc:docChgLst>
  <pc:docChgLst>
    <pc:chgData name="Charles Lakes" userId="ea0cd9429cdefcd6" providerId="LiveId" clId="{89D308DC-1A23-475F-ABC0-292305B188D0}"/>
    <pc:docChg chg="undo custSel addSld delSld modSld sldOrd">
      <pc:chgData name="Charles Lakes" userId="ea0cd9429cdefcd6" providerId="LiveId" clId="{89D308DC-1A23-475F-ABC0-292305B188D0}" dt="2021-10-09T01:19:45.061" v="3429" actId="20577"/>
      <pc:docMkLst>
        <pc:docMk/>
      </pc:docMkLst>
      <pc:sldChg chg="modSp mod ord delCm">
        <pc:chgData name="Charles Lakes" userId="ea0cd9429cdefcd6" providerId="LiveId" clId="{89D308DC-1A23-475F-ABC0-292305B188D0}" dt="2021-10-08T23:28:23.013" v="3413"/>
        <pc:sldMkLst>
          <pc:docMk/>
          <pc:sldMk cId="1247838862" sldId="256"/>
        </pc:sldMkLst>
        <pc:spChg chg="mod">
          <ac:chgData name="Charles Lakes" userId="ea0cd9429cdefcd6" providerId="LiveId" clId="{89D308DC-1A23-475F-ABC0-292305B188D0}" dt="2021-09-17T21:37:55.566" v="1269" actId="207"/>
          <ac:spMkLst>
            <pc:docMk/>
            <pc:sldMk cId="1247838862" sldId="256"/>
            <ac:spMk id="3" creationId="{8F31F51C-8D9C-4273-8DA4-A4C79853AE6F}"/>
          </ac:spMkLst>
        </pc:spChg>
        <pc:spChg chg="mod">
          <ac:chgData name="Charles Lakes" userId="ea0cd9429cdefcd6" providerId="LiveId" clId="{89D308DC-1A23-475F-ABC0-292305B188D0}" dt="2021-09-21T16:26:24.010" v="3011" actId="6549"/>
          <ac:spMkLst>
            <pc:docMk/>
            <pc:sldMk cId="1247838862" sldId="256"/>
            <ac:spMk id="7" creationId="{22E09152-22B5-4D5B-9984-AF57DCAA4F37}"/>
          </ac:spMkLst>
        </pc:spChg>
      </pc:sldChg>
      <pc:sldChg chg="modSp mod ord">
        <pc:chgData name="Charles Lakes" userId="ea0cd9429cdefcd6" providerId="LiveId" clId="{89D308DC-1A23-475F-ABC0-292305B188D0}" dt="2021-10-09T00:59:05.779" v="3416" actId="207"/>
        <pc:sldMkLst>
          <pc:docMk/>
          <pc:sldMk cId="839214327" sldId="257"/>
        </pc:sldMkLst>
        <pc:spChg chg="mod">
          <ac:chgData name="Charles Lakes" userId="ea0cd9429cdefcd6" providerId="LiveId" clId="{89D308DC-1A23-475F-ABC0-292305B188D0}" dt="2021-10-09T00:59:05.779" v="3416" actId="207"/>
          <ac:spMkLst>
            <pc:docMk/>
            <pc:sldMk cId="839214327" sldId="257"/>
            <ac:spMk id="3" creationId="{8F31F51C-8D9C-4273-8DA4-A4C79853AE6F}"/>
          </ac:spMkLst>
        </pc:spChg>
      </pc:sldChg>
      <pc:sldChg chg="addSp modSp mod ord modNotesTx">
        <pc:chgData name="Charles Lakes" userId="ea0cd9429cdefcd6" providerId="LiveId" clId="{89D308DC-1A23-475F-ABC0-292305B188D0}" dt="2021-09-23T01:38:20.260" v="3328" actId="20577"/>
        <pc:sldMkLst>
          <pc:docMk/>
          <pc:sldMk cId="4005420128" sldId="258"/>
        </pc:sldMkLst>
        <pc:spChg chg="mod">
          <ac:chgData name="Charles Lakes" userId="ea0cd9429cdefcd6" providerId="LiveId" clId="{89D308DC-1A23-475F-ABC0-292305B188D0}" dt="2021-09-18T17:38:24.548" v="1647" actId="207"/>
          <ac:spMkLst>
            <pc:docMk/>
            <pc:sldMk cId="4005420128" sldId="258"/>
            <ac:spMk id="2" creationId="{6C0C99EE-0049-44A5-9FCA-A9B00EF6E4BD}"/>
          </ac:spMkLst>
        </pc:spChg>
        <pc:spChg chg="mod">
          <ac:chgData name="Charles Lakes" userId="ea0cd9429cdefcd6" providerId="LiveId" clId="{89D308DC-1A23-475F-ABC0-292305B188D0}" dt="2021-09-23T01:38:20.260" v="3328" actId="20577"/>
          <ac:spMkLst>
            <pc:docMk/>
            <pc:sldMk cId="4005420128" sldId="258"/>
            <ac:spMk id="3" creationId="{8F31F51C-8D9C-4273-8DA4-A4C79853AE6F}"/>
          </ac:spMkLst>
        </pc:spChg>
        <pc:spChg chg="add mod">
          <ac:chgData name="Charles Lakes" userId="ea0cd9429cdefcd6" providerId="LiveId" clId="{89D308DC-1A23-475F-ABC0-292305B188D0}" dt="2021-08-21T02:36:09.582" v="556" actId="20577"/>
          <ac:spMkLst>
            <pc:docMk/>
            <pc:sldMk cId="4005420128" sldId="258"/>
            <ac:spMk id="4" creationId="{10E5F221-0419-4800-AA5B-E60309399C05}"/>
          </ac:spMkLst>
        </pc:spChg>
      </pc:sldChg>
      <pc:sldChg chg="modSp mod ord modNotesTx">
        <pc:chgData name="Charles Lakes" userId="ea0cd9429cdefcd6" providerId="LiveId" clId="{89D308DC-1A23-475F-ABC0-292305B188D0}" dt="2021-10-09T01:19:45.061" v="3429" actId="20577"/>
        <pc:sldMkLst>
          <pc:docMk/>
          <pc:sldMk cId="3207503326" sldId="259"/>
        </pc:sldMkLst>
        <pc:spChg chg="mod">
          <ac:chgData name="Charles Lakes" userId="ea0cd9429cdefcd6" providerId="LiveId" clId="{89D308DC-1A23-475F-ABC0-292305B188D0}" dt="2021-08-21T02:05:59.183" v="194" actId="6549"/>
          <ac:spMkLst>
            <pc:docMk/>
            <pc:sldMk cId="3207503326" sldId="259"/>
            <ac:spMk id="5" creationId="{67DABD4F-D4A2-48C4-B3A7-0148682780C8}"/>
          </ac:spMkLst>
        </pc:spChg>
        <pc:spChg chg="mod">
          <ac:chgData name="Charles Lakes" userId="ea0cd9429cdefcd6" providerId="LiveId" clId="{89D308DC-1A23-475F-ABC0-292305B188D0}" dt="2021-08-21T02:06:08.245" v="209" actId="6549"/>
          <ac:spMkLst>
            <pc:docMk/>
            <pc:sldMk cId="3207503326" sldId="259"/>
            <ac:spMk id="6" creationId="{BA4DC291-77D8-4C90-AAA4-6595AB602DB7}"/>
          </ac:spMkLst>
        </pc:spChg>
        <pc:spChg chg="mod">
          <ac:chgData name="Charles Lakes" userId="ea0cd9429cdefcd6" providerId="LiveId" clId="{89D308DC-1A23-475F-ABC0-292305B188D0}" dt="2021-08-21T02:06:22.082" v="230" actId="6549"/>
          <ac:spMkLst>
            <pc:docMk/>
            <pc:sldMk cId="3207503326" sldId="259"/>
            <ac:spMk id="7" creationId="{AB0464B0-5A75-4E27-93F6-74BC437D9018}"/>
          </ac:spMkLst>
        </pc:spChg>
        <pc:spChg chg="mod">
          <ac:chgData name="Charles Lakes" userId="ea0cd9429cdefcd6" providerId="LiveId" clId="{89D308DC-1A23-475F-ABC0-292305B188D0}" dt="2021-08-21T02:06:33.944" v="252" actId="20577"/>
          <ac:spMkLst>
            <pc:docMk/>
            <pc:sldMk cId="3207503326" sldId="259"/>
            <ac:spMk id="8" creationId="{75BFB95F-A072-4602-8F21-9EE15B0ED868}"/>
          </ac:spMkLst>
        </pc:spChg>
        <pc:spChg chg="mod">
          <ac:chgData name="Charles Lakes" userId="ea0cd9429cdefcd6" providerId="LiveId" clId="{89D308DC-1A23-475F-ABC0-292305B188D0}" dt="2021-08-21T02:06:43.494" v="272" actId="6549"/>
          <ac:spMkLst>
            <pc:docMk/>
            <pc:sldMk cId="3207503326" sldId="259"/>
            <ac:spMk id="22" creationId="{5D237430-4726-4B14-992A-04428B7031EB}"/>
          </ac:spMkLst>
        </pc:spChg>
        <pc:spChg chg="mod">
          <ac:chgData name="Charles Lakes" userId="ea0cd9429cdefcd6" providerId="LiveId" clId="{89D308DC-1A23-475F-ABC0-292305B188D0}" dt="2021-08-21T02:06:53.383" v="287" actId="20577"/>
          <ac:spMkLst>
            <pc:docMk/>
            <pc:sldMk cId="3207503326" sldId="259"/>
            <ac:spMk id="23" creationId="{5C1C028A-8E7C-4629-AF99-7D2BA9C43D8F}"/>
          </ac:spMkLst>
        </pc:spChg>
        <pc:spChg chg="mod">
          <ac:chgData name="Charles Lakes" userId="ea0cd9429cdefcd6" providerId="LiveId" clId="{89D308DC-1A23-475F-ABC0-292305B188D0}" dt="2021-08-21T02:07:06.282" v="307" actId="6549"/>
          <ac:spMkLst>
            <pc:docMk/>
            <pc:sldMk cId="3207503326" sldId="259"/>
            <ac:spMk id="24" creationId="{EB1E7227-4829-41C8-95D8-67C0B7E72D3D}"/>
          </ac:spMkLst>
        </pc:spChg>
        <pc:cxnChg chg="mod">
          <ac:chgData name="Charles Lakes" userId="ea0cd9429cdefcd6" providerId="LiveId" clId="{89D308DC-1A23-475F-ABC0-292305B188D0}" dt="2021-08-21T01:56:30.364" v="19" actId="1582"/>
          <ac:cxnSpMkLst>
            <pc:docMk/>
            <pc:sldMk cId="3207503326" sldId="259"/>
            <ac:cxnSpMk id="10" creationId="{F0E87862-5092-446F-860F-6B4C3DD9E324}"/>
          </ac:cxnSpMkLst>
        </pc:cxnChg>
        <pc:cxnChg chg="mod">
          <ac:chgData name="Charles Lakes" userId="ea0cd9429cdefcd6" providerId="LiveId" clId="{89D308DC-1A23-475F-ABC0-292305B188D0}" dt="2021-08-21T01:58:02.279" v="53" actId="20577"/>
          <ac:cxnSpMkLst>
            <pc:docMk/>
            <pc:sldMk cId="3207503326" sldId="259"/>
            <ac:cxnSpMk id="12" creationId="{D307A45F-4FE6-4E93-B3AE-1DC2E205CDD7}"/>
          </ac:cxnSpMkLst>
        </pc:cxnChg>
        <pc:cxnChg chg="mod">
          <ac:chgData name="Charles Lakes" userId="ea0cd9429cdefcd6" providerId="LiveId" clId="{89D308DC-1A23-475F-ABC0-292305B188D0}" dt="2021-08-21T01:58:02.279" v="53" actId="20577"/>
          <ac:cxnSpMkLst>
            <pc:docMk/>
            <pc:sldMk cId="3207503326" sldId="259"/>
            <ac:cxnSpMk id="16" creationId="{6AD31F85-AF4C-43F3-BA88-2ABF6AD605EC}"/>
          </ac:cxnSpMkLst>
        </pc:cxnChg>
        <pc:cxnChg chg="mod">
          <ac:chgData name="Charles Lakes" userId="ea0cd9429cdefcd6" providerId="LiveId" clId="{89D308DC-1A23-475F-ABC0-292305B188D0}" dt="2021-08-21T01:56:58.270" v="21" actId="1582"/>
          <ac:cxnSpMkLst>
            <pc:docMk/>
            <pc:sldMk cId="3207503326" sldId="259"/>
            <ac:cxnSpMk id="26" creationId="{35156540-C3C8-491F-A82C-ECA85013C73E}"/>
          </ac:cxnSpMkLst>
        </pc:cxnChg>
        <pc:cxnChg chg="mod">
          <ac:chgData name="Charles Lakes" userId="ea0cd9429cdefcd6" providerId="LiveId" clId="{89D308DC-1A23-475F-ABC0-292305B188D0}" dt="2021-08-21T01:56:58.270" v="21" actId="1582"/>
          <ac:cxnSpMkLst>
            <pc:docMk/>
            <pc:sldMk cId="3207503326" sldId="259"/>
            <ac:cxnSpMk id="28" creationId="{2A8B5220-5502-453A-A2E1-A55B2C9C3C3C}"/>
          </ac:cxnSpMkLst>
        </pc:cxnChg>
        <pc:cxnChg chg="mod">
          <ac:chgData name="Charles Lakes" userId="ea0cd9429cdefcd6" providerId="LiveId" clId="{89D308DC-1A23-475F-ABC0-292305B188D0}" dt="2021-08-21T02:04:10.645" v="166" actId="20577"/>
          <ac:cxnSpMkLst>
            <pc:docMk/>
            <pc:sldMk cId="3207503326" sldId="259"/>
            <ac:cxnSpMk id="33" creationId="{5520AB50-8254-4BDE-BB5A-A9451093E6C6}"/>
          </ac:cxnSpMkLst>
        </pc:cxnChg>
      </pc:sldChg>
      <pc:sldChg chg="add ord modNotesTx">
        <pc:chgData name="Charles Lakes" userId="ea0cd9429cdefcd6" providerId="LiveId" clId="{89D308DC-1A23-475F-ABC0-292305B188D0}" dt="2021-09-20T15:32:40.041" v="2624" actId="5793"/>
        <pc:sldMkLst>
          <pc:docMk/>
          <pc:sldMk cId="1036965285" sldId="260"/>
        </pc:sldMkLst>
      </pc:sldChg>
      <pc:sldChg chg="del">
        <pc:chgData name="Charles Lakes" userId="ea0cd9429cdefcd6" providerId="LiveId" clId="{89D308DC-1A23-475F-ABC0-292305B188D0}" dt="2021-08-21T02:05:11.657" v="181" actId="2696"/>
        <pc:sldMkLst>
          <pc:docMk/>
          <pc:sldMk cId="1762538612" sldId="260"/>
        </pc:sldMkLst>
      </pc:sldChg>
      <pc:sldChg chg="addSp delSp modSp add mod ord modNotesTx">
        <pc:chgData name="Charles Lakes" userId="ea0cd9429cdefcd6" providerId="LiveId" clId="{89D308DC-1A23-475F-ABC0-292305B188D0}" dt="2021-09-21T23:42:56.568" v="3091" actId="20577"/>
        <pc:sldMkLst>
          <pc:docMk/>
          <pc:sldMk cId="2754463127" sldId="261"/>
        </pc:sldMkLst>
        <pc:spChg chg="mod">
          <ac:chgData name="Charles Lakes" userId="ea0cd9429cdefcd6" providerId="LiveId" clId="{89D308DC-1A23-475F-ABC0-292305B188D0}" dt="2021-08-21T02:17:01.176" v="375" actId="6549"/>
          <ac:spMkLst>
            <pc:docMk/>
            <pc:sldMk cId="2754463127" sldId="261"/>
            <ac:spMk id="2" creationId="{6C0C99EE-0049-44A5-9FCA-A9B00EF6E4BD}"/>
          </ac:spMkLst>
        </pc:spChg>
        <pc:spChg chg="mod">
          <ac:chgData name="Charles Lakes" userId="ea0cd9429cdefcd6" providerId="LiveId" clId="{89D308DC-1A23-475F-ABC0-292305B188D0}" dt="2021-09-21T23:20:40.125" v="3023" actId="20577"/>
          <ac:spMkLst>
            <pc:docMk/>
            <pc:sldMk cId="2754463127" sldId="261"/>
            <ac:spMk id="3" creationId="{8F31F51C-8D9C-4273-8DA4-A4C79853AE6F}"/>
          </ac:spMkLst>
        </pc:spChg>
        <pc:spChg chg="del">
          <ac:chgData name="Charles Lakes" userId="ea0cd9429cdefcd6" providerId="LiveId" clId="{89D308DC-1A23-475F-ABC0-292305B188D0}" dt="2021-08-21T02:30:20.171" v="386" actId="478"/>
          <ac:spMkLst>
            <pc:docMk/>
            <pc:sldMk cId="2754463127" sldId="261"/>
            <ac:spMk id="5" creationId="{67DABD4F-D4A2-48C4-B3A7-0148682780C8}"/>
          </ac:spMkLst>
        </pc:spChg>
        <pc:spChg chg="del">
          <ac:chgData name="Charles Lakes" userId="ea0cd9429cdefcd6" providerId="LiveId" clId="{89D308DC-1A23-475F-ABC0-292305B188D0}" dt="2021-08-21T02:30:13.957" v="385" actId="478"/>
          <ac:spMkLst>
            <pc:docMk/>
            <pc:sldMk cId="2754463127" sldId="261"/>
            <ac:spMk id="6" creationId="{BA4DC291-77D8-4C90-AAA4-6595AB602DB7}"/>
          </ac:spMkLst>
        </pc:spChg>
        <pc:spChg chg="del">
          <ac:chgData name="Charles Lakes" userId="ea0cd9429cdefcd6" providerId="LiveId" clId="{89D308DC-1A23-475F-ABC0-292305B188D0}" dt="2021-08-21T02:29:58.327" v="382" actId="478"/>
          <ac:spMkLst>
            <pc:docMk/>
            <pc:sldMk cId="2754463127" sldId="261"/>
            <ac:spMk id="7" creationId="{AB0464B0-5A75-4E27-93F6-74BC437D9018}"/>
          </ac:spMkLst>
        </pc:spChg>
        <pc:spChg chg="del">
          <ac:chgData name="Charles Lakes" userId="ea0cd9429cdefcd6" providerId="LiveId" clId="{89D308DC-1A23-475F-ABC0-292305B188D0}" dt="2021-08-21T02:29:58.327" v="382" actId="478"/>
          <ac:spMkLst>
            <pc:docMk/>
            <pc:sldMk cId="2754463127" sldId="261"/>
            <ac:spMk id="8" creationId="{75BFB95F-A072-4602-8F21-9EE15B0ED868}"/>
          </ac:spMkLst>
        </pc:spChg>
        <pc:spChg chg="add del mod">
          <ac:chgData name="Charles Lakes" userId="ea0cd9429cdefcd6" providerId="LiveId" clId="{89D308DC-1A23-475F-ABC0-292305B188D0}" dt="2021-08-21T02:30:06.788" v="384" actId="478"/>
          <ac:spMkLst>
            <pc:docMk/>
            <pc:sldMk cId="2754463127" sldId="261"/>
            <ac:spMk id="19" creationId="{9D276647-CF19-4F3D-95FC-6A7DAA8469BA}"/>
          </ac:spMkLst>
        </pc:spChg>
        <pc:spChg chg="add del mod">
          <ac:chgData name="Charles Lakes" userId="ea0cd9429cdefcd6" providerId="LiveId" clId="{89D308DC-1A23-475F-ABC0-292305B188D0}" dt="2021-08-21T02:30:06.788" v="384" actId="478"/>
          <ac:spMkLst>
            <pc:docMk/>
            <pc:sldMk cId="2754463127" sldId="261"/>
            <ac:spMk id="20" creationId="{C32D17B3-34A1-4CE6-B1A4-5DBE0838B815}"/>
          </ac:spMkLst>
        </pc:spChg>
        <pc:spChg chg="del">
          <ac:chgData name="Charles Lakes" userId="ea0cd9429cdefcd6" providerId="LiveId" clId="{89D308DC-1A23-475F-ABC0-292305B188D0}" dt="2021-08-21T02:29:58.327" v="382" actId="478"/>
          <ac:spMkLst>
            <pc:docMk/>
            <pc:sldMk cId="2754463127" sldId="261"/>
            <ac:spMk id="22" creationId="{5D237430-4726-4B14-992A-04428B7031EB}"/>
          </ac:spMkLst>
        </pc:spChg>
        <pc:spChg chg="del">
          <ac:chgData name="Charles Lakes" userId="ea0cd9429cdefcd6" providerId="LiveId" clId="{89D308DC-1A23-475F-ABC0-292305B188D0}" dt="2021-08-21T02:29:58.327" v="382" actId="478"/>
          <ac:spMkLst>
            <pc:docMk/>
            <pc:sldMk cId="2754463127" sldId="261"/>
            <ac:spMk id="23" creationId="{5C1C028A-8E7C-4629-AF99-7D2BA9C43D8F}"/>
          </ac:spMkLst>
        </pc:spChg>
        <pc:spChg chg="del">
          <ac:chgData name="Charles Lakes" userId="ea0cd9429cdefcd6" providerId="LiveId" clId="{89D308DC-1A23-475F-ABC0-292305B188D0}" dt="2021-08-21T02:29:58.327" v="382" actId="478"/>
          <ac:spMkLst>
            <pc:docMk/>
            <pc:sldMk cId="2754463127" sldId="261"/>
            <ac:spMk id="24" creationId="{EB1E7227-4829-41C8-95D8-67C0B7E72D3D}"/>
          </ac:spMkLst>
        </pc:spChg>
        <pc:picChg chg="add del mod">
          <ac:chgData name="Charles Lakes" userId="ea0cd9429cdefcd6" providerId="LiveId" clId="{89D308DC-1A23-475F-ABC0-292305B188D0}" dt="2021-09-17T02:27:21.138" v="1256" actId="478"/>
          <ac:picMkLst>
            <pc:docMk/>
            <pc:sldMk cId="2754463127" sldId="261"/>
            <ac:picMk id="5" creationId="{48D15DE3-D37D-413A-B4C5-CB8C62D3605E}"/>
          </ac:picMkLst>
        </pc:picChg>
        <pc:picChg chg="add mod">
          <ac:chgData name="Charles Lakes" userId="ea0cd9429cdefcd6" providerId="LiveId" clId="{89D308DC-1A23-475F-ABC0-292305B188D0}" dt="2021-09-19T15:38:43.963" v="1751" actId="1076"/>
          <ac:picMkLst>
            <pc:docMk/>
            <pc:sldMk cId="2754463127" sldId="261"/>
            <ac:picMk id="7" creationId="{442FE367-A29E-4670-8F23-4382B226F6E1}"/>
          </ac:picMkLst>
        </pc:picChg>
        <pc:picChg chg="add del mod">
          <ac:chgData name="Charles Lakes" userId="ea0cd9429cdefcd6" providerId="LiveId" clId="{89D308DC-1A23-475F-ABC0-292305B188D0}" dt="2021-09-17T02:20:36.335" v="1182" actId="478"/>
          <ac:picMkLst>
            <pc:docMk/>
            <pc:sldMk cId="2754463127" sldId="261"/>
            <ac:picMk id="9" creationId="{DB6F77F8-D988-41A9-80FE-D906056EFFB3}"/>
          </ac:picMkLst>
        </pc:picChg>
        <pc:cxnChg chg="del mod">
          <ac:chgData name="Charles Lakes" userId="ea0cd9429cdefcd6" providerId="LiveId" clId="{89D308DC-1A23-475F-ABC0-292305B188D0}" dt="2021-08-21T02:29:32.547" v="381" actId="478"/>
          <ac:cxnSpMkLst>
            <pc:docMk/>
            <pc:sldMk cId="2754463127" sldId="261"/>
            <ac:cxnSpMk id="10" creationId="{F0E87862-5092-446F-860F-6B4C3DD9E324}"/>
          </ac:cxnSpMkLst>
        </pc:cxnChg>
        <pc:cxnChg chg="del mod">
          <ac:chgData name="Charles Lakes" userId="ea0cd9429cdefcd6" providerId="LiveId" clId="{89D308DC-1A23-475F-ABC0-292305B188D0}" dt="2021-08-21T02:29:32.547" v="381" actId="478"/>
          <ac:cxnSpMkLst>
            <pc:docMk/>
            <pc:sldMk cId="2754463127" sldId="261"/>
            <ac:cxnSpMk id="12" creationId="{D307A45F-4FE6-4E93-B3AE-1DC2E205CDD7}"/>
          </ac:cxnSpMkLst>
        </pc:cxnChg>
        <pc:cxnChg chg="del mod">
          <ac:chgData name="Charles Lakes" userId="ea0cd9429cdefcd6" providerId="LiveId" clId="{89D308DC-1A23-475F-ABC0-292305B188D0}" dt="2021-08-21T02:29:32.547" v="381" actId="478"/>
          <ac:cxnSpMkLst>
            <pc:docMk/>
            <pc:sldMk cId="2754463127" sldId="261"/>
            <ac:cxnSpMk id="16" creationId="{6AD31F85-AF4C-43F3-BA88-2ABF6AD605EC}"/>
          </ac:cxnSpMkLst>
        </pc:cxnChg>
        <pc:cxnChg chg="del mod">
          <ac:chgData name="Charles Lakes" userId="ea0cd9429cdefcd6" providerId="LiveId" clId="{89D308DC-1A23-475F-ABC0-292305B188D0}" dt="2021-08-21T02:29:32.547" v="381" actId="478"/>
          <ac:cxnSpMkLst>
            <pc:docMk/>
            <pc:sldMk cId="2754463127" sldId="261"/>
            <ac:cxnSpMk id="26" creationId="{35156540-C3C8-491F-A82C-ECA85013C73E}"/>
          </ac:cxnSpMkLst>
        </pc:cxnChg>
        <pc:cxnChg chg="del mod">
          <ac:chgData name="Charles Lakes" userId="ea0cd9429cdefcd6" providerId="LiveId" clId="{89D308DC-1A23-475F-ABC0-292305B188D0}" dt="2021-08-21T02:29:32.547" v="381" actId="478"/>
          <ac:cxnSpMkLst>
            <pc:docMk/>
            <pc:sldMk cId="2754463127" sldId="261"/>
            <ac:cxnSpMk id="28" creationId="{2A8B5220-5502-453A-A2E1-A55B2C9C3C3C}"/>
          </ac:cxnSpMkLst>
        </pc:cxnChg>
        <pc:cxnChg chg="del mod">
          <ac:chgData name="Charles Lakes" userId="ea0cd9429cdefcd6" providerId="LiveId" clId="{89D308DC-1A23-475F-ABC0-292305B188D0}" dt="2021-08-21T02:29:32.547" v="381" actId="478"/>
          <ac:cxnSpMkLst>
            <pc:docMk/>
            <pc:sldMk cId="2754463127" sldId="261"/>
            <ac:cxnSpMk id="33" creationId="{5520AB50-8254-4BDE-BB5A-A9451093E6C6}"/>
          </ac:cxnSpMkLst>
        </pc:cxnChg>
      </pc:sldChg>
      <pc:sldChg chg="add del">
        <pc:chgData name="Charles Lakes" userId="ea0cd9429cdefcd6" providerId="LiveId" clId="{89D308DC-1A23-475F-ABC0-292305B188D0}" dt="2021-08-21T02:37:29.763" v="560" actId="2696"/>
        <pc:sldMkLst>
          <pc:docMk/>
          <pc:sldMk cId="1246570128" sldId="262"/>
        </pc:sldMkLst>
      </pc:sldChg>
      <pc:sldChg chg="addSp delSp modSp add mod modNotesTx">
        <pc:chgData name="Charles Lakes" userId="ea0cd9429cdefcd6" providerId="LiveId" clId="{89D308DC-1A23-475F-ABC0-292305B188D0}" dt="2021-09-21T23:43:49.566" v="3094" actId="207"/>
        <pc:sldMkLst>
          <pc:docMk/>
          <pc:sldMk cId="3308406434" sldId="262"/>
        </pc:sldMkLst>
        <pc:spChg chg="mod">
          <ac:chgData name="Charles Lakes" userId="ea0cd9429cdefcd6" providerId="LiveId" clId="{89D308DC-1A23-475F-ABC0-292305B188D0}" dt="2021-09-21T23:43:49.566" v="3094" actId="207"/>
          <ac:spMkLst>
            <pc:docMk/>
            <pc:sldMk cId="3308406434" sldId="262"/>
            <ac:spMk id="2" creationId="{6C0C99EE-0049-44A5-9FCA-A9B00EF6E4BD}"/>
          </ac:spMkLst>
        </pc:spChg>
        <pc:spChg chg="del">
          <ac:chgData name="Charles Lakes" userId="ea0cd9429cdefcd6" providerId="LiveId" clId="{89D308DC-1A23-475F-ABC0-292305B188D0}" dt="2021-09-15T23:33:14.023" v="814" actId="478"/>
          <ac:spMkLst>
            <pc:docMk/>
            <pc:sldMk cId="3308406434" sldId="262"/>
            <ac:spMk id="3" creationId="{8F31F51C-8D9C-4273-8DA4-A4C79853AE6F}"/>
          </ac:spMkLst>
        </pc:spChg>
        <pc:spChg chg="add del mod">
          <ac:chgData name="Charles Lakes" userId="ea0cd9429cdefcd6" providerId="LiveId" clId="{89D308DC-1A23-475F-ABC0-292305B188D0}" dt="2021-09-15T23:33:16.179" v="815" actId="478"/>
          <ac:spMkLst>
            <pc:docMk/>
            <pc:sldMk cId="3308406434" sldId="262"/>
            <ac:spMk id="5" creationId="{6C11EC07-2DED-41B6-8084-6E71B2F6FD73}"/>
          </ac:spMkLst>
        </pc:spChg>
        <pc:picChg chg="del">
          <ac:chgData name="Charles Lakes" userId="ea0cd9429cdefcd6" providerId="LiveId" clId="{89D308DC-1A23-475F-ABC0-292305B188D0}" dt="2021-09-15T23:32:58.680" v="793" actId="478"/>
          <ac:picMkLst>
            <pc:docMk/>
            <pc:sldMk cId="3308406434" sldId="262"/>
            <ac:picMk id="9" creationId="{DB6F77F8-D988-41A9-80FE-D906056EFFB3}"/>
          </ac:picMkLst>
        </pc:picChg>
      </pc:sldChg>
      <pc:sldChg chg="addSp modSp add del mod ord modNotesTx">
        <pc:chgData name="Charles Lakes" userId="ea0cd9429cdefcd6" providerId="LiveId" clId="{89D308DC-1A23-475F-ABC0-292305B188D0}" dt="2021-09-18T17:32:17.803" v="1549" actId="47"/>
        <pc:sldMkLst>
          <pc:docMk/>
          <pc:sldMk cId="1548986944" sldId="263"/>
        </pc:sldMkLst>
        <pc:spChg chg="mod">
          <ac:chgData name="Charles Lakes" userId="ea0cd9429cdefcd6" providerId="LiveId" clId="{89D308DC-1A23-475F-ABC0-292305B188D0}" dt="2021-09-17T02:07:16.179" v="1170" actId="1076"/>
          <ac:spMkLst>
            <pc:docMk/>
            <pc:sldMk cId="1548986944" sldId="263"/>
            <ac:spMk id="2" creationId="{6C0C99EE-0049-44A5-9FCA-A9B00EF6E4BD}"/>
          </ac:spMkLst>
        </pc:spChg>
        <pc:spChg chg="add mod ord">
          <ac:chgData name="Charles Lakes" userId="ea0cd9429cdefcd6" providerId="LiveId" clId="{89D308DC-1A23-475F-ABC0-292305B188D0}" dt="2021-09-16T21:32:51.235" v="1012" actId="1076"/>
          <ac:spMkLst>
            <pc:docMk/>
            <pc:sldMk cId="1548986944" sldId="263"/>
            <ac:spMk id="3" creationId="{A747337E-09B2-475D-8A9E-66555EC7A433}"/>
          </ac:spMkLst>
        </pc:spChg>
        <pc:spChg chg="add mod ord">
          <ac:chgData name="Charles Lakes" userId="ea0cd9429cdefcd6" providerId="LiveId" clId="{89D308DC-1A23-475F-ABC0-292305B188D0}" dt="2021-09-16T21:33:21.701" v="1102" actId="1076"/>
          <ac:spMkLst>
            <pc:docMk/>
            <pc:sldMk cId="1548986944" sldId="263"/>
            <ac:spMk id="4" creationId="{BF12973F-C446-4747-83C7-3341A208454C}"/>
          </ac:spMkLst>
        </pc:spChg>
        <pc:spChg chg="add mod ord">
          <ac:chgData name="Charles Lakes" userId="ea0cd9429cdefcd6" providerId="LiveId" clId="{89D308DC-1A23-475F-ABC0-292305B188D0}" dt="2021-09-16T21:31:30.798" v="993" actId="167"/>
          <ac:spMkLst>
            <pc:docMk/>
            <pc:sldMk cId="1548986944" sldId="263"/>
            <ac:spMk id="5" creationId="{2779A456-0428-4897-81B8-CABCD6EF633B}"/>
          </ac:spMkLst>
        </pc:spChg>
        <pc:spChg chg="add mod">
          <ac:chgData name="Charles Lakes" userId="ea0cd9429cdefcd6" providerId="LiveId" clId="{89D308DC-1A23-475F-ABC0-292305B188D0}" dt="2021-09-16T21:33:27.770" v="1103" actId="1076"/>
          <ac:spMkLst>
            <pc:docMk/>
            <pc:sldMk cId="1548986944" sldId="263"/>
            <ac:spMk id="6" creationId="{8D85BD45-81AB-4343-B26D-3AFF35900E5F}"/>
          </ac:spMkLst>
        </pc:spChg>
        <pc:spChg chg="add mod">
          <ac:chgData name="Charles Lakes" userId="ea0cd9429cdefcd6" providerId="LiveId" clId="{89D308DC-1A23-475F-ABC0-292305B188D0}" dt="2021-09-16T21:33:48.802" v="1137" actId="20577"/>
          <ac:spMkLst>
            <pc:docMk/>
            <pc:sldMk cId="1548986944" sldId="263"/>
            <ac:spMk id="7" creationId="{217BB598-8C95-4B34-85E6-D2DE1E45DE8B}"/>
          </ac:spMkLst>
        </pc:spChg>
      </pc:sldChg>
      <pc:sldChg chg="addSp delSp modSp add mod modNotesTx">
        <pc:chgData name="Charles Lakes" userId="ea0cd9429cdefcd6" providerId="LiveId" clId="{89D308DC-1A23-475F-ABC0-292305B188D0}" dt="2021-09-19T15:39:44.589" v="1754" actId="14100"/>
        <pc:sldMkLst>
          <pc:docMk/>
          <pc:sldMk cId="616773062" sldId="264"/>
        </pc:sldMkLst>
        <pc:spChg chg="mod">
          <ac:chgData name="Charles Lakes" userId="ea0cd9429cdefcd6" providerId="LiveId" clId="{89D308DC-1A23-475F-ABC0-292305B188D0}" dt="2021-09-17T02:31:11.506" v="1263" actId="14100"/>
          <ac:spMkLst>
            <pc:docMk/>
            <pc:sldMk cId="616773062" sldId="264"/>
            <ac:spMk id="2" creationId="{6C0C99EE-0049-44A5-9FCA-A9B00EF6E4BD}"/>
          </ac:spMkLst>
        </pc:spChg>
        <pc:spChg chg="del mod">
          <ac:chgData name="Charles Lakes" userId="ea0cd9429cdefcd6" providerId="LiveId" clId="{89D308DC-1A23-475F-ABC0-292305B188D0}" dt="2021-09-17T02:21:58.320" v="1234" actId="478"/>
          <ac:spMkLst>
            <pc:docMk/>
            <pc:sldMk cId="616773062" sldId="264"/>
            <ac:spMk id="3" creationId="{8F31F51C-8D9C-4273-8DA4-A4C79853AE6F}"/>
          </ac:spMkLst>
        </pc:spChg>
        <pc:spChg chg="add del mod">
          <ac:chgData name="Charles Lakes" userId="ea0cd9429cdefcd6" providerId="LiveId" clId="{89D308DC-1A23-475F-ABC0-292305B188D0}" dt="2021-09-17T02:22:01.646" v="1235" actId="478"/>
          <ac:spMkLst>
            <pc:docMk/>
            <pc:sldMk cId="616773062" sldId="264"/>
            <ac:spMk id="7" creationId="{B7C06051-2D90-4873-B213-39C41B5A0A3B}"/>
          </ac:spMkLst>
        </pc:spChg>
        <pc:spChg chg="add del">
          <ac:chgData name="Charles Lakes" userId="ea0cd9429cdefcd6" providerId="LiveId" clId="{89D308DC-1A23-475F-ABC0-292305B188D0}" dt="2021-09-17T02:18:35.438" v="1174" actId="26606"/>
          <ac:spMkLst>
            <pc:docMk/>
            <pc:sldMk cId="616773062" sldId="264"/>
            <ac:spMk id="14" creationId="{131B92B6-C88C-40E0-83F5-237D128B9322}"/>
          </ac:spMkLst>
        </pc:spChg>
        <pc:picChg chg="add mod">
          <ac:chgData name="Charles Lakes" userId="ea0cd9429cdefcd6" providerId="LiveId" clId="{89D308DC-1A23-475F-ABC0-292305B188D0}" dt="2021-09-17T02:23:35.037" v="1240" actId="14100"/>
          <ac:picMkLst>
            <pc:docMk/>
            <pc:sldMk cId="616773062" sldId="264"/>
            <ac:picMk id="5" creationId="{9CD9E4B0-FD8D-4D17-B47F-0CFBF327EAA7}"/>
          </ac:picMkLst>
        </pc:picChg>
        <pc:picChg chg="del mod">
          <ac:chgData name="Charles Lakes" userId="ea0cd9429cdefcd6" providerId="LiveId" clId="{89D308DC-1A23-475F-ABC0-292305B188D0}" dt="2021-09-17T02:18:47.539" v="1177" actId="478"/>
          <ac:picMkLst>
            <pc:docMk/>
            <pc:sldMk cId="616773062" sldId="264"/>
            <ac:picMk id="9" creationId="{DB6F77F8-D988-41A9-80FE-D906056EFFB3}"/>
          </ac:picMkLst>
        </pc:picChg>
        <pc:picChg chg="add mod">
          <ac:chgData name="Charles Lakes" userId="ea0cd9429cdefcd6" providerId="LiveId" clId="{89D308DC-1A23-475F-ABC0-292305B188D0}" dt="2021-09-19T15:39:44.589" v="1754" actId="14100"/>
          <ac:picMkLst>
            <pc:docMk/>
            <pc:sldMk cId="616773062" sldId="264"/>
            <ac:picMk id="10" creationId="{AE783EC5-050B-4054-A5AA-1F107953FA56}"/>
          </ac:picMkLst>
        </pc:picChg>
      </pc:sldChg>
      <pc:sldChg chg="addSp delSp modSp add mod modNotesTx">
        <pc:chgData name="Charles Lakes" userId="ea0cd9429cdefcd6" providerId="LiveId" clId="{89D308DC-1A23-475F-ABC0-292305B188D0}" dt="2021-09-22T00:08:23.929" v="3283" actId="1076"/>
        <pc:sldMkLst>
          <pc:docMk/>
          <pc:sldMk cId="2987844266" sldId="265"/>
        </pc:sldMkLst>
        <pc:spChg chg="mod">
          <ac:chgData name="Charles Lakes" userId="ea0cd9429cdefcd6" providerId="LiveId" clId="{89D308DC-1A23-475F-ABC0-292305B188D0}" dt="2021-09-21T23:58:56.109" v="3139" actId="20577"/>
          <ac:spMkLst>
            <pc:docMk/>
            <pc:sldMk cId="2987844266" sldId="265"/>
            <ac:spMk id="2" creationId="{6C0C99EE-0049-44A5-9FCA-A9B00EF6E4BD}"/>
          </ac:spMkLst>
        </pc:spChg>
        <pc:spChg chg="del mod">
          <ac:chgData name="Charles Lakes" userId="ea0cd9429cdefcd6" providerId="LiveId" clId="{89D308DC-1A23-475F-ABC0-292305B188D0}" dt="2021-09-17T02:21:30.972" v="1209" actId="478"/>
          <ac:spMkLst>
            <pc:docMk/>
            <pc:sldMk cId="2987844266" sldId="265"/>
            <ac:spMk id="3" creationId="{8F31F51C-8D9C-4273-8DA4-A4C79853AE6F}"/>
          </ac:spMkLst>
        </pc:spChg>
        <pc:spChg chg="add del mod">
          <ac:chgData name="Charles Lakes" userId="ea0cd9429cdefcd6" providerId="LiveId" clId="{89D308DC-1A23-475F-ABC0-292305B188D0}" dt="2021-09-17T02:21:38.226" v="1210" actId="478"/>
          <ac:spMkLst>
            <pc:docMk/>
            <pc:sldMk cId="2987844266" sldId="265"/>
            <ac:spMk id="5" creationId="{E48E4EE5-432F-45A3-B81C-22541A7681A0}"/>
          </ac:spMkLst>
        </pc:spChg>
        <pc:picChg chg="add mod">
          <ac:chgData name="Charles Lakes" userId="ea0cd9429cdefcd6" providerId="LiveId" clId="{89D308DC-1A23-475F-ABC0-292305B188D0}" dt="2021-09-22T00:08:14.743" v="3280" actId="14100"/>
          <ac:picMkLst>
            <pc:docMk/>
            <pc:sldMk cId="2987844266" sldId="265"/>
            <ac:picMk id="7" creationId="{134ECD31-8D8D-4F5B-969B-4B735D04E066}"/>
          </ac:picMkLst>
        </pc:picChg>
        <pc:picChg chg="del mod">
          <ac:chgData name="Charles Lakes" userId="ea0cd9429cdefcd6" providerId="LiveId" clId="{89D308DC-1A23-475F-ABC0-292305B188D0}" dt="2021-09-21T23:58:11.623" v="3101" actId="478"/>
          <ac:picMkLst>
            <pc:docMk/>
            <pc:sldMk cId="2987844266" sldId="265"/>
            <ac:picMk id="9" creationId="{DB6F77F8-D988-41A9-80FE-D906056EFFB3}"/>
          </ac:picMkLst>
        </pc:picChg>
        <pc:picChg chg="add mod">
          <ac:chgData name="Charles Lakes" userId="ea0cd9429cdefcd6" providerId="LiveId" clId="{89D308DC-1A23-475F-ABC0-292305B188D0}" dt="2021-09-22T00:08:23.929" v="3283" actId="1076"/>
          <ac:picMkLst>
            <pc:docMk/>
            <pc:sldMk cId="2987844266" sldId="265"/>
            <ac:picMk id="10" creationId="{86CF6434-FFBB-4152-9C69-ADE4CFFB7224}"/>
          </ac:picMkLst>
        </pc:picChg>
      </pc:sldChg>
      <pc:sldChg chg="modSp add del mod">
        <pc:chgData name="Charles Lakes" userId="ea0cd9429cdefcd6" providerId="LiveId" clId="{89D308DC-1A23-475F-ABC0-292305B188D0}" dt="2021-09-17T19:05:22.274" v="1268" actId="2696"/>
        <pc:sldMkLst>
          <pc:docMk/>
          <pc:sldMk cId="2950110087" sldId="266"/>
        </pc:sldMkLst>
        <pc:spChg chg="mod">
          <ac:chgData name="Charles Lakes" userId="ea0cd9429cdefcd6" providerId="LiveId" clId="{89D308DC-1A23-475F-ABC0-292305B188D0}" dt="2021-09-17T02:31:28.708" v="1266" actId="20577"/>
          <ac:spMkLst>
            <pc:docMk/>
            <pc:sldMk cId="2950110087" sldId="266"/>
            <ac:spMk id="2" creationId="{6C0C99EE-0049-44A5-9FCA-A9B00EF6E4BD}"/>
          </ac:spMkLst>
        </pc:spChg>
        <pc:picChg chg="mod">
          <ac:chgData name="Charles Lakes" userId="ea0cd9429cdefcd6" providerId="LiveId" clId="{89D308DC-1A23-475F-ABC0-292305B188D0}" dt="2021-09-17T02:35:04.123" v="1267" actId="1076"/>
          <ac:picMkLst>
            <pc:docMk/>
            <pc:sldMk cId="2950110087" sldId="266"/>
            <ac:picMk id="5" creationId="{9CD9E4B0-FD8D-4D17-B47F-0CFBF327EAA7}"/>
          </ac:picMkLst>
        </pc:picChg>
      </pc:sldChg>
      <pc:sldChg chg="addSp delSp modSp add mod modNotesTx">
        <pc:chgData name="Charles Lakes" userId="ea0cd9429cdefcd6" providerId="LiveId" clId="{89D308DC-1A23-475F-ABC0-292305B188D0}" dt="2021-10-08T23:10:25.069" v="3359" actId="20577"/>
        <pc:sldMkLst>
          <pc:docMk/>
          <pc:sldMk cId="4136616260" sldId="266"/>
        </pc:sldMkLst>
        <pc:spChg chg="del">
          <ac:chgData name="Charles Lakes" userId="ea0cd9429cdefcd6" providerId="LiveId" clId="{89D308DC-1A23-475F-ABC0-292305B188D0}" dt="2021-09-18T03:43:00.390" v="1403" actId="478"/>
          <ac:spMkLst>
            <pc:docMk/>
            <pc:sldMk cId="4136616260" sldId="266"/>
            <ac:spMk id="2" creationId="{6C0C99EE-0049-44A5-9FCA-A9B00EF6E4BD}"/>
          </ac:spMkLst>
        </pc:spChg>
        <pc:spChg chg="del">
          <ac:chgData name="Charles Lakes" userId="ea0cd9429cdefcd6" providerId="LiveId" clId="{89D308DC-1A23-475F-ABC0-292305B188D0}" dt="2021-09-18T03:38:43.789" v="1274" actId="478"/>
          <ac:spMkLst>
            <pc:docMk/>
            <pc:sldMk cId="4136616260" sldId="266"/>
            <ac:spMk id="3" creationId="{A747337E-09B2-475D-8A9E-66555EC7A433}"/>
          </ac:spMkLst>
        </pc:spChg>
        <pc:spChg chg="del mod">
          <ac:chgData name="Charles Lakes" userId="ea0cd9429cdefcd6" providerId="LiveId" clId="{89D308DC-1A23-475F-ABC0-292305B188D0}" dt="2021-09-18T03:38:41.737" v="1273" actId="478"/>
          <ac:spMkLst>
            <pc:docMk/>
            <pc:sldMk cId="4136616260" sldId="266"/>
            <ac:spMk id="4" creationId="{BF12973F-C446-4747-83C7-3341A208454C}"/>
          </ac:spMkLst>
        </pc:spChg>
        <pc:spChg chg="del">
          <ac:chgData name="Charles Lakes" userId="ea0cd9429cdefcd6" providerId="LiveId" clId="{89D308DC-1A23-475F-ABC0-292305B188D0}" dt="2021-09-18T03:38:36.297" v="1271" actId="478"/>
          <ac:spMkLst>
            <pc:docMk/>
            <pc:sldMk cId="4136616260" sldId="266"/>
            <ac:spMk id="5" creationId="{2779A456-0428-4897-81B8-CABCD6EF633B}"/>
          </ac:spMkLst>
        </pc:spChg>
        <pc:spChg chg="del">
          <ac:chgData name="Charles Lakes" userId="ea0cd9429cdefcd6" providerId="LiveId" clId="{89D308DC-1A23-475F-ABC0-292305B188D0}" dt="2021-09-18T03:42:42.667" v="1401" actId="478"/>
          <ac:spMkLst>
            <pc:docMk/>
            <pc:sldMk cId="4136616260" sldId="266"/>
            <ac:spMk id="6" creationId="{8D85BD45-81AB-4343-B26D-3AFF35900E5F}"/>
          </ac:spMkLst>
        </pc:spChg>
        <pc:spChg chg="del">
          <ac:chgData name="Charles Lakes" userId="ea0cd9429cdefcd6" providerId="LiveId" clId="{89D308DC-1A23-475F-ABC0-292305B188D0}" dt="2021-09-18T03:42:30.665" v="1399" actId="478"/>
          <ac:spMkLst>
            <pc:docMk/>
            <pc:sldMk cId="4136616260" sldId="266"/>
            <ac:spMk id="7" creationId="{217BB598-8C95-4B34-85E6-D2DE1E45DE8B}"/>
          </ac:spMkLst>
        </pc:spChg>
        <pc:spChg chg="add mod">
          <ac:chgData name="Charles Lakes" userId="ea0cd9429cdefcd6" providerId="LiveId" clId="{89D308DC-1A23-475F-ABC0-292305B188D0}" dt="2021-09-21T01:57:51.278" v="2893" actId="20577"/>
          <ac:spMkLst>
            <pc:docMk/>
            <pc:sldMk cId="4136616260" sldId="266"/>
            <ac:spMk id="8" creationId="{9A55FF87-A359-4AD9-AC87-0983A0B23751}"/>
          </ac:spMkLst>
        </pc:spChg>
        <pc:spChg chg="add del mod">
          <ac:chgData name="Charles Lakes" userId="ea0cd9429cdefcd6" providerId="LiveId" clId="{89D308DC-1A23-475F-ABC0-292305B188D0}" dt="2021-09-18T03:42:52.875" v="1402" actId="478"/>
          <ac:spMkLst>
            <pc:docMk/>
            <pc:sldMk cId="4136616260" sldId="266"/>
            <ac:spMk id="9" creationId="{D53E7EA3-DD1C-4B6B-8113-66B19418DF93}"/>
          </ac:spMkLst>
        </pc:spChg>
        <pc:spChg chg="add del mod">
          <ac:chgData name="Charles Lakes" userId="ea0cd9429cdefcd6" providerId="LiveId" clId="{89D308DC-1A23-475F-ABC0-292305B188D0}" dt="2021-09-18T03:42:34.919" v="1400" actId="478"/>
          <ac:spMkLst>
            <pc:docMk/>
            <pc:sldMk cId="4136616260" sldId="266"/>
            <ac:spMk id="10" creationId="{D8E83669-417C-4A39-B7EC-B7DF4403A9B3}"/>
          </ac:spMkLst>
        </pc:spChg>
        <pc:spChg chg="add del mod">
          <ac:chgData name="Charles Lakes" userId="ea0cd9429cdefcd6" providerId="LiveId" clId="{89D308DC-1A23-475F-ABC0-292305B188D0}" dt="2021-09-18T03:43:05.206" v="1404" actId="478"/>
          <ac:spMkLst>
            <pc:docMk/>
            <pc:sldMk cId="4136616260" sldId="266"/>
            <ac:spMk id="12" creationId="{04AFD671-253E-4FD2-984F-275E579AD54A}"/>
          </ac:spMkLst>
        </pc:spChg>
        <pc:spChg chg="add mod">
          <ac:chgData name="Charles Lakes" userId="ea0cd9429cdefcd6" providerId="LiveId" clId="{89D308DC-1A23-475F-ABC0-292305B188D0}" dt="2021-09-21T01:58:17.001" v="2895" actId="20577"/>
          <ac:spMkLst>
            <pc:docMk/>
            <pc:sldMk cId="4136616260" sldId="266"/>
            <ac:spMk id="27" creationId="{263EEFA9-C9BD-43E5-B34C-5DC007705001}"/>
          </ac:spMkLst>
        </pc:spChg>
        <pc:picChg chg="add mod">
          <ac:chgData name="Charles Lakes" userId="ea0cd9429cdefcd6" providerId="LiveId" clId="{89D308DC-1A23-475F-ABC0-292305B188D0}" dt="2021-09-18T03:47:30.303" v="1426" actId="207"/>
          <ac:picMkLst>
            <pc:docMk/>
            <pc:sldMk cId="4136616260" sldId="266"/>
            <ac:picMk id="14" creationId="{6014116D-895C-4152-8A91-B278F3D4770F}"/>
          </ac:picMkLst>
        </pc:picChg>
        <pc:picChg chg="add mod">
          <ac:chgData name="Charles Lakes" userId="ea0cd9429cdefcd6" providerId="LiveId" clId="{89D308DC-1A23-475F-ABC0-292305B188D0}" dt="2021-09-19T15:36:39.206" v="1745" actId="1035"/>
          <ac:picMkLst>
            <pc:docMk/>
            <pc:sldMk cId="4136616260" sldId="266"/>
            <ac:picMk id="16" creationId="{7732AA26-06C4-4867-886E-4633819B4E86}"/>
          </ac:picMkLst>
        </pc:picChg>
        <pc:picChg chg="add mod">
          <ac:chgData name="Charles Lakes" userId="ea0cd9429cdefcd6" providerId="LiveId" clId="{89D308DC-1A23-475F-ABC0-292305B188D0}" dt="2021-09-18T17:32:33.257" v="1555" actId="1076"/>
          <ac:picMkLst>
            <pc:docMk/>
            <pc:sldMk cId="4136616260" sldId="266"/>
            <ac:picMk id="18" creationId="{4E83C576-0636-479F-B19A-8092480969F2}"/>
          </ac:picMkLst>
        </pc:picChg>
        <pc:picChg chg="add mod">
          <ac:chgData name="Charles Lakes" userId="ea0cd9429cdefcd6" providerId="LiveId" clId="{89D308DC-1A23-475F-ABC0-292305B188D0}" dt="2021-09-18T17:32:47.052" v="1562" actId="1076"/>
          <ac:picMkLst>
            <pc:docMk/>
            <pc:sldMk cId="4136616260" sldId="266"/>
            <ac:picMk id="20" creationId="{6C39B7F2-6E69-4E69-96AA-1241B90EE327}"/>
          </ac:picMkLst>
        </pc:picChg>
        <pc:picChg chg="add mod">
          <ac:chgData name="Charles Lakes" userId="ea0cd9429cdefcd6" providerId="LiveId" clId="{89D308DC-1A23-475F-ABC0-292305B188D0}" dt="2021-09-18T17:31:53.906" v="1542" actId="1076"/>
          <ac:picMkLst>
            <pc:docMk/>
            <pc:sldMk cId="4136616260" sldId="266"/>
            <ac:picMk id="22" creationId="{3D7F4772-A777-4D73-A624-CA32D0C22408}"/>
          </ac:picMkLst>
        </pc:picChg>
        <pc:picChg chg="add del mod">
          <ac:chgData name="Charles Lakes" userId="ea0cd9429cdefcd6" providerId="LiveId" clId="{89D308DC-1A23-475F-ABC0-292305B188D0}" dt="2021-09-18T17:31:38.444" v="1531" actId="478"/>
          <ac:picMkLst>
            <pc:docMk/>
            <pc:sldMk cId="4136616260" sldId="266"/>
            <ac:picMk id="24" creationId="{A6F9EBEE-FE93-4915-AACC-04839F4974B1}"/>
          </ac:picMkLst>
        </pc:picChg>
        <pc:picChg chg="add mod">
          <ac:chgData name="Charles Lakes" userId="ea0cd9429cdefcd6" providerId="LiveId" clId="{89D308DC-1A23-475F-ABC0-292305B188D0}" dt="2021-09-20T15:32:09.026" v="2576" actId="14100"/>
          <ac:picMkLst>
            <pc:docMk/>
            <pc:sldMk cId="4136616260" sldId="266"/>
            <ac:picMk id="26" creationId="{E3ECD08B-B3C2-49CB-8E68-E3D3FA316284}"/>
          </ac:picMkLst>
        </pc:picChg>
      </pc:sldChg>
      <pc:sldChg chg="addSp delSp modSp add mod modNotesTx">
        <pc:chgData name="Charles Lakes" userId="ea0cd9429cdefcd6" providerId="LiveId" clId="{89D308DC-1A23-475F-ABC0-292305B188D0}" dt="2021-10-08T23:10:01.522" v="3358" actId="20577"/>
        <pc:sldMkLst>
          <pc:docMk/>
          <pc:sldMk cId="778297525" sldId="267"/>
        </pc:sldMkLst>
        <pc:spChg chg="del">
          <ac:chgData name="Charles Lakes" userId="ea0cd9429cdefcd6" providerId="LiveId" clId="{89D308DC-1A23-475F-ABC0-292305B188D0}" dt="2021-09-20T14:57:24.254" v="1828" actId="478"/>
          <ac:spMkLst>
            <pc:docMk/>
            <pc:sldMk cId="778297525" sldId="267"/>
            <ac:spMk id="2" creationId="{6C0C99EE-0049-44A5-9FCA-A9B00EF6E4BD}"/>
          </ac:spMkLst>
        </pc:spChg>
        <pc:spChg chg="mod ord">
          <ac:chgData name="Charles Lakes" userId="ea0cd9429cdefcd6" providerId="LiveId" clId="{89D308DC-1A23-475F-ABC0-292305B188D0}" dt="2021-09-20T15:01:49.133" v="2271" actId="1035"/>
          <ac:spMkLst>
            <pc:docMk/>
            <pc:sldMk cId="778297525" sldId="267"/>
            <ac:spMk id="3" creationId="{8F31F51C-8D9C-4273-8DA4-A4C79853AE6F}"/>
          </ac:spMkLst>
        </pc:spChg>
        <pc:spChg chg="add del mod">
          <ac:chgData name="Charles Lakes" userId="ea0cd9429cdefcd6" providerId="LiveId" clId="{89D308DC-1A23-475F-ABC0-292305B188D0}" dt="2021-09-20T14:57:27.657" v="1829" actId="478"/>
          <ac:spMkLst>
            <pc:docMk/>
            <pc:sldMk cId="778297525" sldId="267"/>
            <ac:spMk id="5" creationId="{2448607A-CA40-4071-B725-FCFA76B37A55}"/>
          </ac:spMkLst>
        </pc:spChg>
        <pc:spChg chg="add mod">
          <ac:chgData name="Charles Lakes" userId="ea0cd9429cdefcd6" providerId="LiveId" clId="{89D308DC-1A23-475F-ABC0-292305B188D0}" dt="2021-09-20T15:01:10.101" v="2266" actId="207"/>
          <ac:spMkLst>
            <pc:docMk/>
            <pc:sldMk cId="778297525" sldId="267"/>
            <ac:spMk id="6" creationId="{1CBBD4C6-FBFB-4432-AB4B-241B52BBC8AA}"/>
          </ac:spMkLst>
        </pc:spChg>
        <pc:spChg chg="add mod">
          <ac:chgData name="Charles Lakes" userId="ea0cd9429cdefcd6" providerId="LiveId" clId="{89D308DC-1A23-475F-ABC0-292305B188D0}" dt="2021-09-20T15:01:04.079" v="2265" actId="207"/>
          <ac:spMkLst>
            <pc:docMk/>
            <pc:sldMk cId="778297525" sldId="267"/>
            <ac:spMk id="8" creationId="{FDB3B071-4C55-42F8-8962-CC8937E4122D}"/>
          </ac:spMkLst>
        </pc:spChg>
        <pc:spChg chg="add mod">
          <ac:chgData name="Charles Lakes" userId="ea0cd9429cdefcd6" providerId="LiveId" clId="{89D308DC-1A23-475F-ABC0-292305B188D0}" dt="2021-09-20T15:01:22.583" v="2267" actId="207"/>
          <ac:spMkLst>
            <pc:docMk/>
            <pc:sldMk cId="778297525" sldId="267"/>
            <ac:spMk id="9" creationId="{8FA0147D-D9BD-40A3-BE8F-67EC97EFE6FB}"/>
          </ac:spMkLst>
        </pc:spChg>
        <pc:picChg chg="del mod">
          <ac:chgData name="Charles Lakes" userId="ea0cd9429cdefcd6" providerId="LiveId" clId="{89D308DC-1A23-475F-ABC0-292305B188D0}" dt="2021-09-20T14:56:46.339" v="1827" actId="478"/>
          <ac:picMkLst>
            <pc:docMk/>
            <pc:sldMk cId="778297525" sldId="267"/>
            <ac:picMk id="7" creationId="{442FE367-A29E-4670-8F23-4382B226F6E1}"/>
          </ac:picMkLst>
        </pc:picChg>
      </pc:sldChg>
      <pc:sldChg chg="addSp delSp modSp add mod modNotesTx">
        <pc:chgData name="Charles Lakes" userId="ea0cd9429cdefcd6" providerId="LiveId" clId="{89D308DC-1A23-475F-ABC0-292305B188D0}" dt="2021-10-08T23:12:13.472" v="3407" actId="20577"/>
        <pc:sldMkLst>
          <pc:docMk/>
          <pc:sldMk cId="194699858" sldId="268"/>
        </pc:sldMkLst>
        <pc:spChg chg="mod">
          <ac:chgData name="Charles Lakes" userId="ea0cd9429cdefcd6" providerId="LiveId" clId="{89D308DC-1A23-475F-ABC0-292305B188D0}" dt="2021-09-20T15:05:34.952" v="2564" actId="6549"/>
          <ac:spMkLst>
            <pc:docMk/>
            <pc:sldMk cId="194699858" sldId="268"/>
            <ac:spMk id="2" creationId="{6C0C99EE-0049-44A5-9FCA-A9B00EF6E4BD}"/>
          </ac:spMkLst>
        </pc:spChg>
        <pc:picChg chg="add mod">
          <ac:chgData name="Charles Lakes" userId="ea0cd9429cdefcd6" providerId="LiveId" clId="{89D308DC-1A23-475F-ABC0-292305B188D0}" dt="2021-09-20T15:10:39.636" v="2571" actId="108"/>
          <ac:picMkLst>
            <pc:docMk/>
            <pc:sldMk cId="194699858" sldId="268"/>
            <ac:picMk id="4" creationId="{D979FC82-4415-452C-8B22-F7B93ECE8946}"/>
          </ac:picMkLst>
        </pc:picChg>
        <pc:picChg chg="del mod">
          <ac:chgData name="Charles Lakes" userId="ea0cd9429cdefcd6" providerId="LiveId" clId="{89D308DC-1A23-475F-ABC0-292305B188D0}" dt="2021-09-20T15:10:12.265" v="2567" actId="478"/>
          <ac:picMkLst>
            <pc:docMk/>
            <pc:sldMk cId="194699858" sldId="268"/>
            <ac:picMk id="5" creationId="{9CD9E4B0-FD8D-4D17-B47F-0CFBF327EAA7}"/>
          </ac:picMkLst>
        </pc:picChg>
        <pc:picChg chg="del mod">
          <ac:chgData name="Charles Lakes" userId="ea0cd9429cdefcd6" providerId="LiveId" clId="{89D308DC-1A23-475F-ABC0-292305B188D0}" dt="2021-09-20T15:10:23.834" v="2570" actId="478"/>
          <ac:picMkLst>
            <pc:docMk/>
            <pc:sldMk cId="194699858" sldId="268"/>
            <ac:picMk id="10" creationId="{AE783EC5-050B-4054-A5AA-1F107953FA56}"/>
          </ac:picMkLst>
        </pc:picChg>
      </pc:sldChg>
      <pc:sldChg chg="addSp delSp modSp add mod delCm">
        <pc:chgData name="Charles Lakes" userId="ea0cd9429cdefcd6" providerId="LiveId" clId="{89D308DC-1A23-475F-ABC0-292305B188D0}" dt="2021-09-21T16:28:54.045" v="3013" actId="1592"/>
        <pc:sldMkLst>
          <pc:docMk/>
          <pc:sldMk cId="3480817516" sldId="269"/>
        </pc:sldMkLst>
        <pc:spChg chg="mod">
          <ac:chgData name="Charles Lakes" userId="ea0cd9429cdefcd6" providerId="LiveId" clId="{89D308DC-1A23-475F-ABC0-292305B188D0}" dt="2021-09-20T15:51:16.038" v="2880" actId="1076"/>
          <ac:spMkLst>
            <pc:docMk/>
            <pc:sldMk cId="3480817516" sldId="269"/>
            <ac:spMk id="2" creationId="{6C0C99EE-0049-44A5-9FCA-A9B00EF6E4BD}"/>
          </ac:spMkLst>
        </pc:spChg>
        <pc:spChg chg="add mod">
          <ac:chgData name="Charles Lakes" userId="ea0cd9429cdefcd6" providerId="LiveId" clId="{89D308DC-1A23-475F-ABC0-292305B188D0}" dt="2021-09-20T15:51:20.885" v="2881" actId="1076"/>
          <ac:spMkLst>
            <pc:docMk/>
            <pc:sldMk cId="3480817516" sldId="269"/>
            <ac:spMk id="3" creationId="{1B9FB26D-B9BF-41D1-9C77-435E8971F2CC}"/>
          </ac:spMkLst>
        </pc:spChg>
        <pc:spChg chg="add mod">
          <ac:chgData name="Charles Lakes" userId="ea0cd9429cdefcd6" providerId="LiveId" clId="{89D308DC-1A23-475F-ABC0-292305B188D0}" dt="2021-09-20T15:51:24.871" v="2882" actId="1076"/>
          <ac:spMkLst>
            <pc:docMk/>
            <pc:sldMk cId="3480817516" sldId="269"/>
            <ac:spMk id="4" creationId="{2628BA09-660F-4CE8-8DD8-79FA8EF7C0BD}"/>
          </ac:spMkLst>
        </pc:spChg>
        <pc:spChg chg="add del mod">
          <ac:chgData name="Charles Lakes" userId="ea0cd9429cdefcd6" providerId="LiveId" clId="{89D308DC-1A23-475F-ABC0-292305B188D0}" dt="2021-09-20T15:38:47.751" v="2722" actId="478"/>
          <ac:spMkLst>
            <pc:docMk/>
            <pc:sldMk cId="3480817516" sldId="269"/>
            <ac:spMk id="5" creationId="{B6D4C973-AB6B-4C5C-9A9A-DC90EFDF441B}"/>
          </ac:spMkLst>
        </pc:spChg>
      </pc:sldChg>
      <pc:sldChg chg="addSp modSp add mod">
        <pc:chgData name="Charles Lakes" userId="ea0cd9429cdefcd6" providerId="LiveId" clId="{89D308DC-1A23-475F-ABC0-292305B188D0}" dt="2021-09-21T23:43:33.609" v="3092" actId="207"/>
        <pc:sldMkLst>
          <pc:docMk/>
          <pc:sldMk cId="288913008" sldId="270"/>
        </pc:sldMkLst>
        <pc:spChg chg="mod">
          <ac:chgData name="Charles Lakes" userId="ea0cd9429cdefcd6" providerId="LiveId" clId="{89D308DC-1A23-475F-ABC0-292305B188D0}" dt="2021-09-21T23:43:33.609" v="3092" actId="207"/>
          <ac:spMkLst>
            <pc:docMk/>
            <pc:sldMk cId="288913008" sldId="270"/>
            <ac:spMk id="2" creationId="{6C0C99EE-0049-44A5-9FCA-A9B00EF6E4BD}"/>
          </ac:spMkLst>
        </pc:spChg>
        <pc:spChg chg="add mod">
          <ac:chgData name="Charles Lakes" userId="ea0cd9429cdefcd6" providerId="LiveId" clId="{89D308DC-1A23-475F-ABC0-292305B188D0}" dt="2021-09-20T15:45:17.120" v="2825" actId="207"/>
          <ac:spMkLst>
            <pc:docMk/>
            <pc:sldMk cId="288913008" sldId="270"/>
            <ac:spMk id="3" creationId="{820EC6A7-2AF2-43B0-A69D-72981D0E6433}"/>
          </ac:spMkLst>
        </pc:spChg>
        <pc:cxnChg chg="add mod">
          <ac:chgData name="Charles Lakes" userId="ea0cd9429cdefcd6" providerId="LiveId" clId="{89D308DC-1A23-475F-ABC0-292305B188D0}" dt="2021-09-20T15:49:30.297" v="2843" actId="1076"/>
          <ac:cxnSpMkLst>
            <pc:docMk/>
            <pc:sldMk cId="288913008" sldId="270"/>
            <ac:cxnSpMk id="5" creationId="{02F9276E-2E63-45D5-9637-633D1FFDBD8B}"/>
          </ac:cxnSpMkLst>
        </pc:cxnChg>
      </pc:sldChg>
      <pc:sldChg chg="modSp add mod">
        <pc:chgData name="Charles Lakes" userId="ea0cd9429cdefcd6" providerId="LiveId" clId="{89D308DC-1A23-475F-ABC0-292305B188D0}" dt="2021-09-21T01:55:51.385" v="2890" actId="207"/>
        <pc:sldMkLst>
          <pc:docMk/>
          <pc:sldMk cId="2768632143" sldId="271"/>
        </pc:sldMkLst>
        <pc:spChg chg="mod">
          <ac:chgData name="Charles Lakes" userId="ea0cd9429cdefcd6" providerId="LiveId" clId="{89D308DC-1A23-475F-ABC0-292305B188D0}" dt="2021-09-21T01:55:51.385" v="2890" actId="207"/>
          <ac:spMkLst>
            <pc:docMk/>
            <pc:sldMk cId="2768632143" sldId="271"/>
            <ac:spMk id="2" creationId="{6C0C99EE-0049-44A5-9FCA-A9B00EF6E4BD}"/>
          </ac:spMkLst>
        </pc:spChg>
        <pc:spChg chg="mod">
          <ac:chgData name="Charles Lakes" userId="ea0cd9429cdefcd6" providerId="LiveId" clId="{89D308DC-1A23-475F-ABC0-292305B188D0}" dt="2021-09-20T15:50:49.142" v="2858" actId="6549"/>
          <ac:spMkLst>
            <pc:docMk/>
            <pc:sldMk cId="2768632143" sldId="271"/>
            <ac:spMk id="3" creationId="{820EC6A7-2AF2-43B0-A69D-72981D0E6433}"/>
          </ac:spMkLst>
        </pc:spChg>
      </pc:sldChg>
      <pc:sldChg chg="del">
        <pc:chgData name="Charles Lakes" userId="ea0cd9429cdefcd6" providerId="LiveId" clId="{89D308DC-1A23-475F-ABC0-292305B188D0}" dt="2021-09-21T16:25:51.235" v="3008" actId="2696"/>
        <pc:sldMkLst>
          <pc:docMk/>
          <pc:sldMk cId="3242312597" sldId="272"/>
        </pc:sldMkLst>
      </pc:sldChg>
      <pc:sldChg chg="addSp delSp modSp add del mod">
        <pc:chgData name="Charles Lakes" userId="ea0cd9429cdefcd6" providerId="LiveId" clId="{89D308DC-1A23-475F-ABC0-292305B188D0}" dt="2021-10-08T23:08:35.543" v="3354" actId="2696"/>
        <pc:sldMkLst>
          <pc:docMk/>
          <pc:sldMk cId="262919165" sldId="273"/>
        </pc:sldMkLst>
        <pc:spChg chg="mod">
          <ac:chgData name="Charles Lakes" userId="ea0cd9429cdefcd6" providerId="LiveId" clId="{89D308DC-1A23-475F-ABC0-292305B188D0}" dt="2021-09-21T16:25:29.957" v="3006" actId="1076"/>
          <ac:spMkLst>
            <pc:docMk/>
            <pc:sldMk cId="262919165" sldId="273"/>
            <ac:spMk id="8" creationId="{9A55FF87-A359-4AD9-AC87-0983A0B23751}"/>
          </ac:spMkLst>
        </pc:spChg>
        <pc:spChg chg="mod">
          <ac:chgData name="Charles Lakes" userId="ea0cd9429cdefcd6" providerId="LiveId" clId="{89D308DC-1A23-475F-ABC0-292305B188D0}" dt="2021-09-23T01:37:39.216" v="3323" actId="207"/>
          <ac:spMkLst>
            <pc:docMk/>
            <pc:sldMk cId="262919165" sldId="273"/>
            <ac:spMk id="27" creationId="{263EEFA9-C9BD-43E5-B34C-5DC007705001}"/>
          </ac:spMkLst>
        </pc:spChg>
        <pc:picChg chg="add del mod">
          <ac:chgData name="Charles Lakes" userId="ea0cd9429cdefcd6" providerId="LiveId" clId="{89D308DC-1A23-475F-ABC0-292305B188D0}" dt="2021-09-21T16:22:18.504" v="2898" actId="478"/>
          <ac:picMkLst>
            <pc:docMk/>
            <pc:sldMk cId="262919165" sldId="273"/>
            <ac:picMk id="10" creationId="{A5FB138A-2B4A-49E3-A800-1C9FF5991222}"/>
          </ac:picMkLst>
        </pc:picChg>
        <pc:picChg chg="add del mod">
          <ac:chgData name="Charles Lakes" userId="ea0cd9429cdefcd6" providerId="LiveId" clId="{89D308DC-1A23-475F-ABC0-292305B188D0}" dt="2021-09-21T16:22:18.504" v="2898" actId="478"/>
          <ac:picMkLst>
            <pc:docMk/>
            <pc:sldMk cId="262919165" sldId="273"/>
            <ac:picMk id="11" creationId="{0918554A-F3E8-411A-9031-21EBFB1A25FF}"/>
          </ac:picMkLst>
        </pc:picChg>
        <pc:picChg chg="add del mod">
          <ac:chgData name="Charles Lakes" userId="ea0cd9429cdefcd6" providerId="LiveId" clId="{89D308DC-1A23-475F-ABC0-292305B188D0}" dt="2021-09-21T16:22:18.504" v="2898" actId="478"/>
          <ac:picMkLst>
            <pc:docMk/>
            <pc:sldMk cId="262919165" sldId="273"/>
            <ac:picMk id="12" creationId="{9F5D8186-83FF-46B0-AB7C-146EB2EF9D75}"/>
          </ac:picMkLst>
        </pc:picChg>
        <pc:picChg chg="add del mod">
          <ac:chgData name="Charles Lakes" userId="ea0cd9429cdefcd6" providerId="LiveId" clId="{89D308DC-1A23-475F-ABC0-292305B188D0}" dt="2021-09-21T16:22:18.504" v="2898" actId="478"/>
          <ac:picMkLst>
            <pc:docMk/>
            <pc:sldMk cId="262919165" sldId="273"/>
            <ac:picMk id="13" creationId="{B4CECB39-69B9-4C5E-8F55-E17975F8DD8F}"/>
          </ac:picMkLst>
        </pc:picChg>
        <pc:picChg chg="del">
          <ac:chgData name="Charles Lakes" userId="ea0cd9429cdefcd6" providerId="LiveId" clId="{89D308DC-1A23-475F-ABC0-292305B188D0}" dt="2021-09-21T16:22:18.504" v="2898" actId="478"/>
          <ac:picMkLst>
            <pc:docMk/>
            <pc:sldMk cId="262919165" sldId="273"/>
            <ac:picMk id="14" creationId="{6014116D-895C-4152-8A91-B278F3D4770F}"/>
          </ac:picMkLst>
        </pc:picChg>
        <pc:picChg chg="add del mod">
          <ac:chgData name="Charles Lakes" userId="ea0cd9429cdefcd6" providerId="LiveId" clId="{89D308DC-1A23-475F-ABC0-292305B188D0}" dt="2021-09-21T16:22:18.504" v="2898" actId="478"/>
          <ac:picMkLst>
            <pc:docMk/>
            <pc:sldMk cId="262919165" sldId="273"/>
            <ac:picMk id="15" creationId="{896F5438-9456-4C5E-A7EF-3295DC073CDB}"/>
          </ac:picMkLst>
        </pc:picChg>
        <pc:picChg chg="del">
          <ac:chgData name="Charles Lakes" userId="ea0cd9429cdefcd6" providerId="LiveId" clId="{89D308DC-1A23-475F-ABC0-292305B188D0}" dt="2021-09-21T16:22:35.659" v="2902" actId="478"/>
          <ac:picMkLst>
            <pc:docMk/>
            <pc:sldMk cId="262919165" sldId="273"/>
            <ac:picMk id="16" creationId="{7732AA26-06C4-4867-886E-4633819B4E86}"/>
          </ac:picMkLst>
        </pc:picChg>
        <pc:picChg chg="add del mod">
          <ac:chgData name="Charles Lakes" userId="ea0cd9429cdefcd6" providerId="LiveId" clId="{89D308DC-1A23-475F-ABC0-292305B188D0}" dt="2021-09-21T16:22:29.044" v="2900" actId="478"/>
          <ac:picMkLst>
            <pc:docMk/>
            <pc:sldMk cId="262919165" sldId="273"/>
            <ac:picMk id="17" creationId="{6B7AF6DE-DC44-4CC7-8C4A-0849864E187A}"/>
          </ac:picMkLst>
        </pc:picChg>
        <pc:picChg chg="del">
          <ac:chgData name="Charles Lakes" userId="ea0cd9429cdefcd6" providerId="LiveId" clId="{89D308DC-1A23-475F-ABC0-292305B188D0}" dt="2021-09-21T16:22:38.568" v="2904" actId="478"/>
          <ac:picMkLst>
            <pc:docMk/>
            <pc:sldMk cId="262919165" sldId="273"/>
            <ac:picMk id="18" creationId="{4E83C576-0636-479F-B19A-8092480969F2}"/>
          </ac:picMkLst>
        </pc:picChg>
        <pc:picChg chg="add del mod">
          <ac:chgData name="Charles Lakes" userId="ea0cd9429cdefcd6" providerId="LiveId" clId="{89D308DC-1A23-475F-ABC0-292305B188D0}" dt="2021-09-21T16:22:29.044" v="2900" actId="478"/>
          <ac:picMkLst>
            <pc:docMk/>
            <pc:sldMk cId="262919165" sldId="273"/>
            <ac:picMk id="19" creationId="{3E9F497B-8BA9-4838-A82B-DCD9980DABD0}"/>
          </ac:picMkLst>
        </pc:picChg>
        <pc:picChg chg="del">
          <ac:chgData name="Charles Lakes" userId="ea0cd9429cdefcd6" providerId="LiveId" clId="{89D308DC-1A23-475F-ABC0-292305B188D0}" dt="2021-09-21T16:22:33.546" v="2901" actId="478"/>
          <ac:picMkLst>
            <pc:docMk/>
            <pc:sldMk cId="262919165" sldId="273"/>
            <ac:picMk id="20" creationId="{6C39B7F2-6E69-4E69-96AA-1241B90EE327}"/>
          </ac:picMkLst>
        </pc:picChg>
        <pc:picChg chg="add del mod">
          <ac:chgData name="Charles Lakes" userId="ea0cd9429cdefcd6" providerId="LiveId" clId="{89D308DC-1A23-475F-ABC0-292305B188D0}" dt="2021-09-21T16:22:29.044" v="2900" actId="478"/>
          <ac:picMkLst>
            <pc:docMk/>
            <pc:sldMk cId="262919165" sldId="273"/>
            <ac:picMk id="21" creationId="{A1FE0B22-7BEE-462C-898F-F73291E63E64}"/>
          </ac:picMkLst>
        </pc:picChg>
        <pc:picChg chg="del">
          <ac:chgData name="Charles Lakes" userId="ea0cd9429cdefcd6" providerId="LiveId" clId="{89D308DC-1A23-475F-ABC0-292305B188D0}" dt="2021-09-21T16:22:36.913" v="2903" actId="478"/>
          <ac:picMkLst>
            <pc:docMk/>
            <pc:sldMk cId="262919165" sldId="273"/>
            <ac:picMk id="22" creationId="{3D7F4772-A777-4D73-A624-CA32D0C22408}"/>
          </ac:picMkLst>
        </pc:picChg>
        <pc:picChg chg="add del mod">
          <ac:chgData name="Charles Lakes" userId="ea0cd9429cdefcd6" providerId="LiveId" clId="{89D308DC-1A23-475F-ABC0-292305B188D0}" dt="2021-09-21T16:22:29.044" v="2900" actId="478"/>
          <ac:picMkLst>
            <pc:docMk/>
            <pc:sldMk cId="262919165" sldId="273"/>
            <ac:picMk id="23" creationId="{33C90ADB-38C6-42C5-8088-8ECEBE6AD9A2}"/>
          </ac:picMkLst>
        </pc:picChg>
        <pc:picChg chg="add del mod">
          <ac:chgData name="Charles Lakes" userId="ea0cd9429cdefcd6" providerId="LiveId" clId="{89D308DC-1A23-475F-ABC0-292305B188D0}" dt="2021-09-21T16:22:29.044" v="2900" actId="478"/>
          <ac:picMkLst>
            <pc:docMk/>
            <pc:sldMk cId="262919165" sldId="273"/>
            <ac:picMk id="24" creationId="{50547251-4206-48CB-B754-A1DA2648E777}"/>
          </ac:picMkLst>
        </pc:picChg>
        <pc:picChg chg="del">
          <ac:chgData name="Charles Lakes" userId="ea0cd9429cdefcd6" providerId="LiveId" clId="{89D308DC-1A23-475F-ABC0-292305B188D0}" dt="2021-09-21T16:22:40.684" v="2905" actId="478"/>
          <ac:picMkLst>
            <pc:docMk/>
            <pc:sldMk cId="262919165" sldId="273"/>
            <ac:picMk id="26" creationId="{E3ECD08B-B3C2-49CB-8E68-E3D3FA316284}"/>
          </ac:picMkLst>
        </pc:picChg>
      </pc:sldChg>
      <pc:sldChg chg="del ord">
        <pc:chgData name="Charles Lakes" userId="ea0cd9429cdefcd6" providerId="LiveId" clId="{89D308DC-1A23-475F-ABC0-292305B188D0}" dt="2021-09-21T23:23:38.500" v="3053" actId="2696"/>
        <pc:sldMkLst>
          <pc:docMk/>
          <pc:sldMk cId="3133761566" sldId="274"/>
        </pc:sldMkLst>
      </pc:sldChg>
      <pc:sldChg chg="add">
        <pc:chgData name="Charles Lakes" userId="ea0cd9429cdefcd6" providerId="LiveId" clId="{89D308DC-1A23-475F-ABC0-292305B188D0}" dt="2021-09-21T23:57:50.676" v="3095" actId="2890"/>
        <pc:sldMkLst>
          <pc:docMk/>
          <pc:sldMk cId="3391717573" sldId="274"/>
        </pc:sldMkLst>
      </pc:sldChg>
      <pc:sldChg chg="addSp delSp modSp add mod modNotesTx">
        <pc:chgData name="Charles Lakes" userId="ea0cd9429cdefcd6" providerId="LiveId" clId="{89D308DC-1A23-475F-ABC0-292305B188D0}" dt="2021-09-22T00:08:32.431" v="3285" actId="14100"/>
        <pc:sldMkLst>
          <pc:docMk/>
          <pc:sldMk cId="1316302807" sldId="275"/>
        </pc:sldMkLst>
        <pc:spChg chg="mod">
          <ac:chgData name="Charles Lakes" userId="ea0cd9429cdefcd6" providerId="LiveId" clId="{89D308DC-1A23-475F-ABC0-292305B188D0}" dt="2021-09-21T23:59:09.640" v="3155" actId="20577"/>
          <ac:spMkLst>
            <pc:docMk/>
            <pc:sldMk cId="1316302807" sldId="275"/>
            <ac:spMk id="2" creationId="{6C0C99EE-0049-44A5-9FCA-A9B00EF6E4BD}"/>
          </ac:spMkLst>
        </pc:spChg>
        <pc:picChg chg="add mod">
          <ac:chgData name="Charles Lakes" userId="ea0cd9429cdefcd6" providerId="LiveId" clId="{89D308DC-1A23-475F-ABC0-292305B188D0}" dt="2021-09-22T00:08:29.389" v="3284" actId="14100"/>
          <ac:picMkLst>
            <pc:docMk/>
            <pc:sldMk cId="1316302807" sldId="275"/>
            <ac:picMk id="4" creationId="{64CD53F4-CDB9-4614-BF7F-82A67DB8D166}"/>
          </ac:picMkLst>
        </pc:picChg>
        <pc:picChg chg="add mod">
          <ac:chgData name="Charles Lakes" userId="ea0cd9429cdefcd6" providerId="LiveId" clId="{89D308DC-1A23-475F-ABC0-292305B188D0}" dt="2021-09-22T00:08:32.431" v="3285" actId="14100"/>
          <ac:picMkLst>
            <pc:docMk/>
            <pc:sldMk cId="1316302807" sldId="275"/>
            <ac:picMk id="6" creationId="{B30F26E5-5DCB-49AB-A634-A72EEA7973D2}"/>
          </ac:picMkLst>
        </pc:picChg>
        <pc:picChg chg="del">
          <ac:chgData name="Charles Lakes" userId="ea0cd9429cdefcd6" providerId="LiveId" clId="{89D308DC-1A23-475F-ABC0-292305B188D0}" dt="2021-09-22T00:04:13.345" v="3201" actId="478"/>
          <ac:picMkLst>
            <pc:docMk/>
            <pc:sldMk cId="1316302807" sldId="275"/>
            <ac:picMk id="7" creationId="{134ECD31-8D8D-4F5B-969B-4B735D04E066}"/>
          </ac:picMkLst>
        </pc:picChg>
      </pc:sldChg>
      <pc:sldChg chg="ord">
        <pc:chgData name="Charles Lakes" userId="ea0cd9429cdefcd6" providerId="LiveId" clId="{89D308DC-1A23-475F-ABC0-292305B188D0}" dt="2021-10-08T23:24:51.719" v="3409"/>
        <pc:sldMkLst>
          <pc:docMk/>
          <pc:sldMk cId="458312906" sldId="276"/>
        </pc:sldMkLst>
      </pc:sldChg>
    </pc:docChg>
  </pc:docChgLst>
  <pc:docChgLst>
    <pc:chgData name="Charles Lakes" userId="ea0cd9429cdefcd6" providerId="LiveId" clId="{C8E8BCB1-A0F6-2346-B168-D81DBAE726AA}"/>
    <pc:docChg chg="modSld">
      <pc:chgData name="Charles Lakes" userId="ea0cd9429cdefcd6" providerId="LiveId" clId="{C8E8BCB1-A0F6-2346-B168-D81DBAE726AA}" dt="2021-06-26T03:54:20.831" v="43" actId="20577"/>
      <pc:docMkLst>
        <pc:docMk/>
      </pc:docMkLst>
      <pc:sldChg chg="modNotesTx">
        <pc:chgData name="Charles Lakes" userId="ea0cd9429cdefcd6" providerId="LiveId" clId="{C8E8BCB1-A0F6-2346-B168-D81DBAE726AA}" dt="2021-06-26T03:54:20.831" v="43" actId="20577"/>
        <pc:sldMkLst>
          <pc:docMk/>
          <pc:sldMk cId="1247838862" sldId="256"/>
        </pc:sldMkLst>
      </pc:sldChg>
      <pc:sldChg chg="modSp">
        <pc:chgData name="Charles Lakes" userId="ea0cd9429cdefcd6" providerId="LiveId" clId="{C8E8BCB1-A0F6-2346-B168-D81DBAE726AA}" dt="2021-06-26T03:53:17.442" v="12" actId="20577"/>
        <pc:sldMkLst>
          <pc:docMk/>
          <pc:sldMk cId="4005420128" sldId="258"/>
        </pc:sldMkLst>
        <pc:spChg chg="mod">
          <ac:chgData name="Charles Lakes" userId="ea0cd9429cdefcd6" providerId="LiveId" clId="{C8E8BCB1-A0F6-2346-B168-D81DBAE726AA}" dt="2021-06-26T03:53:17.442" v="12" actId="20577"/>
          <ac:spMkLst>
            <pc:docMk/>
            <pc:sldMk cId="4005420128" sldId="258"/>
            <ac:spMk id="3" creationId="{8F31F51C-8D9C-4273-8DA4-A4C79853AE6F}"/>
          </ac:spMkLst>
        </pc:spChg>
      </pc:sldChg>
    </pc:docChg>
  </pc:docChgLst>
  <pc:docChgLst>
    <pc:chgData name="Charles Lakes" userId="ea0cd9429cdefcd6" providerId="LiveId" clId="{35C2DE86-FFC3-4545-8814-7345A74FFC0E}"/>
    <pc:docChg chg="undo custSel addSld delSld modSld">
      <pc:chgData name="Charles Lakes" userId="ea0cd9429cdefcd6" providerId="LiveId" clId="{35C2DE86-FFC3-4545-8814-7345A74FFC0E}" dt="2022-09-17T22:45:15.865" v="2490" actId="2696"/>
      <pc:docMkLst>
        <pc:docMk/>
      </pc:docMkLst>
      <pc:sldChg chg="modSp mod modTransition setBg modNotesTx">
        <pc:chgData name="Charles Lakes" userId="ea0cd9429cdefcd6" providerId="LiveId" clId="{35C2DE86-FFC3-4545-8814-7345A74FFC0E}" dt="2022-09-17T22:44:55.313" v="2489" actId="20577"/>
        <pc:sldMkLst>
          <pc:docMk/>
          <pc:sldMk cId="1247838862" sldId="256"/>
        </pc:sldMkLst>
        <pc:spChg chg="mod">
          <ac:chgData name="Charles Lakes" userId="ea0cd9429cdefcd6" providerId="LiveId" clId="{35C2DE86-FFC3-4545-8814-7345A74FFC0E}" dt="2022-09-11T03:43:01.455" v="24" actId="207"/>
          <ac:spMkLst>
            <pc:docMk/>
            <pc:sldMk cId="1247838862" sldId="256"/>
            <ac:spMk id="2" creationId="{6C0C99EE-0049-44A5-9FCA-A9B00EF6E4BD}"/>
          </ac:spMkLst>
        </pc:spChg>
        <pc:spChg chg="mod">
          <ac:chgData name="Charles Lakes" userId="ea0cd9429cdefcd6" providerId="LiveId" clId="{35C2DE86-FFC3-4545-8814-7345A74FFC0E}" dt="2022-09-11T03:38:26.812" v="10" actId="255"/>
          <ac:spMkLst>
            <pc:docMk/>
            <pc:sldMk cId="1247838862" sldId="256"/>
            <ac:spMk id="3" creationId="{8F31F51C-8D9C-4273-8DA4-A4C79853AE6F}"/>
          </ac:spMkLst>
        </pc:spChg>
      </pc:sldChg>
      <pc:sldChg chg="addSp delSp modSp mod modTransition">
        <pc:chgData name="Charles Lakes" userId="ea0cd9429cdefcd6" providerId="LiveId" clId="{35C2DE86-FFC3-4545-8814-7345A74FFC0E}" dt="2022-09-15T16:11:09.535" v="2477"/>
        <pc:sldMkLst>
          <pc:docMk/>
          <pc:sldMk cId="839214327" sldId="257"/>
        </pc:sldMkLst>
        <pc:spChg chg="mod">
          <ac:chgData name="Charles Lakes" userId="ea0cd9429cdefcd6" providerId="LiveId" clId="{35C2DE86-FFC3-4545-8814-7345A74FFC0E}" dt="2022-09-15T03:30:01.289" v="2022" actId="688"/>
          <ac:spMkLst>
            <pc:docMk/>
            <pc:sldMk cId="839214327" sldId="257"/>
            <ac:spMk id="2" creationId="{6C0C99EE-0049-44A5-9FCA-A9B00EF6E4BD}"/>
          </ac:spMkLst>
        </pc:spChg>
        <pc:spChg chg="mod">
          <ac:chgData name="Charles Lakes" userId="ea0cd9429cdefcd6" providerId="LiveId" clId="{35C2DE86-FFC3-4545-8814-7345A74FFC0E}" dt="2022-09-11T03:39:59.053" v="19" actId="255"/>
          <ac:spMkLst>
            <pc:docMk/>
            <pc:sldMk cId="839214327" sldId="257"/>
            <ac:spMk id="3" creationId="{8F31F51C-8D9C-4273-8DA4-A4C79853AE6F}"/>
          </ac:spMkLst>
        </pc:spChg>
        <pc:spChg chg="del mod">
          <ac:chgData name="Charles Lakes" userId="ea0cd9429cdefcd6" providerId="LiveId" clId="{35C2DE86-FFC3-4545-8814-7345A74FFC0E}" dt="2022-09-11T03:47:56.752" v="63" actId="478"/>
          <ac:spMkLst>
            <pc:docMk/>
            <pc:sldMk cId="839214327" sldId="257"/>
            <ac:spMk id="4" creationId="{E84E5599-28E9-5F94-7D91-19DC3277E54C}"/>
          </ac:spMkLst>
        </pc:spChg>
        <pc:spChg chg="add mod">
          <ac:chgData name="Charles Lakes" userId="ea0cd9429cdefcd6" providerId="LiveId" clId="{35C2DE86-FFC3-4545-8814-7345A74FFC0E}" dt="2022-09-11T03:48:10.459" v="146" actId="1038"/>
          <ac:spMkLst>
            <pc:docMk/>
            <pc:sldMk cId="839214327" sldId="257"/>
            <ac:spMk id="5" creationId="{3658B82D-4DC2-F45E-9B62-8787C7042D1F}"/>
          </ac:spMkLst>
        </pc:spChg>
        <pc:picChg chg="mod">
          <ac:chgData name="Charles Lakes" userId="ea0cd9429cdefcd6" providerId="LiveId" clId="{35C2DE86-FFC3-4545-8814-7345A74FFC0E}" dt="2022-09-11T03:39:45.273" v="18" actId="1582"/>
          <ac:picMkLst>
            <pc:docMk/>
            <pc:sldMk cId="839214327" sldId="257"/>
            <ac:picMk id="8" creationId="{983394CD-B8D3-EBA2-B0EB-C0A04A37AAD0}"/>
          </ac:picMkLst>
        </pc:picChg>
      </pc:sldChg>
      <pc:sldChg chg="addSp delSp modSp del mod modNotesTx">
        <pc:chgData name="Charles Lakes" userId="ea0cd9429cdefcd6" providerId="LiveId" clId="{35C2DE86-FFC3-4545-8814-7345A74FFC0E}" dt="2022-09-14T15:08:22.547" v="586" actId="2696"/>
        <pc:sldMkLst>
          <pc:docMk/>
          <pc:sldMk cId="2754463127" sldId="261"/>
        </pc:sldMkLst>
        <pc:spChg chg="mod">
          <ac:chgData name="Charles Lakes" userId="ea0cd9429cdefcd6" providerId="LiveId" clId="{35C2DE86-FFC3-4545-8814-7345A74FFC0E}" dt="2022-09-14T15:01:05.411" v="399" actId="1037"/>
          <ac:spMkLst>
            <pc:docMk/>
            <pc:sldMk cId="2754463127" sldId="261"/>
            <ac:spMk id="2" creationId="{6C0C99EE-0049-44A5-9FCA-A9B00EF6E4BD}"/>
          </ac:spMkLst>
        </pc:spChg>
        <pc:spChg chg="mod">
          <ac:chgData name="Charles Lakes" userId="ea0cd9429cdefcd6" providerId="LiveId" clId="{35C2DE86-FFC3-4545-8814-7345A74FFC0E}" dt="2022-09-14T15:05:34.803" v="579" actId="12"/>
          <ac:spMkLst>
            <pc:docMk/>
            <pc:sldMk cId="2754463127" sldId="261"/>
            <ac:spMk id="3" creationId="{8F31F51C-8D9C-4273-8DA4-A4C79853AE6F}"/>
          </ac:spMkLst>
        </pc:spChg>
        <pc:picChg chg="add mod">
          <ac:chgData name="Charles Lakes" userId="ea0cd9429cdefcd6" providerId="LiveId" clId="{35C2DE86-FFC3-4545-8814-7345A74FFC0E}" dt="2022-09-14T15:05:59.121" v="581" actId="1076"/>
          <ac:picMkLst>
            <pc:docMk/>
            <pc:sldMk cId="2754463127" sldId="261"/>
            <ac:picMk id="5" creationId="{EC2CB2EB-37BC-6A70-4F5A-FA6D30084DAD}"/>
          </ac:picMkLst>
        </pc:picChg>
        <pc:picChg chg="del mod">
          <ac:chgData name="Charles Lakes" userId="ea0cd9429cdefcd6" providerId="LiveId" clId="{35C2DE86-FFC3-4545-8814-7345A74FFC0E}" dt="2022-09-14T15:03:02.774" v="404" actId="478"/>
          <ac:picMkLst>
            <pc:docMk/>
            <pc:sldMk cId="2754463127" sldId="261"/>
            <ac:picMk id="7" creationId="{442FE367-A29E-4670-8F23-4382B226F6E1}"/>
          </ac:picMkLst>
        </pc:picChg>
      </pc:sldChg>
      <pc:sldChg chg="modTransition">
        <pc:chgData name="Charles Lakes" userId="ea0cd9429cdefcd6" providerId="LiveId" clId="{35C2DE86-FFC3-4545-8814-7345A74FFC0E}" dt="2022-09-15T16:11:09.535" v="2477"/>
        <pc:sldMkLst>
          <pc:docMk/>
          <pc:sldMk cId="3308406434" sldId="262"/>
        </pc:sldMkLst>
      </pc:sldChg>
      <pc:sldChg chg="del">
        <pc:chgData name="Charles Lakes" userId="ea0cd9429cdefcd6" providerId="LiveId" clId="{35C2DE86-FFC3-4545-8814-7345A74FFC0E}" dt="2022-09-11T04:33:05.552" v="251" actId="2696"/>
        <pc:sldMkLst>
          <pc:docMk/>
          <pc:sldMk cId="616773062" sldId="264"/>
        </pc:sldMkLst>
      </pc:sldChg>
      <pc:sldChg chg="del">
        <pc:chgData name="Charles Lakes" userId="ea0cd9429cdefcd6" providerId="LiveId" clId="{35C2DE86-FFC3-4545-8814-7345A74FFC0E}" dt="2022-09-11T04:33:00.847" v="250" actId="2696"/>
        <pc:sldMkLst>
          <pc:docMk/>
          <pc:sldMk cId="194699858" sldId="268"/>
        </pc:sldMkLst>
      </pc:sldChg>
      <pc:sldChg chg="del">
        <pc:chgData name="Charles Lakes" userId="ea0cd9429cdefcd6" providerId="LiveId" clId="{35C2DE86-FFC3-4545-8814-7345A74FFC0E}" dt="2022-09-11T04:32:35.012" v="248" actId="2696"/>
        <pc:sldMkLst>
          <pc:docMk/>
          <pc:sldMk cId="3480817516" sldId="269"/>
        </pc:sldMkLst>
      </pc:sldChg>
      <pc:sldChg chg="modSp mod modTransition modNotesTx">
        <pc:chgData name="Charles Lakes" userId="ea0cd9429cdefcd6" providerId="LiveId" clId="{35C2DE86-FFC3-4545-8814-7345A74FFC0E}" dt="2022-09-15T16:11:09.535" v="2477"/>
        <pc:sldMkLst>
          <pc:docMk/>
          <pc:sldMk cId="288913008" sldId="270"/>
        </pc:sldMkLst>
        <pc:spChg chg="mod">
          <ac:chgData name="Charles Lakes" userId="ea0cd9429cdefcd6" providerId="LiveId" clId="{35C2DE86-FFC3-4545-8814-7345A74FFC0E}" dt="2022-09-14T15:27:15.094" v="1627" actId="27636"/>
          <ac:spMkLst>
            <pc:docMk/>
            <pc:sldMk cId="288913008" sldId="270"/>
            <ac:spMk id="2" creationId="{6C0C99EE-0049-44A5-9FCA-A9B00EF6E4BD}"/>
          </ac:spMkLst>
        </pc:spChg>
        <pc:spChg chg="mod">
          <ac:chgData name="Charles Lakes" userId="ea0cd9429cdefcd6" providerId="LiveId" clId="{35C2DE86-FFC3-4545-8814-7345A74FFC0E}" dt="2022-09-14T15:27:07.324" v="1625" actId="20577"/>
          <ac:spMkLst>
            <pc:docMk/>
            <pc:sldMk cId="288913008" sldId="270"/>
            <ac:spMk id="3" creationId="{820EC6A7-2AF2-43B0-A69D-72981D0E6433}"/>
          </ac:spMkLst>
        </pc:spChg>
        <pc:cxnChg chg="mod">
          <ac:chgData name="Charles Lakes" userId="ea0cd9429cdefcd6" providerId="LiveId" clId="{35C2DE86-FFC3-4545-8814-7345A74FFC0E}" dt="2022-09-11T04:32:19.665" v="247" actId="1038"/>
          <ac:cxnSpMkLst>
            <pc:docMk/>
            <pc:sldMk cId="288913008" sldId="270"/>
            <ac:cxnSpMk id="5" creationId="{02F9276E-2E63-45D5-9637-633D1FFDBD8B}"/>
          </ac:cxnSpMkLst>
        </pc:cxnChg>
      </pc:sldChg>
      <pc:sldChg chg="del">
        <pc:chgData name="Charles Lakes" userId="ea0cd9429cdefcd6" providerId="LiveId" clId="{35C2DE86-FFC3-4545-8814-7345A74FFC0E}" dt="2022-09-11T04:32:39.517" v="249" actId="2696"/>
        <pc:sldMkLst>
          <pc:docMk/>
          <pc:sldMk cId="2768632143" sldId="271"/>
        </pc:sldMkLst>
      </pc:sldChg>
      <pc:sldChg chg="addSp delSp modSp add del mod modTransition">
        <pc:chgData name="Charles Lakes" userId="ea0cd9429cdefcd6" providerId="LiveId" clId="{35C2DE86-FFC3-4545-8814-7345A74FFC0E}" dt="2022-09-17T22:45:15.865" v="2490" actId="2696"/>
        <pc:sldMkLst>
          <pc:docMk/>
          <pc:sldMk cId="317897102" sldId="272"/>
        </pc:sldMkLst>
        <pc:spChg chg="add mod ord">
          <ac:chgData name="Charles Lakes" userId="ea0cd9429cdefcd6" providerId="LiveId" clId="{35C2DE86-FFC3-4545-8814-7345A74FFC0E}" dt="2022-09-14T23:15:26.295" v="1982" actId="167"/>
          <ac:spMkLst>
            <pc:docMk/>
            <pc:sldMk cId="317897102" sldId="272"/>
            <ac:spMk id="2" creationId="{3E73B6B5-D27B-4071-0471-C7DB7D4A1931}"/>
          </ac:spMkLst>
        </pc:spChg>
        <pc:spChg chg="mod topLvl">
          <ac:chgData name="Charles Lakes" userId="ea0cd9429cdefcd6" providerId="LiveId" clId="{35C2DE86-FFC3-4545-8814-7345A74FFC0E}" dt="2022-09-14T23:17:16.035" v="1993" actId="207"/>
          <ac:spMkLst>
            <pc:docMk/>
            <pc:sldMk cId="317897102" sldId="272"/>
            <ac:spMk id="3" creationId="{B34DB523-7CC7-3D5A-C5CA-485C56A9DB4D}"/>
          </ac:spMkLst>
        </pc:spChg>
        <pc:spChg chg="mod">
          <ac:chgData name="Charles Lakes" userId="ea0cd9429cdefcd6" providerId="LiveId" clId="{35C2DE86-FFC3-4545-8814-7345A74FFC0E}" dt="2022-09-14T23:16:30.862" v="1986" actId="207"/>
          <ac:spMkLst>
            <pc:docMk/>
            <pc:sldMk cId="317897102" sldId="272"/>
            <ac:spMk id="5" creationId="{1DCB9E39-ADB5-7E60-4D6E-D526494E2457}"/>
          </ac:spMkLst>
        </pc:spChg>
        <pc:spChg chg="mod">
          <ac:chgData name="Charles Lakes" userId="ea0cd9429cdefcd6" providerId="LiveId" clId="{35C2DE86-FFC3-4545-8814-7345A74FFC0E}" dt="2022-09-14T23:16:41.875" v="1988" actId="207"/>
          <ac:spMkLst>
            <pc:docMk/>
            <pc:sldMk cId="317897102" sldId="272"/>
            <ac:spMk id="18" creationId="{DE478376-9B02-E1EA-4485-F6D51E407C81}"/>
          </ac:spMkLst>
        </pc:spChg>
        <pc:spChg chg="mod">
          <ac:chgData name="Charles Lakes" userId="ea0cd9429cdefcd6" providerId="LiveId" clId="{35C2DE86-FFC3-4545-8814-7345A74FFC0E}" dt="2022-09-14T23:16:37.210" v="1987" actId="207"/>
          <ac:spMkLst>
            <pc:docMk/>
            <pc:sldMk cId="317897102" sldId="272"/>
            <ac:spMk id="67" creationId="{A7FA6D19-02D6-7DAD-5D62-83356F8FA4D2}"/>
          </ac:spMkLst>
        </pc:spChg>
        <pc:spChg chg="mod">
          <ac:chgData name="Charles Lakes" userId="ea0cd9429cdefcd6" providerId="LiveId" clId="{35C2DE86-FFC3-4545-8814-7345A74FFC0E}" dt="2022-09-14T23:16:49.574" v="1989" actId="207"/>
          <ac:spMkLst>
            <pc:docMk/>
            <pc:sldMk cId="317897102" sldId="272"/>
            <ac:spMk id="73" creationId="{DCA9DB3C-4DFD-904E-E1F8-D16E8D8F1279}"/>
          </ac:spMkLst>
        </pc:spChg>
        <pc:grpChg chg="del ord">
          <ac:chgData name="Charles Lakes" userId="ea0cd9429cdefcd6" providerId="LiveId" clId="{35C2DE86-FFC3-4545-8814-7345A74FFC0E}" dt="2022-09-14T23:17:08.565" v="1992" actId="165"/>
          <ac:grpSpMkLst>
            <pc:docMk/>
            <pc:sldMk cId="317897102" sldId="272"/>
            <ac:grpSpMk id="17" creationId="{58B029AB-D9F2-63B4-5096-559C38AB1776}"/>
          </ac:grpSpMkLst>
        </pc:grpChg>
        <pc:picChg chg="mod topLvl">
          <ac:chgData name="Charles Lakes" userId="ea0cd9429cdefcd6" providerId="LiveId" clId="{35C2DE86-FFC3-4545-8814-7345A74FFC0E}" dt="2022-09-14T23:17:08.565" v="1992" actId="165"/>
          <ac:picMkLst>
            <pc:docMk/>
            <pc:sldMk cId="317897102" sldId="272"/>
            <ac:picMk id="63" creationId="{9456446A-1A9A-0C2D-9E09-0DEC90D9CF10}"/>
          </ac:picMkLst>
        </pc:picChg>
      </pc:sldChg>
      <pc:sldChg chg="addSp delSp modSp mod modTransition modNotesTx">
        <pc:chgData name="Charles Lakes" userId="ea0cd9429cdefcd6" providerId="LiveId" clId="{35C2DE86-FFC3-4545-8814-7345A74FFC0E}" dt="2022-09-15T16:11:09.535" v="2477"/>
        <pc:sldMkLst>
          <pc:docMk/>
          <pc:sldMk cId="3391717573" sldId="274"/>
        </pc:sldMkLst>
        <pc:spChg chg="del mod">
          <ac:chgData name="Charles Lakes" userId="ea0cd9429cdefcd6" providerId="LiveId" clId="{35C2DE86-FFC3-4545-8814-7345A74FFC0E}" dt="2022-09-15T03:25:39.790" v="2007" actId="478"/>
          <ac:spMkLst>
            <pc:docMk/>
            <pc:sldMk cId="3391717573" sldId="274"/>
            <ac:spMk id="2" creationId="{6C0C99EE-0049-44A5-9FCA-A9B00EF6E4BD}"/>
          </ac:spMkLst>
        </pc:spChg>
        <pc:spChg chg="add mod">
          <ac:chgData name="Charles Lakes" userId="ea0cd9429cdefcd6" providerId="LiveId" clId="{35C2DE86-FFC3-4545-8814-7345A74FFC0E}" dt="2022-09-15T03:25:34.895" v="2005" actId="20577"/>
          <ac:spMkLst>
            <pc:docMk/>
            <pc:sldMk cId="3391717573" sldId="274"/>
            <ac:spMk id="3" creationId="{BD7B1482-C675-2675-E532-4E0D6D5F2717}"/>
          </ac:spMkLst>
        </pc:spChg>
        <pc:spChg chg="add del mod">
          <ac:chgData name="Charles Lakes" userId="ea0cd9429cdefcd6" providerId="LiveId" clId="{35C2DE86-FFC3-4545-8814-7345A74FFC0E}" dt="2022-09-15T03:25:44.684" v="2009" actId="478"/>
          <ac:spMkLst>
            <pc:docMk/>
            <pc:sldMk cId="3391717573" sldId="274"/>
            <ac:spMk id="5" creationId="{27B2364A-0F47-0E57-B661-5A16C9B6ACDE}"/>
          </ac:spMkLst>
        </pc:spChg>
        <pc:spChg chg="add del mod">
          <ac:chgData name="Charles Lakes" userId="ea0cd9429cdefcd6" providerId="LiveId" clId="{35C2DE86-FFC3-4545-8814-7345A74FFC0E}" dt="2022-09-15T03:30:40.563" v="2046" actId="478"/>
          <ac:spMkLst>
            <pc:docMk/>
            <pc:sldMk cId="3391717573" sldId="274"/>
            <ac:spMk id="11" creationId="{21AE1F59-70B8-5F24-766A-131F0FAD3038}"/>
          </ac:spMkLst>
        </pc:spChg>
        <pc:picChg chg="add del mod">
          <ac:chgData name="Charles Lakes" userId="ea0cd9429cdefcd6" providerId="LiveId" clId="{35C2DE86-FFC3-4545-8814-7345A74FFC0E}" dt="2022-09-15T03:29:36.648" v="2020" actId="478"/>
          <ac:picMkLst>
            <pc:docMk/>
            <pc:sldMk cId="3391717573" sldId="274"/>
            <ac:picMk id="7" creationId="{06617814-8382-6B02-FC46-BDE9D7E69783}"/>
          </ac:picMkLst>
        </pc:picChg>
        <pc:picChg chg="del mod">
          <ac:chgData name="Charles Lakes" userId="ea0cd9429cdefcd6" providerId="LiveId" clId="{35C2DE86-FFC3-4545-8814-7345A74FFC0E}" dt="2022-09-15T03:28:51.145" v="2015" actId="478"/>
          <ac:picMkLst>
            <pc:docMk/>
            <pc:sldMk cId="3391717573" sldId="274"/>
            <ac:picMk id="9" creationId="{DB6F77F8-D988-41A9-80FE-D906056EFFB3}"/>
          </ac:picMkLst>
        </pc:picChg>
        <pc:picChg chg="add mod">
          <ac:chgData name="Charles Lakes" userId="ea0cd9429cdefcd6" providerId="LiveId" clId="{35C2DE86-FFC3-4545-8814-7345A74FFC0E}" dt="2022-09-15T03:29:41.904" v="2021" actId="1076"/>
          <ac:picMkLst>
            <pc:docMk/>
            <pc:sldMk cId="3391717573" sldId="274"/>
            <ac:picMk id="10" creationId="{314C3940-16C8-6108-58FB-47539A53CBA2}"/>
          </ac:picMkLst>
        </pc:picChg>
      </pc:sldChg>
      <pc:sldChg chg="addSp delSp modSp add mod modTransition modNotesTx">
        <pc:chgData name="Charles Lakes" userId="ea0cd9429cdefcd6" providerId="LiveId" clId="{35C2DE86-FFC3-4545-8814-7345A74FFC0E}" dt="2022-09-15T16:11:09.535" v="2477"/>
        <pc:sldMkLst>
          <pc:docMk/>
          <pc:sldMk cId="100878375" sldId="275"/>
        </pc:sldMkLst>
        <pc:spChg chg="mod">
          <ac:chgData name="Charles Lakes" userId="ea0cd9429cdefcd6" providerId="LiveId" clId="{35C2DE86-FFC3-4545-8814-7345A74FFC0E}" dt="2022-09-14T15:10:07.920" v="624" actId="6549"/>
          <ac:spMkLst>
            <pc:docMk/>
            <pc:sldMk cId="100878375" sldId="275"/>
            <ac:spMk id="2" creationId="{6C0C99EE-0049-44A5-9FCA-A9B00EF6E4BD}"/>
          </ac:spMkLst>
        </pc:spChg>
        <pc:spChg chg="mod">
          <ac:chgData name="Charles Lakes" userId="ea0cd9429cdefcd6" providerId="LiveId" clId="{35C2DE86-FFC3-4545-8814-7345A74FFC0E}" dt="2022-09-14T15:10:23.467" v="626" actId="14100"/>
          <ac:spMkLst>
            <pc:docMk/>
            <pc:sldMk cId="100878375" sldId="275"/>
            <ac:spMk id="3" creationId="{8F31F51C-8D9C-4273-8DA4-A4C79853AE6F}"/>
          </ac:spMkLst>
        </pc:spChg>
        <pc:picChg chg="del mod ord">
          <ac:chgData name="Charles Lakes" userId="ea0cd9429cdefcd6" providerId="LiveId" clId="{35C2DE86-FFC3-4545-8814-7345A74FFC0E}" dt="2022-09-14T15:34:21.451" v="1969" actId="478"/>
          <ac:picMkLst>
            <pc:docMk/>
            <pc:sldMk cId="100878375" sldId="275"/>
            <ac:picMk id="5" creationId="{EC2CB2EB-37BC-6A70-4F5A-FA6D30084DAD}"/>
          </ac:picMkLst>
        </pc:picChg>
        <pc:picChg chg="add mod">
          <ac:chgData name="Charles Lakes" userId="ea0cd9429cdefcd6" providerId="LiveId" clId="{35C2DE86-FFC3-4545-8814-7345A74FFC0E}" dt="2022-09-14T15:34:11.373" v="1968" actId="1037"/>
          <ac:picMkLst>
            <pc:docMk/>
            <pc:sldMk cId="100878375" sldId="275"/>
            <ac:picMk id="6" creationId="{EC6D3EE6-EC11-CC62-A45B-81746E454719}"/>
          </ac:picMkLst>
        </pc:picChg>
      </pc:sldChg>
      <pc:sldChg chg="add modTransition">
        <pc:chgData name="Charles Lakes" userId="ea0cd9429cdefcd6" providerId="LiveId" clId="{35C2DE86-FFC3-4545-8814-7345A74FFC0E}" dt="2022-09-15T16:11:09.535" v="2477"/>
        <pc:sldMkLst>
          <pc:docMk/>
          <pc:sldMk cId="3529720066" sldId="276"/>
        </pc:sldMkLst>
      </pc:sldChg>
      <pc:sldChg chg="modSp add mod modTransition modNotesTx">
        <pc:chgData name="Charles Lakes" userId="ea0cd9429cdefcd6" providerId="LiveId" clId="{35C2DE86-FFC3-4545-8814-7345A74FFC0E}" dt="2022-09-15T16:11:09.535" v="2477"/>
        <pc:sldMkLst>
          <pc:docMk/>
          <pc:sldMk cId="681391667" sldId="277"/>
        </pc:sldMkLst>
        <pc:spChg chg="mod">
          <ac:chgData name="Charles Lakes" userId="ea0cd9429cdefcd6" providerId="LiveId" clId="{35C2DE86-FFC3-4545-8814-7345A74FFC0E}" dt="2022-09-15T03:25:21.378" v="1994" actId="688"/>
          <ac:spMkLst>
            <pc:docMk/>
            <pc:sldMk cId="681391667" sldId="277"/>
            <ac:spMk id="2" creationId="{6C0C99EE-0049-44A5-9FCA-A9B00EF6E4BD}"/>
          </ac:spMkLst>
        </pc:spChg>
        <pc:spChg chg="mod">
          <ac:chgData name="Charles Lakes" userId="ea0cd9429cdefcd6" providerId="LiveId" clId="{35C2DE86-FFC3-4545-8814-7345A74FFC0E}" dt="2022-09-14T15:32:06.565" v="1786" actId="20577"/>
          <ac:spMkLst>
            <pc:docMk/>
            <pc:sldMk cId="681391667" sldId="277"/>
            <ac:spMk id="3" creationId="{8F31F51C-8D9C-4273-8DA4-A4C79853AE6F}"/>
          </ac:spMkLst>
        </pc:spChg>
      </pc:sldChg>
      <pc:sldChg chg="addSp delSp modSp add mod modTransition">
        <pc:chgData name="Charles Lakes" userId="ea0cd9429cdefcd6" providerId="LiveId" clId="{35C2DE86-FFC3-4545-8814-7345A74FFC0E}" dt="2022-09-15T16:11:09.535" v="2477"/>
        <pc:sldMkLst>
          <pc:docMk/>
          <pc:sldMk cId="2311229936" sldId="278"/>
        </pc:sldMkLst>
        <pc:spChg chg="mod">
          <ac:chgData name="Charles Lakes" userId="ea0cd9429cdefcd6" providerId="LiveId" clId="{35C2DE86-FFC3-4545-8814-7345A74FFC0E}" dt="2022-09-15T03:35:03.871" v="2058" actId="20577"/>
          <ac:spMkLst>
            <pc:docMk/>
            <pc:sldMk cId="2311229936" sldId="278"/>
            <ac:spMk id="3" creationId="{BD7B1482-C675-2675-E532-4E0D6D5F2717}"/>
          </ac:spMkLst>
        </pc:spChg>
        <pc:picChg chg="add mod">
          <ac:chgData name="Charles Lakes" userId="ea0cd9429cdefcd6" providerId="LiveId" clId="{35C2DE86-FFC3-4545-8814-7345A74FFC0E}" dt="2022-09-15T03:46:19.665" v="2472" actId="1076"/>
          <ac:picMkLst>
            <pc:docMk/>
            <pc:sldMk cId="2311229936" sldId="278"/>
            <ac:picMk id="4" creationId="{08526499-A12C-E5FC-99F7-F62286B16BA8}"/>
          </ac:picMkLst>
        </pc:picChg>
        <pc:picChg chg="del mod">
          <ac:chgData name="Charles Lakes" userId="ea0cd9429cdefcd6" providerId="LiveId" clId="{35C2DE86-FFC3-4545-8814-7345A74FFC0E}" dt="2022-09-15T03:33:31.644" v="2052" actId="478"/>
          <ac:picMkLst>
            <pc:docMk/>
            <pc:sldMk cId="2311229936" sldId="278"/>
            <ac:picMk id="10" creationId="{314C3940-16C8-6108-58FB-47539A53CBA2}"/>
          </ac:picMkLst>
        </pc:picChg>
      </pc:sldChg>
      <pc:sldChg chg="addSp delSp modSp add mod modTransition">
        <pc:chgData name="Charles Lakes" userId="ea0cd9429cdefcd6" providerId="LiveId" clId="{35C2DE86-FFC3-4545-8814-7345A74FFC0E}" dt="2022-09-15T16:11:09.535" v="2477"/>
        <pc:sldMkLst>
          <pc:docMk/>
          <pc:sldMk cId="1965889775" sldId="279"/>
        </pc:sldMkLst>
        <pc:spChg chg="mod">
          <ac:chgData name="Charles Lakes" userId="ea0cd9429cdefcd6" providerId="LiveId" clId="{35C2DE86-FFC3-4545-8814-7345A74FFC0E}" dt="2022-09-15T03:35:27.313" v="2065" actId="20577"/>
          <ac:spMkLst>
            <pc:docMk/>
            <pc:sldMk cId="1965889775" sldId="279"/>
            <ac:spMk id="3" creationId="{BD7B1482-C675-2675-E532-4E0D6D5F2717}"/>
          </ac:spMkLst>
        </pc:spChg>
        <pc:picChg chg="del">
          <ac:chgData name="Charles Lakes" userId="ea0cd9429cdefcd6" providerId="LiveId" clId="{35C2DE86-FFC3-4545-8814-7345A74FFC0E}" dt="2022-09-15T03:35:24.148" v="2063" actId="478"/>
          <ac:picMkLst>
            <pc:docMk/>
            <pc:sldMk cId="1965889775" sldId="279"/>
            <ac:picMk id="4" creationId="{08526499-A12C-E5FC-99F7-F62286B16BA8}"/>
          </ac:picMkLst>
        </pc:picChg>
        <pc:picChg chg="add mod">
          <ac:chgData name="Charles Lakes" userId="ea0cd9429cdefcd6" providerId="LiveId" clId="{35C2DE86-FFC3-4545-8814-7345A74FFC0E}" dt="2022-09-15T03:35:52.353" v="2077" actId="1037"/>
          <ac:picMkLst>
            <pc:docMk/>
            <pc:sldMk cId="1965889775" sldId="279"/>
            <ac:picMk id="5" creationId="{1416A05C-57CD-6B92-C9C8-9F439E3CD68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620CA-1665-ED43-AC66-041A4212C2F9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5D807-7CB5-4343-B4E9-0FCA50E73B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15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49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Navigate();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ClearCollect</a:t>
            </a:r>
            <a:r>
              <a:rPr lang="en-US" dirty="0"/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4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Currently used in Power App canvas apps, but coming to the rest of the Power Platform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General-purpose:</a:t>
            </a:r>
          </a:p>
          <a:p>
            <a:pPr marL="0" indent="0">
              <a:buFontTx/>
              <a:buNone/>
            </a:pPr>
            <a:r>
              <a:rPr lang="en-US" dirty="0"/>
              <a:t>“designed to be used for building software in a wide variety of application domains, across a multitude of hardware configurations and operating systems.” - Wikipedia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Strong-typed:</a:t>
            </a:r>
          </a:p>
          <a:p>
            <a:pPr marL="0" indent="0">
              <a:buFontTx/>
              <a:buNone/>
            </a:pPr>
            <a:r>
              <a:rPr lang="en-US" dirty="0"/>
              <a:t>Roughly, data types have to be established early and adhered to.</a:t>
            </a:r>
          </a:p>
          <a:p>
            <a:pPr marL="0" indent="0">
              <a:buFontTx/>
              <a:buNone/>
            </a:pPr>
            <a:r>
              <a:rPr lang="en-US" dirty="0"/>
              <a:t>E.g., strings can’t be assigned to </a:t>
            </a:r>
            <a:r>
              <a:rPr lang="en-US" dirty="0" err="1"/>
              <a:t>ints</a:t>
            </a:r>
            <a:r>
              <a:rPr lang="en-US" dirty="0"/>
              <a:t>, vice versa.</a:t>
            </a:r>
          </a:p>
          <a:p>
            <a:pPr marL="0" indent="0">
              <a:buFontTx/>
              <a:buNone/>
            </a:pPr>
            <a:r>
              <a:rPr lang="en-US" dirty="0"/>
              <a:t>E.g., tables can’t be assigned to bools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Human-friendly:</a:t>
            </a:r>
          </a:p>
          <a:p>
            <a:pPr marL="0" indent="0">
              <a:buFontTx/>
              <a:buNone/>
            </a:pPr>
            <a:r>
              <a:rPr lang="en-US" dirty="0"/>
              <a:t>I like to think any reasonable person could follow the logic.</a:t>
            </a:r>
          </a:p>
          <a:p>
            <a:pPr marL="0" indent="0">
              <a:buFontTx/>
              <a:buNone/>
            </a:pPr>
            <a:r>
              <a:rPr lang="en-US" dirty="0"/>
              <a:t>No one’s eyes should glaze over reading Power FX code.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Declarative:</a:t>
            </a:r>
          </a:p>
          <a:p>
            <a:pPr marL="0" indent="0">
              <a:buFontTx/>
              <a:buNone/>
            </a:pPr>
            <a:r>
              <a:rPr lang="en-US" dirty="0"/>
              <a:t>“program specifies what is to be done rather than how to do it.” – Britannica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Functional:</a:t>
            </a:r>
          </a:p>
          <a:p>
            <a:pPr marL="0" indent="0">
              <a:buFontTx/>
              <a:buNone/>
            </a:pPr>
            <a:r>
              <a:rPr lang="en-US" dirty="0"/>
              <a:t>Roughly, languages design “to handle symbolic computation.” They are “based on mathematical functions.”</a:t>
            </a:r>
          </a:p>
          <a:p>
            <a:pPr marL="0" indent="0">
              <a:buFontTx/>
              <a:buNone/>
            </a:pPr>
            <a:r>
              <a:rPr lang="en-US" dirty="0"/>
              <a:t>E.g., Python, Lisp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Additionally, Power </a:t>
            </a:r>
            <a:r>
              <a:rPr lang="en-US" dirty="0" err="1"/>
              <a:t>Fx</a:t>
            </a:r>
            <a:r>
              <a:rPr lang="en-US" dirty="0"/>
              <a:t> is open-source and developers are referred to as “makers”.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1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Power FX still works w/ numbers, strings, and objects, but no like C#.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If you’re familiar w/ signed and unsigned integers, and the like, that’s not necessary here, yet.</a:t>
            </a:r>
          </a:p>
          <a:p>
            <a:pPr marL="0" indent="0">
              <a:buFontTx/>
              <a:buNone/>
            </a:pPr>
            <a:r>
              <a:rPr lang="en-US" dirty="0"/>
              <a:t>- A number is a number.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Arrays are collections.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Objects are essentially tables.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YAML</a:t>
            </a:r>
          </a:p>
          <a:p>
            <a:pPr marL="171450" indent="-171450">
              <a:buFontTx/>
              <a:buChar char="-"/>
            </a:pPr>
            <a:r>
              <a:rPr lang="en-US" dirty="0"/>
              <a:t>Editable w/ any text editor like Atom or VS Code or VS</a:t>
            </a:r>
          </a:p>
          <a:p>
            <a:pPr marL="171450" indent="-171450">
              <a:buFontTx/>
              <a:buChar char="-"/>
            </a:pPr>
            <a:r>
              <a:rPr lang="en-US" dirty="0"/>
              <a:t>“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YAML (a recursive acronym for “YAML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Ain’t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Markup Language”) is a data serialization language designed to be human-friendly and work well with modern programming languages for common everyday tasks</a:t>
            </a:r>
            <a:r>
              <a:rPr lang="en-US" dirty="0"/>
              <a:t>”</a:t>
            </a:r>
          </a:p>
          <a:p>
            <a:pPr marL="0" indent="0">
              <a:buFontTx/>
              <a:buNone/>
            </a:pPr>
            <a:r>
              <a:rPr lang="en-US" dirty="0"/>
              <a:t>https://yaml.org/spec/1.2.2/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40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46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40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95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16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>
                <a:solidFill>
                  <a:schemeClr val="tx1">
                    <a:lumMod val="85000"/>
                  </a:schemeClr>
                </a:solidFill>
                <a:effectLst/>
                <a:latin typeface="Segoe UI" panose="020B0502040204020203" pitchFamily="34" charset="0"/>
              </a:rPr>
              <a:t>https://docs.microsoft.com/en-us/power-platform/power-fx/overview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5D807-7CB5-4343-B4E9-0FCA50E73B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4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7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97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38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50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00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2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2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4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45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41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8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57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0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53FF856-E193-4029-8467-285E4E03E7FC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F11B9C72-14F3-4143-9254-E2511FDA8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1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400" dirty="0">
                <a:solidFill>
                  <a:schemeClr val="tx1">
                    <a:lumMod val="95000"/>
                  </a:schemeClr>
                </a:solidFill>
              </a:rPr>
              <a:t>Power </a:t>
            </a:r>
            <a:r>
              <a:rPr lang="en-US" sz="6400" dirty="0" err="1">
                <a:solidFill>
                  <a:schemeClr val="tx1">
                    <a:lumMod val="95000"/>
                  </a:schemeClr>
                </a:solidFill>
              </a:rPr>
              <a:t>Fx</a:t>
            </a:r>
            <a:endParaRPr lang="en-US" sz="6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1F51C-8D9C-4273-8DA4-A4C79853A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CFDB27"/>
                </a:solidFill>
              </a:rPr>
              <a:t>What is?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2E09152-22B5-4D5B-9984-AF57DCAA4F37}"/>
              </a:ext>
            </a:extLst>
          </p:cNvPr>
          <p:cNvSpPr txBox="1">
            <a:spLocks/>
          </p:cNvSpPr>
          <p:nvPr/>
        </p:nvSpPr>
        <p:spPr>
          <a:xfrm>
            <a:off x="4335623" y="6099048"/>
            <a:ext cx="7725747" cy="545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None/>
              <a:defRPr sz="2200" kern="1200" spc="1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rgbClr val="68CFCF"/>
                </a:solidFill>
              </a:rPr>
              <a:t>Charles Lakes</a:t>
            </a:r>
          </a:p>
        </p:txBody>
      </p:sp>
    </p:spTree>
    <p:extLst>
      <p:ext uri="{BB962C8B-B14F-4D97-AF65-F5344CB8AC3E}">
        <p14:creationId xmlns:p14="http://schemas.microsoft.com/office/powerpoint/2010/main" val="124783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059" y="5537173"/>
            <a:ext cx="9986839" cy="76332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000" b="0" i="0" dirty="0">
                <a:solidFill>
                  <a:schemeClr val="tx1">
                    <a:lumMod val="85000"/>
                  </a:schemeClr>
                </a:solidFill>
                <a:effectLst/>
                <a:latin typeface="Segoe UI" panose="020B0502040204020203" pitchFamily="34" charset="0"/>
              </a:rPr>
              <a:t>CharlesLakes</a:t>
            </a:r>
            <a:r>
              <a:rPr lang="en-US" sz="4000" b="0" i="0" dirty="0">
                <a:solidFill>
                  <a:srgbClr val="68CFCF"/>
                </a:solidFill>
                <a:effectLst/>
                <a:latin typeface="Segoe UI" panose="020B0502040204020203" pitchFamily="34" charset="0"/>
              </a:rPr>
              <a:t>.</a:t>
            </a:r>
            <a:r>
              <a:rPr lang="en-US" sz="4000" b="0" i="0" dirty="0">
                <a:solidFill>
                  <a:schemeClr val="tx1">
                    <a:lumMod val="85000"/>
                  </a:schemeClr>
                </a:solidFill>
                <a:effectLst/>
                <a:latin typeface="Segoe UI" panose="020B0502040204020203" pitchFamily="34" charset="0"/>
              </a:rPr>
              <a:t>com</a:t>
            </a:r>
            <a:endParaRPr lang="en-US" sz="4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0EC6A7-2AF2-43B0-A69D-72981D0E6433}"/>
              </a:ext>
            </a:extLst>
          </p:cNvPr>
          <p:cNvSpPr txBox="1">
            <a:spLocks/>
          </p:cNvSpPr>
          <p:nvPr/>
        </p:nvSpPr>
        <p:spPr>
          <a:xfrm>
            <a:off x="-162301" y="3429000"/>
            <a:ext cx="5134214" cy="1186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400" b="1" dirty="0">
                <a:solidFill>
                  <a:schemeClr val="tx1">
                    <a:lumMod val="95000"/>
                  </a:schemeClr>
                </a:solidFill>
              </a:rPr>
              <a:t>Contact: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F9276E-2E63-45D5-9637-633D1FFDBD8B}"/>
              </a:ext>
            </a:extLst>
          </p:cNvPr>
          <p:cNvCxnSpPr/>
          <p:nvPr/>
        </p:nvCxnSpPr>
        <p:spPr>
          <a:xfrm>
            <a:off x="751923" y="6316401"/>
            <a:ext cx="10503673" cy="0"/>
          </a:xfrm>
          <a:prstGeom prst="line">
            <a:avLst/>
          </a:prstGeom>
          <a:ln w="38100">
            <a:solidFill>
              <a:srgbClr val="CFDB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720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1786" y="1290966"/>
            <a:ext cx="8431595" cy="1202852"/>
          </a:xfrm>
        </p:spPr>
        <p:txBody>
          <a:bodyPr anchor="t">
            <a:normAutofit/>
          </a:bodyPr>
          <a:lstStyle/>
          <a:p>
            <a:r>
              <a:rPr lang="en-US" sz="6400" b="0" dirty="0">
                <a:solidFill>
                  <a:schemeClr val="tx1">
                    <a:lumMod val="95000"/>
                  </a:schemeClr>
                </a:solidFill>
              </a:rPr>
              <a:t>“</a:t>
            </a:r>
            <a:r>
              <a:rPr lang="en-US" sz="6400" b="0" spc="-50" dirty="0">
                <a:solidFill>
                  <a:schemeClr val="tx1">
                    <a:lumMod val="95000"/>
                  </a:schemeClr>
                </a:solidFill>
              </a:rPr>
              <a:t>formula language”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1F51C-8D9C-4273-8DA4-A4C79853A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0691" y="5353396"/>
            <a:ext cx="8819522" cy="150460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68CFCF"/>
                </a:solidFill>
              </a:rPr>
              <a:t>Power </a:t>
            </a:r>
            <a:r>
              <a:rPr lang="en-US" sz="3200" dirty="0" err="1">
                <a:solidFill>
                  <a:srgbClr val="68CFCF"/>
                </a:solidFill>
              </a:rPr>
              <a:t>Fx</a:t>
            </a:r>
            <a:r>
              <a:rPr lang="en-US" sz="3200" dirty="0">
                <a:solidFill>
                  <a:schemeClr val="tx1">
                    <a:lumMod val="85000"/>
                  </a:schemeClr>
                </a:solidFill>
              </a:rPr>
              <a:t> is built using Excel-like expressions: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>
                    <a:lumMod val="85000"/>
                  </a:schemeClr>
                </a:solidFill>
              </a:rPr>
              <a:t>Set(</a:t>
            </a:r>
            <a:r>
              <a:rPr lang="en-US" sz="3200" dirty="0" err="1">
                <a:solidFill>
                  <a:schemeClr val="tx1">
                    <a:lumMod val="85000"/>
                  </a:schemeClr>
                </a:solidFill>
              </a:rPr>
              <a:t>variableFName</a:t>
            </a:r>
            <a:r>
              <a:rPr lang="en-US" sz="3200" dirty="0">
                <a:solidFill>
                  <a:schemeClr val="tx1">
                    <a:lumMod val="85000"/>
                  </a:schemeClr>
                </a:solidFill>
              </a:rPr>
              <a:t>, “Charles”);</a:t>
            </a:r>
          </a:p>
        </p:txBody>
      </p:sp>
      <p:pic>
        <p:nvPicPr>
          <p:cNvPr id="8" name="Graphic 7" descr="Add outline">
            <a:extLst>
              <a:ext uri="{FF2B5EF4-FFF2-40B4-BE49-F238E27FC236}">
                <a16:creationId xmlns:a16="http://schemas.microsoft.com/office/drawing/2014/main" id="{983394CD-B8D3-EBA2-B0EB-C0A04A37AA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30781" y="2218517"/>
            <a:ext cx="1371600" cy="13716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658B82D-4DC2-F45E-9B62-8787C7042D1F}"/>
              </a:ext>
            </a:extLst>
          </p:cNvPr>
          <p:cNvSpPr txBox="1">
            <a:spLocks/>
          </p:cNvSpPr>
          <p:nvPr/>
        </p:nvSpPr>
        <p:spPr>
          <a:xfrm>
            <a:off x="4174824" y="2266512"/>
            <a:ext cx="5409119" cy="1202852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400" b="0" dirty="0">
                <a:solidFill>
                  <a:schemeClr val="tx1">
                    <a:lumMod val="95000"/>
                  </a:schemeClr>
                </a:solidFill>
              </a:rPr>
              <a:t>“low-code</a:t>
            </a:r>
            <a:r>
              <a:rPr lang="en-US" sz="6400" b="0" spc="-50" dirty="0">
                <a:solidFill>
                  <a:schemeClr val="tx1">
                    <a:lumMod val="95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92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724" y="3674850"/>
            <a:ext cx="5134214" cy="2635370"/>
          </a:xfrm>
        </p:spPr>
        <p:txBody>
          <a:bodyPr>
            <a:normAutofit/>
          </a:bodyPr>
          <a:lstStyle/>
          <a:p>
            <a:r>
              <a:rPr lang="en-US" sz="6400" dirty="0"/>
              <a:t>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1F51C-8D9C-4273-8DA4-A4C79853A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785" y="1574320"/>
            <a:ext cx="6092158" cy="2635370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sz="2300" b="1" dirty="0"/>
              <a:t>General-purpose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sz="2300" b="1" dirty="0"/>
              <a:t>Strong-typed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sz="2300" b="1" dirty="0"/>
              <a:t>Human-friendly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sz="2300" b="1" dirty="0"/>
              <a:t>Declarative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sz="2300" b="1" dirty="0"/>
              <a:t>Functional</a:t>
            </a:r>
          </a:p>
        </p:txBody>
      </p:sp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EC6D3EE6-EC11-CC62-A45B-81746E4547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4324" y="447920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724" y="3674850"/>
            <a:ext cx="5134214" cy="2635370"/>
          </a:xfrm>
        </p:spPr>
        <p:txBody>
          <a:bodyPr>
            <a:normAutofit/>
          </a:bodyPr>
          <a:lstStyle/>
          <a:p>
            <a:r>
              <a:rPr lang="en-US" sz="6400" dirty="0"/>
              <a:t>Advanced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1F51C-8D9C-4273-8DA4-A4C79853A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785" y="1574320"/>
            <a:ext cx="6092158" cy="2635370"/>
          </a:xfrm>
        </p:spPr>
        <p:txBody>
          <a:bodyPr>
            <a:normAutofit/>
          </a:bodyPr>
          <a:lstStyle/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sz="2300" b="1" dirty="0"/>
              <a:t>Variables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sz="2300" b="1" dirty="0"/>
              <a:t>Data Types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sz="2300" b="1" dirty="0"/>
              <a:t>Tables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sz="2300" b="1" dirty="0"/>
              <a:t>Expression grammar</a:t>
            </a:r>
          </a:p>
          <a:p>
            <a:pPr marL="342900" indent="-34290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sz="2300" b="1" dirty="0"/>
              <a:t>YAML formula grammar</a:t>
            </a:r>
          </a:p>
        </p:txBody>
      </p:sp>
      <p:pic>
        <p:nvPicPr>
          <p:cNvPr id="5" name="Graphic 4" descr="Ui Ux with solid fill">
            <a:extLst>
              <a:ext uri="{FF2B5EF4-FFF2-40B4-BE49-F238E27FC236}">
                <a16:creationId xmlns:a16="http://schemas.microsoft.com/office/drawing/2014/main" id="{EC2CB2EB-37BC-6A70-4F5A-FA6D30084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31504" y="409759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D7B1482-C675-2675-E532-4E0D6D5F2717}"/>
              </a:ext>
            </a:extLst>
          </p:cNvPr>
          <p:cNvSpPr txBox="1">
            <a:spLocks/>
          </p:cNvSpPr>
          <p:nvPr/>
        </p:nvSpPr>
        <p:spPr>
          <a:xfrm>
            <a:off x="547724" y="3674850"/>
            <a:ext cx="5134214" cy="263537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400" dirty="0"/>
              <a:t>Example #1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4C3940-16C8-6108-58FB-47539A53C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306" y="166789"/>
            <a:ext cx="5324475" cy="45148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171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D7B1482-C675-2675-E532-4E0D6D5F2717}"/>
              </a:ext>
            </a:extLst>
          </p:cNvPr>
          <p:cNvSpPr txBox="1">
            <a:spLocks/>
          </p:cNvSpPr>
          <p:nvPr/>
        </p:nvSpPr>
        <p:spPr>
          <a:xfrm>
            <a:off x="547724" y="3674850"/>
            <a:ext cx="5134214" cy="263537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400" dirty="0"/>
              <a:t>Example #2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26499-A12C-E5FC-99F7-F62286B16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188" y="384048"/>
            <a:ext cx="8263461" cy="39840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122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D7B1482-C675-2675-E532-4E0D6D5F2717}"/>
              </a:ext>
            </a:extLst>
          </p:cNvPr>
          <p:cNvSpPr txBox="1">
            <a:spLocks/>
          </p:cNvSpPr>
          <p:nvPr/>
        </p:nvSpPr>
        <p:spPr>
          <a:xfrm>
            <a:off x="547724" y="3674850"/>
            <a:ext cx="5134214" cy="263537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400" dirty="0"/>
              <a:t>Example #3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6A05C-57CD-6B92-C9C8-9F439E3CD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359" y="448056"/>
            <a:ext cx="8333977" cy="393697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8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2393" y="2782855"/>
            <a:ext cx="5134214" cy="1142999"/>
          </a:xfrm>
        </p:spPr>
        <p:txBody>
          <a:bodyPr>
            <a:normAutofit/>
          </a:bodyPr>
          <a:lstStyle/>
          <a:p>
            <a:pPr algn="ctr"/>
            <a:r>
              <a:rPr lang="en-US" sz="6600" dirty="0" err="1"/>
              <a:t>Demo</a:t>
            </a:r>
            <a:r>
              <a:rPr lang="en-US" sz="6600" dirty="0" err="1">
                <a:solidFill>
                  <a:srgbClr val="CFDB27"/>
                </a:solidFill>
              </a:rPr>
              <a:t>.</a:t>
            </a:r>
            <a:r>
              <a:rPr lang="en-US" sz="6600" dirty="0" err="1"/>
              <a:t>Init</a:t>
            </a:r>
            <a:r>
              <a:rPr lang="en-US" sz="6600" dirty="0"/>
              <a:t>()</a:t>
            </a:r>
            <a:r>
              <a:rPr lang="en-US" sz="6600" dirty="0">
                <a:solidFill>
                  <a:srgbClr val="CFDB27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840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99EE-0049-44A5-9FCA-A9B00EF6E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059" y="5537173"/>
            <a:ext cx="9986839" cy="763325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4000" b="0" i="0" dirty="0">
                <a:solidFill>
                  <a:schemeClr val="tx1">
                    <a:lumMod val="85000"/>
                  </a:schemeClr>
                </a:solidFill>
                <a:effectLst/>
                <a:latin typeface="Segoe UI" panose="020B0502040204020203" pitchFamily="34" charset="0"/>
              </a:rPr>
              <a:t>https://docs.microsoft.com/en-us/power-platform/power-fx/overview</a:t>
            </a:r>
            <a:endParaRPr lang="en-US" sz="4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20EC6A7-2AF2-43B0-A69D-72981D0E6433}"/>
              </a:ext>
            </a:extLst>
          </p:cNvPr>
          <p:cNvSpPr txBox="1">
            <a:spLocks/>
          </p:cNvSpPr>
          <p:nvPr/>
        </p:nvSpPr>
        <p:spPr>
          <a:xfrm>
            <a:off x="-162301" y="3429000"/>
            <a:ext cx="5134214" cy="11861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400" b="1" dirty="0">
                <a:solidFill>
                  <a:schemeClr val="tx1">
                    <a:lumMod val="95000"/>
                  </a:schemeClr>
                </a:solidFill>
              </a:rPr>
              <a:t>Source: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F9276E-2E63-45D5-9637-633D1FFDBD8B}"/>
              </a:ext>
            </a:extLst>
          </p:cNvPr>
          <p:cNvCxnSpPr/>
          <p:nvPr/>
        </p:nvCxnSpPr>
        <p:spPr>
          <a:xfrm>
            <a:off x="751923" y="6316401"/>
            <a:ext cx="10503673" cy="0"/>
          </a:xfrm>
          <a:prstGeom prst="line">
            <a:avLst/>
          </a:prstGeom>
          <a:ln w="38100">
            <a:solidFill>
              <a:srgbClr val="CFDB27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1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58684</TotalTime>
  <Words>394</Words>
  <Application>Microsoft Office PowerPoint</Application>
  <PresentationFormat>Widescreen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Segoe UI</vt:lpstr>
      <vt:lpstr>Wingdings</vt:lpstr>
      <vt:lpstr>Wingdings 2</vt:lpstr>
      <vt:lpstr>Quotable</vt:lpstr>
      <vt:lpstr>Power Fx</vt:lpstr>
      <vt:lpstr>“formula language”</vt:lpstr>
      <vt:lpstr>Overview</vt:lpstr>
      <vt:lpstr>Advanced</vt:lpstr>
      <vt:lpstr>PowerPoint Presentation</vt:lpstr>
      <vt:lpstr>PowerPoint Presentation</vt:lpstr>
      <vt:lpstr>PowerPoint Presentation</vt:lpstr>
      <vt:lpstr>Demo.Init();</vt:lpstr>
      <vt:lpstr>https://docs.microsoft.com/en-us/power-platform/power-fx/overview</vt:lpstr>
      <vt:lpstr>CharlesLakes.com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Lakes</dc:creator>
  <cp:lastModifiedBy>Charles Lakes</cp:lastModifiedBy>
  <cp:revision>3</cp:revision>
  <dcterms:created xsi:type="dcterms:W3CDTF">2021-06-26T00:29:20Z</dcterms:created>
  <dcterms:modified xsi:type="dcterms:W3CDTF">2022-09-17T22:45:26Z</dcterms:modified>
</cp:coreProperties>
</file>