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72" r:id="rId2"/>
    <p:sldId id="256" r:id="rId3"/>
    <p:sldId id="289" r:id="rId4"/>
    <p:sldId id="261" r:id="rId5"/>
    <p:sldId id="277" r:id="rId6"/>
    <p:sldId id="285" r:id="rId7"/>
    <p:sldId id="286" r:id="rId8"/>
    <p:sldId id="290" r:id="rId9"/>
    <p:sldId id="292" r:id="rId10"/>
    <p:sldId id="293" r:id="rId11"/>
    <p:sldId id="294" r:id="rId12"/>
    <p:sldId id="291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Lakes" initials="CL" lastIdx="2" clrIdx="0">
    <p:extLst>
      <p:ext uri="{19B8F6BF-5375-455C-9EA6-DF929625EA0E}">
        <p15:presenceInfo xmlns:p15="http://schemas.microsoft.com/office/powerpoint/2012/main" userId="ea0cd9429cdefc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  <a:srgbClr val="CFDB27"/>
    <a:srgbClr val="68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0AE19-1517-42D9-8196-C7CA1590FDD4}" v="86" dt="2022-09-16T02:50:35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50164" autoAdjust="0"/>
  </p:normalViewPr>
  <p:slideViewPr>
    <p:cSldViewPr snapToGrid="0" showGuides="1">
      <p:cViewPr varScale="1">
        <p:scale>
          <a:sx n="52" d="100"/>
          <a:sy n="52" d="100"/>
        </p:scale>
        <p:origin x="1736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2250" y="5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Lakes" userId="ea0cd9429cdefcd6" providerId="LiveId" clId="{89D308DC-1A23-475F-ABC0-292305B188D0}"/>
    <pc:docChg chg="undo custSel addSld delSld modSld sldOrd">
      <pc:chgData name="Charles Lakes" userId="ea0cd9429cdefcd6" providerId="LiveId" clId="{89D308DC-1A23-475F-ABC0-292305B188D0}" dt="2021-10-09T01:19:45.061" v="3429" actId="20577"/>
      <pc:docMkLst>
        <pc:docMk/>
      </pc:docMkLst>
      <pc:sldChg chg="modSp mod ord delCm">
        <pc:chgData name="Charles Lakes" userId="ea0cd9429cdefcd6" providerId="LiveId" clId="{89D308DC-1A23-475F-ABC0-292305B188D0}" dt="2021-10-08T23:28:23.013" v="3413"/>
        <pc:sldMkLst>
          <pc:docMk/>
          <pc:sldMk cId="1247838862" sldId="256"/>
        </pc:sldMkLst>
        <pc:spChg chg="mod">
          <ac:chgData name="Charles Lakes" userId="ea0cd9429cdefcd6" providerId="LiveId" clId="{89D308DC-1A23-475F-ABC0-292305B188D0}" dt="2021-09-17T21:37:55.566" v="1269" actId="207"/>
          <ac:spMkLst>
            <pc:docMk/>
            <pc:sldMk cId="1247838862" sldId="256"/>
            <ac:spMk id="3" creationId="{8F31F51C-8D9C-4273-8DA4-A4C79853AE6F}"/>
          </ac:spMkLst>
        </pc:spChg>
        <pc:spChg chg="mod">
          <ac:chgData name="Charles Lakes" userId="ea0cd9429cdefcd6" providerId="LiveId" clId="{89D308DC-1A23-475F-ABC0-292305B188D0}" dt="2021-09-21T16:26:24.010" v="3011" actId="6549"/>
          <ac:spMkLst>
            <pc:docMk/>
            <pc:sldMk cId="1247838862" sldId="256"/>
            <ac:spMk id="7" creationId="{22E09152-22B5-4D5B-9984-AF57DCAA4F37}"/>
          </ac:spMkLst>
        </pc:spChg>
      </pc:sldChg>
      <pc:sldChg chg="modSp mod ord">
        <pc:chgData name="Charles Lakes" userId="ea0cd9429cdefcd6" providerId="LiveId" clId="{89D308DC-1A23-475F-ABC0-292305B188D0}" dt="2021-10-09T00:59:05.779" v="3416" actId="207"/>
        <pc:sldMkLst>
          <pc:docMk/>
          <pc:sldMk cId="839214327" sldId="257"/>
        </pc:sldMkLst>
        <pc:spChg chg="mod">
          <ac:chgData name="Charles Lakes" userId="ea0cd9429cdefcd6" providerId="LiveId" clId="{89D308DC-1A23-475F-ABC0-292305B188D0}" dt="2021-10-09T00:59:05.779" v="3416" actId="207"/>
          <ac:spMkLst>
            <pc:docMk/>
            <pc:sldMk cId="839214327" sldId="257"/>
            <ac:spMk id="3" creationId="{8F31F51C-8D9C-4273-8DA4-A4C79853AE6F}"/>
          </ac:spMkLst>
        </pc:spChg>
      </pc:sldChg>
      <pc:sldChg chg="addSp modSp mod ord modNotesTx">
        <pc:chgData name="Charles Lakes" userId="ea0cd9429cdefcd6" providerId="LiveId" clId="{89D308DC-1A23-475F-ABC0-292305B188D0}" dt="2021-09-23T01:38:20.260" v="3328" actId="20577"/>
        <pc:sldMkLst>
          <pc:docMk/>
          <pc:sldMk cId="4005420128" sldId="258"/>
        </pc:sldMkLst>
        <pc:spChg chg="mod">
          <ac:chgData name="Charles Lakes" userId="ea0cd9429cdefcd6" providerId="LiveId" clId="{89D308DC-1A23-475F-ABC0-292305B188D0}" dt="2021-09-18T17:38:24.548" v="1647" actId="207"/>
          <ac:spMkLst>
            <pc:docMk/>
            <pc:sldMk cId="4005420128" sldId="258"/>
            <ac:spMk id="2" creationId="{6C0C99EE-0049-44A5-9FCA-A9B00EF6E4BD}"/>
          </ac:spMkLst>
        </pc:spChg>
        <pc:spChg chg="mod">
          <ac:chgData name="Charles Lakes" userId="ea0cd9429cdefcd6" providerId="LiveId" clId="{89D308DC-1A23-475F-ABC0-292305B188D0}" dt="2021-09-23T01:38:20.260" v="3328" actId="20577"/>
          <ac:spMkLst>
            <pc:docMk/>
            <pc:sldMk cId="4005420128" sldId="258"/>
            <ac:spMk id="3" creationId="{8F31F51C-8D9C-4273-8DA4-A4C79853AE6F}"/>
          </ac:spMkLst>
        </pc:spChg>
        <pc:spChg chg="add mod">
          <ac:chgData name="Charles Lakes" userId="ea0cd9429cdefcd6" providerId="LiveId" clId="{89D308DC-1A23-475F-ABC0-292305B188D0}" dt="2021-08-21T02:36:09.582" v="556" actId="20577"/>
          <ac:spMkLst>
            <pc:docMk/>
            <pc:sldMk cId="4005420128" sldId="258"/>
            <ac:spMk id="4" creationId="{10E5F221-0419-4800-AA5B-E60309399C05}"/>
          </ac:spMkLst>
        </pc:spChg>
      </pc:sldChg>
      <pc:sldChg chg="modSp mod ord modNotesTx">
        <pc:chgData name="Charles Lakes" userId="ea0cd9429cdefcd6" providerId="LiveId" clId="{89D308DC-1A23-475F-ABC0-292305B188D0}" dt="2021-10-09T01:19:45.061" v="3429" actId="20577"/>
        <pc:sldMkLst>
          <pc:docMk/>
          <pc:sldMk cId="3207503326" sldId="259"/>
        </pc:sldMkLst>
        <pc:spChg chg="mod">
          <ac:chgData name="Charles Lakes" userId="ea0cd9429cdefcd6" providerId="LiveId" clId="{89D308DC-1A23-475F-ABC0-292305B188D0}" dt="2021-08-21T02:05:59.183" v="194" actId="6549"/>
          <ac:spMkLst>
            <pc:docMk/>
            <pc:sldMk cId="3207503326" sldId="259"/>
            <ac:spMk id="5" creationId="{67DABD4F-D4A2-48C4-B3A7-0148682780C8}"/>
          </ac:spMkLst>
        </pc:spChg>
        <pc:spChg chg="mod">
          <ac:chgData name="Charles Lakes" userId="ea0cd9429cdefcd6" providerId="LiveId" clId="{89D308DC-1A23-475F-ABC0-292305B188D0}" dt="2021-08-21T02:06:08.245" v="209" actId="6549"/>
          <ac:spMkLst>
            <pc:docMk/>
            <pc:sldMk cId="3207503326" sldId="259"/>
            <ac:spMk id="6" creationId="{BA4DC291-77D8-4C90-AAA4-6595AB602DB7}"/>
          </ac:spMkLst>
        </pc:spChg>
        <pc:spChg chg="mod">
          <ac:chgData name="Charles Lakes" userId="ea0cd9429cdefcd6" providerId="LiveId" clId="{89D308DC-1A23-475F-ABC0-292305B188D0}" dt="2021-08-21T02:06:22.082" v="230" actId="6549"/>
          <ac:spMkLst>
            <pc:docMk/>
            <pc:sldMk cId="3207503326" sldId="259"/>
            <ac:spMk id="7" creationId="{AB0464B0-5A75-4E27-93F6-74BC437D9018}"/>
          </ac:spMkLst>
        </pc:spChg>
        <pc:spChg chg="mod">
          <ac:chgData name="Charles Lakes" userId="ea0cd9429cdefcd6" providerId="LiveId" clId="{89D308DC-1A23-475F-ABC0-292305B188D0}" dt="2021-08-21T02:06:33.944" v="252" actId="20577"/>
          <ac:spMkLst>
            <pc:docMk/>
            <pc:sldMk cId="3207503326" sldId="259"/>
            <ac:spMk id="8" creationId="{75BFB95F-A072-4602-8F21-9EE15B0ED868}"/>
          </ac:spMkLst>
        </pc:spChg>
        <pc:spChg chg="mod">
          <ac:chgData name="Charles Lakes" userId="ea0cd9429cdefcd6" providerId="LiveId" clId="{89D308DC-1A23-475F-ABC0-292305B188D0}" dt="2021-08-21T02:06:43.494" v="272" actId="6549"/>
          <ac:spMkLst>
            <pc:docMk/>
            <pc:sldMk cId="3207503326" sldId="259"/>
            <ac:spMk id="22" creationId="{5D237430-4726-4B14-992A-04428B7031EB}"/>
          </ac:spMkLst>
        </pc:spChg>
        <pc:spChg chg="mod">
          <ac:chgData name="Charles Lakes" userId="ea0cd9429cdefcd6" providerId="LiveId" clId="{89D308DC-1A23-475F-ABC0-292305B188D0}" dt="2021-08-21T02:06:53.383" v="287" actId="20577"/>
          <ac:spMkLst>
            <pc:docMk/>
            <pc:sldMk cId="3207503326" sldId="259"/>
            <ac:spMk id="23" creationId="{5C1C028A-8E7C-4629-AF99-7D2BA9C43D8F}"/>
          </ac:spMkLst>
        </pc:spChg>
        <pc:spChg chg="mod">
          <ac:chgData name="Charles Lakes" userId="ea0cd9429cdefcd6" providerId="LiveId" clId="{89D308DC-1A23-475F-ABC0-292305B188D0}" dt="2021-08-21T02:07:06.282" v="307" actId="6549"/>
          <ac:spMkLst>
            <pc:docMk/>
            <pc:sldMk cId="3207503326" sldId="259"/>
            <ac:spMk id="24" creationId="{EB1E7227-4829-41C8-95D8-67C0B7E72D3D}"/>
          </ac:spMkLst>
        </pc:spChg>
        <pc:cxnChg chg="mod">
          <ac:chgData name="Charles Lakes" userId="ea0cd9429cdefcd6" providerId="LiveId" clId="{89D308DC-1A23-475F-ABC0-292305B188D0}" dt="2021-08-21T01:56:30.364" v="19" actId="1582"/>
          <ac:cxnSpMkLst>
            <pc:docMk/>
            <pc:sldMk cId="3207503326" sldId="259"/>
            <ac:cxnSpMk id="10" creationId="{F0E87862-5092-446F-860F-6B4C3DD9E324}"/>
          </ac:cxnSpMkLst>
        </pc:cxnChg>
        <pc:cxnChg chg="mod">
          <ac:chgData name="Charles Lakes" userId="ea0cd9429cdefcd6" providerId="LiveId" clId="{89D308DC-1A23-475F-ABC0-292305B188D0}" dt="2021-08-21T01:58:02.279" v="53" actId="20577"/>
          <ac:cxnSpMkLst>
            <pc:docMk/>
            <pc:sldMk cId="3207503326" sldId="259"/>
            <ac:cxnSpMk id="12" creationId="{D307A45F-4FE6-4E93-B3AE-1DC2E205CDD7}"/>
          </ac:cxnSpMkLst>
        </pc:cxnChg>
        <pc:cxnChg chg="mod">
          <ac:chgData name="Charles Lakes" userId="ea0cd9429cdefcd6" providerId="LiveId" clId="{89D308DC-1A23-475F-ABC0-292305B188D0}" dt="2021-08-21T01:58:02.279" v="53" actId="20577"/>
          <ac:cxnSpMkLst>
            <pc:docMk/>
            <pc:sldMk cId="3207503326" sldId="259"/>
            <ac:cxnSpMk id="16" creationId="{6AD31F85-AF4C-43F3-BA88-2ABF6AD605EC}"/>
          </ac:cxnSpMkLst>
        </pc:cxnChg>
        <pc:cxnChg chg="mod">
          <ac:chgData name="Charles Lakes" userId="ea0cd9429cdefcd6" providerId="LiveId" clId="{89D308DC-1A23-475F-ABC0-292305B188D0}" dt="2021-08-21T01:56:58.270" v="21" actId="1582"/>
          <ac:cxnSpMkLst>
            <pc:docMk/>
            <pc:sldMk cId="3207503326" sldId="259"/>
            <ac:cxnSpMk id="26" creationId="{35156540-C3C8-491F-A82C-ECA85013C73E}"/>
          </ac:cxnSpMkLst>
        </pc:cxnChg>
        <pc:cxnChg chg="mod">
          <ac:chgData name="Charles Lakes" userId="ea0cd9429cdefcd6" providerId="LiveId" clId="{89D308DC-1A23-475F-ABC0-292305B188D0}" dt="2021-08-21T01:56:58.270" v="21" actId="1582"/>
          <ac:cxnSpMkLst>
            <pc:docMk/>
            <pc:sldMk cId="3207503326" sldId="259"/>
            <ac:cxnSpMk id="28" creationId="{2A8B5220-5502-453A-A2E1-A55B2C9C3C3C}"/>
          </ac:cxnSpMkLst>
        </pc:cxnChg>
        <pc:cxnChg chg="mod">
          <ac:chgData name="Charles Lakes" userId="ea0cd9429cdefcd6" providerId="LiveId" clId="{89D308DC-1A23-475F-ABC0-292305B188D0}" dt="2021-08-21T02:04:10.645" v="166" actId="20577"/>
          <ac:cxnSpMkLst>
            <pc:docMk/>
            <pc:sldMk cId="3207503326" sldId="259"/>
            <ac:cxnSpMk id="33" creationId="{5520AB50-8254-4BDE-BB5A-A9451093E6C6}"/>
          </ac:cxnSpMkLst>
        </pc:cxnChg>
      </pc:sldChg>
      <pc:sldChg chg="add ord modNotesTx">
        <pc:chgData name="Charles Lakes" userId="ea0cd9429cdefcd6" providerId="LiveId" clId="{89D308DC-1A23-475F-ABC0-292305B188D0}" dt="2021-09-20T15:32:40.041" v="2624" actId="5793"/>
        <pc:sldMkLst>
          <pc:docMk/>
          <pc:sldMk cId="1036965285" sldId="260"/>
        </pc:sldMkLst>
      </pc:sldChg>
      <pc:sldChg chg="del">
        <pc:chgData name="Charles Lakes" userId="ea0cd9429cdefcd6" providerId="LiveId" clId="{89D308DC-1A23-475F-ABC0-292305B188D0}" dt="2021-08-21T02:05:11.657" v="181" actId="2696"/>
        <pc:sldMkLst>
          <pc:docMk/>
          <pc:sldMk cId="1762538612" sldId="260"/>
        </pc:sldMkLst>
      </pc:sldChg>
      <pc:sldChg chg="addSp delSp modSp add mod ord modNotesTx">
        <pc:chgData name="Charles Lakes" userId="ea0cd9429cdefcd6" providerId="LiveId" clId="{89D308DC-1A23-475F-ABC0-292305B188D0}" dt="2021-09-21T23:42:56.568" v="3091" actId="20577"/>
        <pc:sldMkLst>
          <pc:docMk/>
          <pc:sldMk cId="2754463127" sldId="261"/>
        </pc:sldMkLst>
        <pc:spChg chg="mod">
          <ac:chgData name="Charles Lakes" userId="ea0cd9429cdefcd6" providerId="LiveId" clId="{89D308DC-1A23-475F-ABC0-292305B188D0}" dt="2021-08-21T02:17:01.176" v="375" actId="6549"/>
          <ac:spMkLst>
            <pc:docMk/>
            <pc:sldMk cId="2754463127" sldId="261"/>
            <ac:spMk id="2" creationId="{6C0C99EE-0049-44A5-9FCA-A9B00EF6E4BD}"/>
          </ac:spMkLst>
        </pc:spChg>
        <pc:spChg chg="mod">
          <ac:chgData name="Charles Lakes" userId="ea0cd9429cdefcd6" providerId="LiveId" clId="{89D308DC-1A23-475F-ABC0-292305B188D0}" dt="2021-09-21T23:20:40.125" v="3023" actId="20577"/>
          <ac:spMkLst>
            <pc:docMk/>
            <pc:sldMk cId="2754463127" sldId="261"/>
            <ac:spMk id="3" creationId="{8F31F51C-8D9C-4273-8DA4-A4C79853AE6F}"/>
          </ac:spMkLst>
        </pc:spChg>
        <pc:spChg chg="del">
          <ac:chgData name="Charles Lakes" userId="ea0cd9429cdefcd6" providerId="LiveId" clId="{89D308DC-1A23-475F-ABC0-292305B188D0}" dt="2021-08-21T02:30:20.171" v="386" actId="478"/>
          <ac:spMkLst>
            <pc:docMk/>
            <pc:sldMk cId="2754463127" sldId="261"/>
            <ac:spMk id="5" creationId="{67DABD4F-D4A2-48C4-B3A7-0148682780C8}"/>
          </ac:spMkLst>
        </pc:spChg>
        <pc:spChg chg="del">
          <ac:chgData name="Charles Lakes" userId="ea0cd9429cdefcd6" providerId="LiveId" clId="{89D308DC-1A23-475F-ABC0-292305B188D0}" dt="2021-08-21T02:30:13.957" v="385" actId="478"/>
          <ac:spMkLst>
            <pc:docMk/>
            <pc:sldMk cId="2754463127" sldId="261"/>
            <ac:spMk id="6" creationId="{BA4DC291-77D8-4C90-AAA4-6595AB602DB7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7" creationId="{AB0464B0-5A75-4E27-93F6-74BC437D9018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8" creationId="{75BFB95F-A072-4602-8F21-9EE15B0ED868}"/>
          </ac:spMkLst>
        </pc:spChg>
        <pc:spChg chg="add del mod">
          <ac:chgData name="Charles Lakes" userId="ea0cd9429cdefcd6" providerId="LiveId" clId="{89D308DC-1A23-475F-ABC0-292305B188D0}" dt="2021-08-21T02:30:06.788" v="384" actId="478"/>
          <ac:spMkLst>
            <pc:docMk/>
            <pc:sldMk cId="2754463127" sldId="261"/>
            <ac:spMk id="19" creationId="{9D276647-CF19-4F3D-95FC-6A7DAA8469BA}"/>
          </ac:spMkLst>
        </pc:spChg>
        <pc:spChg chg="add del mod">
          <ac:chgData name="Charles Lakes" userId="ea0cd9429cdefcd6" providerId="LiveId" clId="{89D308DC-1A23-475F-ABC0-292305B188D0}" dt="2021-08-21T02:30:06.788" v="384" actId="478"/>
          <ac:spMkLst>
            <pc:docMk/>
            <pc:sldMk cId="2754463127" sldId="261"/>
            <ac:spMk id="20" creationId="{C32D17B3-34A1-4CE6-B1A4-5DBE0838B815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22" creationId="{5D237430-4726-4B14-992A-04428B7031EB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23" creationId="{5C1C028A-8E7C-4629-AF99-7D2BA9C43D8F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24" creationId="{EB1E7227-4829-41C8-95D8-67C0B7E72D3D}"/>
          </ac:spMkLst>
        </pc:spChg>
        <pc:picChg chg="add del mod">
          <ac:chgData name="Charles Lakes" userId="ea0cd9429cdefcd6" providerId="LiveId" clId="{89D308DC-1A23-475F-ABC0-292305B188D0}" dt="2021-09-17T02:27:21.138" v="1256" actId="478"/>
          <ac:picMkLst>
            <pc:docMk/>
            <pc:sldMk cId="2754463127" sldId="261"/>
            <ac:picMk id="5" creationId="{48D15DE3-D37D-413A-B4C5-CB8C62D3605E}"/>
          </ac:picMkLst>
        </pc:picChg>
        <pc:picChg chg="add mod">
          <ac:chgData name="Charles Lakes" userId="ea0cd9429cdefcd6" providerId="LiveId" clId="{89D308DC-1A23-475F-ABC0-292305B188D0}" dt="2021-09-19T15:38:43.963" v="1751" actId="1076"/>
          <ac:picMkLst>
            <pc:docMk/>
            <pc:sldMk cId="2754463127" sldId="261"/>
            <ac:picMk id="7" creationId="{442FE367-A29E-4670-8F23-4382B226F6E1}"/>
          </ac:picMkLst>
        </pc:picChg>
        <pc:picChg chg="add del mod">
          <ac:chgData name="Charles Lakes" userId="ea0cd9429cdefcd6" providerId="LiveId" clId="{89D308DC-1A23-475F-ABC0-292305B188D0}" dt="2021-09-17T02:20:36.335" v="1182" actId="478"/>
          <ac:picMkLst>
            <pc:docMk/>
            <pc:sldMk cId="2754463127" sldId="261"/>
            <ac:picMk id="9" creationId="{DB6F77F8-D988-41A9-80FE-D906056EFFB3}"/>
          </ac:picMkLst>
        </pc:pic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10" creationId="{F0E87862-5092-446F-860F-6B4C3DD9E324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12" creationId="{D307A45F-4FE6-4E93-B3AE-1DC2E205CDD7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16" creationId="{6AD31F85-AF4C-43F3-BA88-2ABF6AD605EC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26" creationId="{35156540-C3C8-491F-A82C-ECA85013C73E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28" creationId="{2A8B5220-5502-453A-A2E1-A55B2C9C3C3C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33" creationId="{5520AB50-8254-4BDE-BB5A-A9451093E6C6}"/>
          </ac:cxnSpMkLst>
        </pc:cxnChg>
      </pc:sldChg>
      <pc:sldChg chg="add del">
        <pc:chgData name="Charles Lakes" userId="ea0cd9429cdefcd6" providerId="LiveId" clId="{89D308DC-1A23-475F-ABC0-292305B188D0}" dt="2021-08-21T02:37:29.763" v="560" actId="2696"/>
        <pc:sldMkLst>
          <pc:docMk/>
          <pc:sldMk cId="1246570128" sldId="262"/>
        </pc:sldMkLst>
      </pc:sldChg>
      <pc:sldChg chg="addSp delSp modSp add mod modNotesTx">
        <pc:chgData name="Charles Lakes" userId="ea0cd9429cdefcd6" providerId="LiveId" clId="{89D308DC-1A23-475F-ABC0-292305B188D0}" dt="2021-09-21T23:43:49.566" v="3094" actId="207"/>
        <pc:sldMkLst>
          <pc:docMk/>
          <pc:sldMk cId="3308406434" sldId="262"/>
        </pc:sldMkLst>
        <pc:spChg chg="mod">
          <ac:chgData name="Charles Lakes" userId="ea0cd9429cdefcd6" providerId="LiveId" clId="{89D308DC-1A23-475F-ABC0-292305B188D0}" dt="2021-09-21T23:43:49.566" v="3094" actId="207"/>
          <ac:spMkLst>
            <pc:docMk/>
            <pc:sldMk cId="3308406434" sldId="262"/>
            <ac:spMk id="2" creationId="{6C0C99EE-0049-44A5-9FCA-A9B00EF6E4BD}"/>
          </ac:spMkLst>
        </pc:spChg>
        <pc:spChg chg="del">
          <ac:chgData name="Charles Lakes" userId="ea0cd9429cdefcd6" providerId="LiveId" clId="{89D308DC-1A23-475F-ABC0-292305B188D0}" dt="2021-09-15T23:33:14.023" v="814" actId="478"/>
          <ac:spMkLst>
            <pc:docMk/>
            <pc:sldMk cId="3308406434" sldId="262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15T23:33:16.179" v="815" actId="478"/>
          <ac:spMkLst>
            <pc:docMk/>
            <pc:sldMk cId="3308406434" sldId="262"/>
            <ac:spMk id="5" creationId="{6C11EC07-2DED-41B6-8084-6E71B2F6FD73}"/>
          </ac:spMkLst>
        </pc:spChg>
        <pc:picChg chg="del">
          <ac:chgData name="Charles Lakes" userId="ea0cd9429cdefcd6" providerId="LiveId" clId="{89D308DC-1A23-475F-ABC0-292305B188D0}" dt="2021-09-15T23:32:58.680" v="793" actId="478"/>
          <ac:picMkLst>
            <pc:docMk/>
            <pc:sldMk cId="3308406434" sldId="262"/>
            <ac:picMk id="9" creationId="{DB6F77F8-D988-41A9-80FE-D906056EFFB3}"/>
          </ac:picMkLst>
        </pc:picChg>
      </pc:sldChg>
      <pc:sldChg chg="addSp modSp add del mod ord modNotesTx">
        <pc:chgData name="Charles Lakes" userId="ea0cd9429cdefcd6" providerId="LiveId" clId="{89D308DC-1A23-475F-ABC0-292305B188D0}" dt="2021-09-18T17:32:17.803" v="1549" actId="47"/>
        <pc:sldMkLst>
          <pc:docMk/>
          <pc:sldMk cId="1548986944" sldId="263"/>
        </pc:sldMkLst>
        <pc:spChg chg="mod">
          <ac:chgData name="Charles Lakes" userId="ea0cd9429cdefcd6" providerId="LiveId" clId="{89D308DC-1A23-475F-ABC0-292305B188D0}" dt="2021-09-17T02:07:16.179" v="1170" actId="1076"/>
          <ac:spMkLst>
            <pc:docMk/>
            <pc:sldMk cId="1548986944" sldId="263"/>
            <ac:spMk id="2" creationId="{6C0C99EE-0049-44A5-9FCA-A9B00EF6E4BD}"/>
          </ac:spMkLst>
        </pc:spChg>
        <pc:spChg chg="add mod ord">
          <ac:chgData name="Charles Lakes" userId="ea0cd9429cdefcd6" providerId="LiveId" clId="{89D308DC-1A23-475F-ABC0-292305B188D0}" dt="2021-09-16T21:32:51.235" v="1012" actId="1076"/>
          <ac:spMkLst>
            <pc:docMk/>
            <pc:sldMk cId="1548986944" sldId="263"/>
            <ac:spMk id="3" creationId="{A747337E-09B2-475D-8A9E-66555EC7A433}"/>
          </ac:spMkLst>
        </pc:spChg>
        <pc:spChg chg="add mod ord">
          <ac:chgData name="Charles Lakes" userId="ea0cd9429cdefcd6" providerId="LiveId" clId="{89D308DC-1A23-475F-ABC0-292305B188D0}" dt="2021-09-16T21:33:21.701" v="1102" actId="1076"/>
          <ac:spMkLst>
            <pc:docMk/>
            <pc:sldMk cId="1548986944" sldId="263"/>
            <ac:spMk id="4" creationId="{BF12973F-C446-4747-83C7-3341A208454C}"/>
          </ac:spMkLst>
        </pc:spChg>
        <pc:spChg chg="add mod ord">
          <ac:chgData name="Charles Lakes" userId="ea0cd9429cdefcd6" providerId="LiveId" clId="{89D308DC-1A23-475F-ABC0-292305B188D0}" dt="2021-09-16T21:31:30.798" v="993" actId="167"/>
          <ac:spMkLst>
            <pc:docMk/>
            <pc:sldMk cId="1548986944" sldId="263"/>
            <ac:spMk id="5" creationId="{2779A456-0428-4897-81B8-CABCD6EF633B}"/>
          </ac:spMkLst>
        </pc:spChg>
        <pc:spChg chg="add mod">
          <ac:chgData name="Charles Lakes" userId="ea0cd9429cdefcd6" providerId="LiveId" clId="{89D308DC-1A23-475F-ABC0-292305B188D0}" dt="2021-09-16T21:33:27.770" v="1103" actId="1076"/>
          <ac:spMkLst>
            <pc:docMk/>
            <pc:sldMk cId="1548986944" sldId="263"/>
            <ac:spMk id="6" creationId="{8D85BD45-81AB-4343-B26D-3AFF35900E5F}"/>
          </ac:spMkLst>
        </pc:spChg>
        <pc:spChg chg="add mod">
          <ac:chgData name="Charles Lakes" userId="ea0cd9429cdefcd6" providerId="LiveId" clId="{89D308DC-1A23-475F-ABC0-292305B188D0}" dt="2021-09-16T21:33:48.802" v="1137" actId="20577"/>
          <ac:spMkLst>
            <pc:docMk/>
            <pc:sldMk cId="1548986944" sldId="263"/>
            <ac:spMk id="7" creationId="{217BB598-8C95-4B34-85E6-D2DE1E45DE8B}"/>
          </ac:spMkLst>
        </pc:spChg>
      </pc:sldChg>
      <pc:sldChg chg="addSp delSp modSp add mod modNotesTx">
        <pc:chgData name="Charles Lakes" userId="ea0cd9429cdefcd6" providerId="LiveId" clId="{89D308DC-1A23-475F-ABC0-292305B188D0}" dt="2021-09-19T15:39:44.589" v="1754" actId="14100"/>
        <pc:sldMkLst>
          <pc:docMk/>
          <pc:sldMk cId="616773062" sldId="264"/>
        </pc:sldMkLst>
        <pc:spChg chg="mod">
          <ac:chgData name="Charles Lakes" userId="ea0cd9429cdefcd6" providerId="LiveId" clId="{89D308DC-1A23-475F-ABC0-292305B188D0}" dt="2021-09-17T02:31:11.506" v="1263" actId="14100"/>
          <ac:spMkLst>
            <pc:docMk/>
            <pc:sldMk cId="616773062" sldId="264"/>
            <ac:spMk id="2" creationId="{6C0C99EE-0049-44A5-9FCA-A9B00EF6E4BD}"/>
          </ac:spMkLst>
        </pc:spChg>
        <pc:spChg chg="del mod">
          <ac:chgData name="Charles Lakes" userId="ea0cd9429cdefcd6" providerId="LiveId" clId="{89D308DC-1A23-475F-ABC0-292305B188D0}" dt="2021-09-17T02:21:58.320" v="1234" actId="478"/>
          <ac:spMkLst>
            <pc:docMk/>
            <pc:sldMk cId="616773062" sldId="264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17T02:22:01.646" v="1235" actId="478"/>
          <ac:spMkLst>
            <pc:docMk/>
            <pc:sldMk cId="616773062" sldId="264"/>
            <ac:spMk id="7" creationId="{B7C06051-2D90-4873-B213-39C41B5A0A3B}"/>
          </ac:spMkLst>
        </pc:spChg>
        <pc:spChg chg="add del">
          <ac:chgData name="Charles Lakes" userId="ea0cd9429cdefcd6" providerId="LiveId" clId="{89D308DC-1A23-475F-ABC0-292305B188D0}" dt="2021-09-17T02:18:35.438" v="1174" actId="26606"/>
          <ac:spMkLst>
            <pc:docMk/>
            <pc:sldMk cId="616773062" sldId="264"/>
            <ac:spMk id="14" creationId="{131B92B6-C88C-40E0-83F5-237D128B9322}"/>
          </ac:spMkLst>
        </pc:spChg>
        <pc:picChg chg="add mod">
          <ac:chgData name="Charles Lakes" userId="ea0cd9429cdefcd6" providerId="LiveId" clId="{89D308DC-1A23-475F-ABC0-292305B188D0}" dt="2021-09-17T02:23:35.037" v="1240" actId="14100"/>
          <ac:picMkLst>
            <pc:docMk/>
            <pc:sldMk cId="616773062" sldId="264"/>
            <ac:picMk id="5" creationId="{9CD9E4B0-FD8D-4D17-B47F-0CFBF327EAA7}"/>
          </ac:picMkLst>
        </pc:picChg>
        <pc:picChg chg="del mod">
          <ac:chgData name="Charles Lakes" userId="ea0cd9429cdefcd6" providerId="LiveId" clId="{89D308DC-1A23-475F-ABC0-292305B188D0}" dt="2021-09-17T02:18:47.539" v="1177" actId="478"/>
          <ac:picMkLst>
            <pc:docMk/>
            <pc:sldMk cId="616773062" sldId="264"/>
            <ac:picMk id="9" creationId="{DB6F77F8-D988-41A9-80FE-D906056EFFB3}"/>
          </ac:picMkLst>
        </pc:picChg>
        <pc:picChg chg="add mod">
          <ac:chgData name="Charles Lakes" userId="ea0cd9429cdefcd6" providerId="LiveId" clId="{89D308DC-1A23-475F-ABC0-292305B188D0}" dt="2021-09-19T15:39:44.589" v="1754" actId="14100"/>
          <ac:picMkLst>
            <pc:docMk/>
            <pc:sldMk cId="616773062" sldId="264"/>
            <ac:picMk id="10" creationId="{AE783EC5-050B-4054-A5AA-1F107953FA56}"/>
          </ac:picMkLst>
        </pc:picChg>
      </pc:sldChg>
      <pc:sldChg chg="addSp delSp modSp add mod modNotesTx">
        <pc:chgData name="Charles Lakes" userId="ea0cd9429cdefcd6" providerId="LiveId" clId="{89D308DC-1A23-475F-ABC0-292305B188D0}" dt="2021-09-22T00:08:23.929" v="3283" actId="1076"/>
        <pc:sldMkLst>
          <pc:docMk/>
          <pc:sldMk cId="2987844266" sldId="265"/>
        </pc:sldMkLst>
        <pc:spChg chg="mod">
          <ac:chgData name="Charles Lakes" userId="ea0cd9429cdefcd6" providerId="LiveId" clId="{89D308DC-1A23-475F-ABC0-292305B188D0}" dt="2021-09-21T23:58:56.109" v="3139" actId="20577"/>
          <ac:spMkLst>
            <pc:docMk/>
            <pc:sldMk cId="2987844266" sldId="265"/>
            <ac:spMk id="2" creationId="{6C0C99EE-0049-44A5-9FCA-A9B00EF6E4BD}"/>
          </ac:spMkLst>
        </pc:spChg>
        <pc:spChg chg="del mod">
          <ac:chgData name="Charles Lakes" userId="ea0cd9429cdefcd6" providerId="LiveId" clId="{89D308DC-1A23-475F-ABC0-292305B188D0}" dt="2021-09-17T02:21:30.972" v="1209" actId="478"/>
          <ac:spMkLst>
            <pc:docMk/>
            <pc:sldMk cId="2987844266" sldId="265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17T02:21:38.226" v="1210" actId="478"/>
          <ac:spMkLst>
            <pc:docMk/>
            <pc:sldMk cId="2987844266" sldId="265"/>
            <ac:spMk id="5" creationId="{E48E4EE5-432F-45A3-B81C-22541A7681A0}"/>
          </ac:spMkLst>
        </pc:spChg>
        <pc:picChg chg="add mod">
          <ac:chgData name="Charles Lakes" userId="ea0cd9429cdefcd6" providerId="LiveId" clId="{89D308DC-1A23-475F-ABC0-292305B188D0}" dt="2021-09-22T00:08:14.743" v="3280" actId="14100"/>
          <ac:picMkLst>
            <pc:docMk/>
            <pc:sldMk cId="2987844266" sldId="265"/>
            <ac:picMk id="7" creationId="{134ECD31-8D8D-4F5B-969B-4B735D04E066}"/>
          </ac:picMkLst>
        </pc:picChg>
        <pc:picChg chg="del mod">
          <ac:chgData name="Charles Lakes" userId="ea0cd9429cdefcd6" providerId="LiveId" clId="{89D308DC-1A23-475F-ABC0-292305B188D0}" dt="2021-09-21T23:58:11.623" v="3101" actId="478"/>
          <ac:picMkLst>
            <pc:docMk/>
            <pc:sldMk cId="2987844266" sldId="265"/>
            <ac:picMk id="9" creationId="{DB6F77F8-D988-41A9-80FE-D906056EFFB3}"/>
          </ac:picMkLst>
        </pc:picChg>
        <pc:picChg chg="add mod">
          <ac:chgData name="Charles Lakes" userId="ea0cd9429cdefcd6" providerId="LiveId" clId="{89D308DC-1A23-475F-ABC0-292305B188D0}" dt="2021-09-22T00:08:23.929" v="3283" actId="1076"/>
          <ac:picMkLst>
            <pc:docMk/>
            <pc:sldMk cId="2987844266" sldId="265"/>
            <ac:picMk id="10" creationId="{86CF6434-FFBB-4152-9C69-ADE4CFFB7224}"/>
          </ac:picMkLst>
        </pc:picChg>
      </pc:sldChg>
      <pc:sldChg chg="modSp add del mod">
        <pc:chgData name="Charles Lakes" userId="ea0cd9429cdefcd6" providerId="LiveId" clId="{89D308DC-1A23-475F-ABC0-292305B188D0}" dt="2021-09-17T19:05:22.274" v="1268" actId="2696"/>
        <pc:sldMkLst>
          <pc:docMk/>
          <pc:sldMk cId="2950110087" sldId="266"/>
        </pc:sldMkLst>
        <pc:spChg chg="mod">
          <ac:chgData name="Charles Lakes" userId="ea0cd9429cdefcd6" providerId="LiveId" clId="{89D308DC-1A23-475F-ABC0-292305B188D0}" dt="2021-09-17T02:31:28.708" v="1266" actId="20577"/>
          <ac:spMkLst>
            <pc:docMk/>
            <pc:sldMk cId="2950110087" sldId="266"/>
            <ac:spMk id="2" creationId="{6C0C99EE-0049-44A5-9FCA-A9B00EF6E4BD}"/>
          </ac:spMkLst>
        </pc:spChg>
        <pc:picChg chg="mod">
          <ac:chgData name="Charles Lakes" userId="ea0cd9429cdefcd6" providerId="LiveId" clId="{89D308DC-1A23-475F-ABC0-292305B188D0}" dt="2021-09-17T02:35:04.123" v="1267" actId="1076"/>
          <ac:picMkLst>
            <pc:docMk/>
            <pc:sldMk cId="2950110087" sldId="266"/>
            <ac:picMk id="5" creationId="{9CD9E4B0-FD8D-4D17-B47F-0CFBF327EAA7}"/>
          </ac:picMkLst>
        </pc:picChg>
      </pc:sldChg>
      <pc:sldChg chg="addSp delSp modSp add mod modNotesTx">
        <pc:chgData name="Charles Lakes" userId="ea0cd9429cdefcd6" providerId="LiveId" clId="{89D308DC-1A23-475F-ABC0-292305B188D0}" dt="2021-10-08T23:10:25.069" v="3359" actId="20577"/>
        <pc:sldMkLst>
          <pc:docMk/>
          <pc:sldMk cId="4136616260" sldId="266"/>
        </pc:sldMkLst>
        <pc:spChg chg="del">
          <ac:chgData name="Charles Lakes" userId="ea0cd9429cdefcd6" providerId="LiveId" clId="{89D308DC-1A23-475F-ABC0-292305B188D0}" dt="2021-09-18T03:43:00.390" v="1403" actId="478"/>
          <ac:spMkLst>
            <pc:docMk/>
            <pc:sldMk cId="4136616260" sldId="266"/>
            <ac:spMk id="2" creationId="{6C0C99EE-0049-44A5-9FCA-A9B00EF6E4BD}"/>
          </ac:spMkLst>
        </pc:spChg>
        <pc:spChg chg="del">
          <ac:chgData name="Charles Lakes" userId="ea0cd9429cdefcd6" providerId="LiveId" clId="{89D308DC-1A23-475F-ABC0-292305B188D0}" dt="2021-09-18T03:38:43.789" v="1274" actId="478"/>
          <ac:spMkLst>
            <pc:docMk/>
            <pc:sldMk cId="4136616260" sldId="266"/>
            <ac:spMk id="3" creationId="{A747337E-09B2-475D-8A9E-66555EC7A433}"/>
          </ac:spMkLst>
        </pc:spChg>
        <pc:spChg chg="del mod">
          <ac:chgData name="Charles Lakes" userId="ea0cd9429cdefcd6" providerId="LiveId" clId="{89D308DC-1A23-475F-ABC0-292305B188D0}" dt="2021-09-18T03:38:41.737" v="1273" actId="478"/>
          <ac:spMkLst>
            <pc:docMk/>
            <pc:sldMk cId="4136616260" sldId="266"/>
            <ac:spMk id="4" creationId="{BF12973F-C446-4747-83C7-3341A208454C}"/>
          </ac:spMkLst>
        </pc:spChg>
        <pc:spChg chg="del">
          <ac:chgData name="Charles Lakes" userId="ea0cd9429cdefcd6" providerId="LiveId" clId="{89D308DC-1A23-475F-ABC0-292305B188D0}" dt="2021-09-18T03:38:36.297" v="1271" actId="478"/>
          <ac:spMkLst>
            <pc:docMk/>
            <pc:sldMk cId="4136616260" sldId="266"/>
            <ac:spMk id="5" creationId="{2779A456-0428-4897-81B8-CABCD6EF633B}"/>
          </ac:spMkLst>
        </pc:spChg>
        <pc:spChg chg="del">
          <ac:chgData name="Charles Lakes" userId="ea0cd9429cdefcd6" providerId="LiveId" clId="{89D308DC-1A23-475F-ABC0-292305B188D0}" dt="2021-09-18T03:42:42.667" v="1401" actId="478"/>
          <ac:spMkLst>
            <pc:docMk/>
            <pc:sldMk cId="4136616260" sldId="266"/>
            <ac:spMk id="6" creationId="{8D85BD45-81AB-4343-B26D-3AFF35900E5F}"/>
          </ac:spMkLst>
        </pc:spChg>
        <pc:spChg chg="del">
          <ac:chgData name="Charles Lakes" userId="ea0cd9429cdefcd6" providerId="LiveId" clId="{89D308DC-1A23-475F-ABC0-292305B188D0}" dt="2021-09-18T03:42:30.665" v="1399" actId="478"/>
          <ac:spMkLst>
            <pc:docMk/>
            <pc:sldMk cId="4136616260" sldId="266"/>
            <ac:spMk id="7" creationId="{217BB598-8C95-4B34-85E6-D2DE1E45DE8B}"/>
          </ac:spMkLst>
        </pc:spChg>
        <pc:spChg chg="add mod">
          <ac:chgData name="Charles Lakes" userId="ea0cd9429cdefcd6" providerId="LiveId" clId="{89D308DC-1A23-475F-ABC0-292305B188D0}" dt="2021-09-21T01:57:51.278" v="2893" actId="20577"/>
          <ac:spMkLst>
            <pc:docMk/>
            <pc:sldMk cId="4136616260" sldId="266"/>
            <ac:spMk id="8" creationId="{9A55FF87-A359-4AD9-AC87-0983A0B23751}"/>
          </ac:spMkLst>
        </pc:spChg>
        <pc:spChg chg="add del mod">
          <ac:chgData name="Charles Lakes" userId="ea0cd9429cdefcd6" providerId="LiveId" clId="{89D308DC-1A23-475F-ABC0-292305B188D0}" dt="2021-09-18T03:42:52.875" v="1402" actId="478"/>
          <ac:spMkLst>
            <pc:docMk/>
            <pc:sldMk cId="4136616260" sldId="266"/>
            <ac:spMk id="9" creationId="{D53E7EA3-DD1C-4B6B-8113-66B19418DF93}"/>
          </ac:spMkLst>
        </pc:spChg>
        <pc:spChg chg="add del mod">
          <ac:chgData name="Charles Lakes" userId="ea0cd9429cdefcd6" providerId="LiveId" clId="{89D308DC-1A23-475F-ABC0-292305B188D0}" dt="2021-09-18T03:42:34.919" v="1400" actId="478"/>
          <ac:spMkLst>
            <pc:docMk/>
            <pc:sldMk cId="4136616260" sldId="266"/>
            <ac:spMk id="10" creationId="{D8E83669-417C-4A39-B7EC-B7DF4403A9B3}"/>
          </ac:spMkLst>
        </pc:spChg>
        <pc:spChg chg="add del mod">
          <ac:chgData name="Charles Lakes" userId="ea0cd9429cdefcd6" providerId="LiveId" clId="{89D308DC-1A23-475F-ABC0-292305B188D0}" dt="2021-09-18T03:43:05.206" v="1404" actId="478"/>
          <ac:spMkLst>
            <pc:docMk/>
            <pc:sldMk cId="4136616260" sldId="266"/>
            <ac:spMk id="12" creationId="{04AFD671-253E-4FD2-984F-275E579AD54A}"/>
          </ac:spMkLst>
        </pc:spChg>
        <pc:spChg chg="add mod">
          <ac:chgData name="Charles Lakes" userId="ea0cd9429cdefcd6" providerId="LiveId" clId="{89D308DC-1A23-475F-ABC0-292305B188D0}" dt="2021-09-21T01:58:17.001" v="2895" actId="20577"/>
          <ac:spMkLst>
            <pc:docMk/>
            <pc:sldMk cId="4136616260" sldId="266"/>
            <ac:spMk id="27" creationId="{263EEFA9-C9BD-43E5-B34C-5DC007705001}"/>
          </ac:spMkLst>
        </pc:spChg>
        <pc:picChg chg="add mod">
          <ac:chgData name="Charles Lakes" userId="ea0cd9429cdefcd6" providerId="LiveId" clId="{89D308DC-1A23-475F-ABC0-292305B188D0}" dt="2021-09-18T03:47:30.303" v="1426" actId="207"/>
          <ac:picMkLst>
            <pc:docMk/>
            <pc:sldMk cId="4136616260" sldId="266"/>
            <ac:picMk id="14" creationId="{6014116D-895C-4152-8A91-B278F3D4770F}"/>
          </ac:picMkLst>
        </pc:picChg>
        <pc:picChg chg="add mod">
          <ac:chgData name="Charles Lakes" userId="ea0cd9429cdefcd6" providerId="LiveId" clId="{89D308DC-1A23-475F-ABC0-292305B188D0}" dt="2021-09-19T15:36:39.206" v="1745" actId="1035"/>
          <ac:picMkLst>
            <pc:docMk/>
            <pc:sldMk cId="4136616260" sldId="266"/>
            <ac:picMk id="16" creationId="{7732AA26-06C4-4867-886E-4633819B4E86}"/>
          </ac:picMkLst>
        </pc:picChg>
        <pc:picChg chg="add mod">
          <ac:chgData name="Charles Lakes" userId="ea0cd9429cdefcd6" providerId="LiveId" clId="{89D308DC-1A23-475F-ABC0-292305B188D0}" dt="2021-09-18T17:32:33.257" v="1555" actId="1076"/>
          <ac:picMkLst>
            <pc:docMk/>
            <pc:sldMk cId="4136616260" sldId="266"/>
            <ac:picMk id="18" creationId="{4E83C576-0636-479F-B19A-8092480969F2}"/>
          </ac:picMkLst>
        </pc:picChg>
        <pc:picChg chg="add mod">
          <ac:chgData name="Charles Lakes" userId="ea0cd9429cdefcd6" providerId="LiveId" clId="{89D308DC-1A23-475F-ABC0-292305B188D0}" dt="2021-09-18T17:32:47.052" v="1562" actId="1076"/>
          <ac:picMkLst>
            <pc:docMk/>
            <pc:sldMk cId="4136616260" sldId="266"/>
            <ac:picMk id="20" creationId="{6C39B7F2-6E69-4E69-96AA-1241B90EE327}"/>
          </ac:picMkLst>
        </pc:picChg>
        <pc:picChg chg="add mod">
          <ac:chgData name="Charles Lakes" userId="ea0cd9429cdefcd6" providerId="LiveId" clId="{89D308DC-1A23-475F-ABC0-292305B188D0}" dt="2021-09-18T17:31:53.906" v="1542" actId="1076"/>
          <ac:picMkLst>
            <pc:docMk/>
            <pc:sldMk cId="4136616260" sldId="266"/>
            <ac:picMk id="22" creationId="{3D7F4772-A777-4D73-A624-CA32D0C22408}"/>
          </ac:picMkLst>
        </pc:picChg>
        <pc:picChg chg="add del mod">
          <ac:chgData name="Charles Lakes" userId="ea0cd9429cdefcd6" providerId="LiveId" clId="{89D308DC-1A23-475F-ABC0-292305B188D0}" dt="2021-09-18T17:31:38.444" v="1531" actId="478"/>
          <ac:picMkLst>
            <pc:docMk/>
            <pc:sldMk cId="4136616260" sldId="266"/>
            <ac:picMk id="24" creationId="{A6F9EBEE-FE93-4915-AACC-04839F4974B1}"/>
          </ac:picMkLst>
        </pc:picChg>
        <pc:picChg chg="add mod">
          <ac:chgData name="Charles Lakes" userId="ea0cd9429cdefcd6" providerId="LiveId" clId="{89D308DC-1A23-475F-ABC0-292305B188D0}" dt="2021-09-20T15:32:09.026" v="2576" actId="14100"/>
          <ac:picMkLst>
            <pc:docMk/>
            <pc:sldMk cId="4136616260" sldId="266"/>
            <ac:picMk id="26" creationId="{E3ECD08B-B3C2-49CB-8E68-E3D3FA316284}"/>
          </ac:picMkLst>
        </pc:picChg>
      </pc:sldChg>
      <pc:sldChg chg="addSp delSp modSp add mod modNotesTx">
        <pc:chgData name="Charles Lakes" userId="ea0cd9429cdefcd6" providerId="LiveId" clId="{89D308DC-1A23-475F-ABC0-292305B188D0}" dt="2021-10-08T23:10:01.522" v="3358" actId="20577"/>
        <pc:sldMkLst>
          <pc:docMk/>
          <pc:sldMk cId="778297525" sldId="267"/>
        </pc:sldMkLst>
        <pc:spChg chg="del">
          <ac:chgData name="Charles Lakes" userId="ea0cd9429cdefcd6" providerId="LiveId" clId="{89D308DC-1A23-475F-ABC0-292305B188D0}" dt="2021-09-20T14:57:24.254" v="1828" actId="478"/>
          <ac:spMkLst>
            <pc:docMk/>
            <pc:sldMk cId="778297525" sldId="267"/>
            <ac:spMk id="2" creationId="{6C0C99EE-0049-44A5-9FCA-A9B00EF6E4BD}"/>
          </ac:spMkLst>
        </pc:spChg>
        <pc:spChg chg="mod ord">
          <ac:chgData name="Charles Lakes" userId="ea0cd9429cdefcd6" providerId="LiveId" clId="{89D308DC-1A23-475F-ABC0-292305B188D0}" dt="2021-09-20T15:01:49.133" v="2271" actId="1035"/>
          <ac:spMkLst>
            <pc:docMk/>
            <pc:sldMk cId="778297525" sldId="267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20T14:57:27.657" v="1829" actId="478"/>
          <ac:spMkLst>
            <pc:docMk/>
            <pc:sldMk cId="778297525" sldId="267"/>
            <ac:spMk id="5" creationId="{2448607A-CA40-4071-B725-FCFA76B37A55}"/>
          </ac:spMkLst>
        </pc:spChg>
        <pc:spChg chg="add mod">
          <ac:chgData name="Charles Lakes" userId="ea0cd9429cdefcd6" providerId="LiveId" clId="{89D308DC-1A23-475F-ABC0-292305B188D0}" dt="2021-09-20T15:01:10.101" v="2266" actId="207"/>
          <ac:spMkLst>
            <pc:docMk/>
            <pc:sldMk cId="778297525" sldId="267"/>
            <ac:spMk id="6" creationId="{1CBBD4C6-FBFB-4432-AB4B-241B52BBC8AA}"/>
          </ac:spMkLst>
        </pc:spChg>
        <pc:spChg chg="add mod">
          <ac:chgData name="Charles Lakes" userId="ea0cd9429cdefcd6" providerId="LiveId" clId="{89D308DC-1A23-475F-ABC0-292305B188D0}" dt="2021-09-20T15:01:04.079" v="2265" actId="207"/>
          <ac:spMkLst>
            <pc:docMk/>
            <pc:sldMk cId="778297525" sldId="267"/>
            <ac:spMk id="8" creationId="{FDB3B071-4C55-42F8-8962-CC8937E4122D}"/>
          </ac:spMkLst>
        </pc:spChg>
        <pc:spChg chg="add mod">
          <ac:chgData name="Charles Lakes" userId="ea0cd9429cdefcd6" providerId="LiveId" clId="{89D308DC-1A23-475F-ABC0-292305B188D0}" dt="2021-09-20T15:01:22.583" v="2267" actId="207"/>
          <ac:spMkLst>
            <pc:docMk/>
            <pc:sldMk cId="778297525" sldId="267"/>
            <ac:spMk id="9" creationId="{8FA0147D-D9BD-40A3-BE8F-67EC97EFE6FB}"/>
          </ac:spMkLst>
        </pc:spChg>
        <pc:picChg chg="del mod">
          <ac:chgData name="Charles Lakes" userId="ea0cd9429cdefcd6" providerId="LiveId" clId="{89D308DC-1A23-475F-ABC0-292305B188D0}" dt="2021-09-20T14:56:46.339" v="1827" actId="478"/>
          <ac:picMkLst>
            <pc:docMk/>
            <pc:sldMk cId="778297525" sldId="267"/>
            <ac:picMk id="7" creationId="{442FE367-A29E-4670-8F23-4382B226F6E1}"/>
          </ac:picMkLst>
        </pc:picChg>
      </pc:sldChg>
      <pc:sldChg chg="addSp delSp modSp add mod modNotesTx">
        <pc:chgData name="Charles Lakes" userId="ea0cd9429cdefcd6" providerId="LiveId" clId="{89D308DC-1A23-475F-ABC0-292305B188D0}" dt="2021-10-08T23:12:13.472" v="3407" actId="20577"/>
        <pc:sldMkLst>
          <pc:docMk/>
          <pc:sldMk cId="194699858" sldId="268"/>
        </pc:sldMkLst>
        <pc:spChg chg="mod">
          <ac:chgData name="Charles Lakes" userId="ea0cd9429cdefcd6" providerId="LiveId" clId="{89D308DC-1A23-475F-ABC0-292305B188D0}" dt="2021-09-20T15:05:34.952" v="2564" actId="6549"/>
          <ac:spMkLst>
            <pc:docMk/>
            <pc:sldMk cId="194699858" sldId="268"/>
            <ac:spMk id="2" creationId="{6C0C99EE-0049-44A5-9FCA-A9B00EF6E4BD}"/>
          </ac:spMkLst>
        </pc:spChg>
        <pc:picChg chg="add mod">
          <ac:chgData name="Charles Lakes" userId="ea0cd9429cdefcd6" providerId="LiveId" clId="{89D308DC-1A23-475F-ABC0-292305B188D0}" dt="2021-09-20T15:10:39.636" v="2571" actId="108"/>
          <ac:picMkLst>
            <pc:docMk/>
            <pc:sldMk cId="194699858" sldId="268"/>
            <ac:picMk id="4" creationId="{D979FC82-4415-452C-8B22-F7B93ECE8946}"/>
          </ac:picMkLst>
        </pc:picChg>
        <pc:picChg chg="del mod">
          <ac:chgData name="Charles Lakes" userId="ea0cd9429cdefcd6" providerId="LiveId" clId="{89D308DC-1A23-475F-ABC0-292305B188D0}" dt="2021-09-20T15:10:12.265" v="2567" actId="478"/>
          <ac:picMkLst>
            <pc:docMk/>
            <pc:sldMk cId="194699858" sldId="268"/>
            <ac:picMk id="5" creationId="{9CD9E4B0-FD8D-4D17-B47F-0CFBF327EAA7}"/>
          </ac:picMkLst>
        </pc:picChg>
        <pc:picChg chg="del mod">
          <ac:chgData name="Charles Lakes" userId="ea0cd9429cdefcd6" providerId="LiveId" clId="{89D308DC-1A23-475F-ABC0-292305B188D0}" dt="2021-09-20T15:10:23.834" v="2570" actId="478"/>
          <ac:picMkLst>
            <pc:docMk/>
            <pc:sldMk cId="194699858" sldId="268"/>
            <ac:picMk id="10" creationId="{AE783EC5-050B-4054-A5AA-1F107953FA56}"/>
          </ac:picMkLst>
        </pc:picChg>
      </pc:sldChg>
      <pc:sldChg chg="addSp delSp modSp add mod delCm">
        <pc:chgData name="Charles Lakes" userId="ea0cd9429cdefcd6" providerId="LiveId" clId="{89D308DC-1A23-475F-ABC0-292305B188D0}" dt="2021-09-21T16:28:54.045" v="3013" actId="1592"/>
        <pc:sldMkLst>
          <pc:docMk/>
          <pc:sldMk cId="3480817516" sldId="269"/>
        </pc:sldMkLst>
        <pc:spChg chg="mod">
          <ac:chgData name="Charles Lakes" userId="ea0cd9429cdefcd6" providerId="LiveId" clId="{89D308DC-1A23-475F-ABC0-292305B188D0}" dt="2021-09-20T15:51:16.038" v="2880" actId="1076"/>
          <ac:spMkLst>
            <pc:docMk/>
            <pc:sldMk cId="3480817516" sldId="269"/>
            <ac:spMk id="2" creationId="{6C0C99EE-0049-44A5-9FCA-A9B00EF6E4BD}"/>
          </ac:spMkLst>
        </pc:spChg>
        <pc:spChg chg="add mod">
          <ac:chgData name="Charles Lakes" userId="ea0cd9429cdefcd6" providerId="LiveId" clId="{89D308DC-1A23-475F-ABC0-292305B188D0}" dt="2021-09-20T15:51:20.885" v="2881" actId="1076"/>
          <ac:spMkLst>
            <pc:docMk/>
            <pc:sldMk cId="3480817516" sldId="269"/>
            <ac:spMk id="3" creationId="{1B9FB26D-B9BF-41D1-9C77-435E8971F2CC}"/>
          </ac:spMkLst>
        </pc:spChg>
        <pc:spChg chg="add mod">
          <ac:chgData name="Charles Lakes" userId="ea0cd9429cdefcd6" providerId="LiveId" clId="{89D308DC-1A23-475F-ABC0-292305B188D0}" dt="2021-09-20T15:51:24.871" v="2882" actId="1076"/>
          <ac:spMkLst>
            <pc:docMk/>
            <pc:sldMk cId="3480817516" sldId="269"/>
            <ac:spMk id="4" creationId="{2628BA09-660F-4CE8-8DD8-79FA8EF7C0BD}"/>
          </ac:spMkLst>
        </pc:spChg>
        <pc:spChg chg="add del mod">
          <ac:chgData name="Charles Lakes" userId="ea0cd9429cdefcd6" providerId="LiveId" clId="{89D308DC-1A23-475F-ABC0-292305B188D0}" dt="2021-09-20T15:38:47.751" v="2722" actId="478"/>
          <ac:spMkLst>
            <pc:docMk/>
            <pc:sldMk cId="3480817516" sldId="269"/>
            <ac:spMk id="5" creationId="{B6D4C973-AB6B-4C5C-9A9A-DC90EFDF441B}"/>
          </ac:spMkLst>
        </pc:spChg>
      </pc:sldChg>
      <pc:sldChg chg="addSp modSp add mod">
        <pc:chgData name="Charles Lakes" userId="ea0cd9429cdefcd6" providerId="LiveId" clId="{89D308DC-1A23-475F-ABC0-292305B188D0}" dt="2021-09-21T23:43:33.609" v="3092" actId="207"/>
        <pc:sldMkLst>
          <pc:docMk/>
          <pc:sldMk cId="288913008" sldId="270"/>
        </pc:sldMkLst>
        <pc:spChg chg="mod">
          <ac:chgData name="Charles Lakes" userId="ea0cd9429cdefcd6" providerId="LiveId" clId="{89D308DC-1A23-475F-ABC0-292305B188D0}" dt="2021-09-21T23:43:33.609" v="3092" actId="207"/>
          <ac:spMkLst>
            <pc:docMk/>
            <pc:sldMk cId="288913008" sldId="270"/>
            <ac:spMk id="2" creationId="{6C0C99EE-0049-44A5-9FCA-A9B00EF6E4BD}"/>
          </ac:spMkLst>
        </pc:spChg>
        <pc:spChg chg="add mod">
          <ac:chgData name="Charles Lakes" userId="ea0cd9429cdefcd6" providerId="LiveId" clId="{89D308DC-1A23-475F-ABC0-292305B188D0}" dt="2021-09-20T15:45:17.120" v="2825" actId="207"/>
          <ac:spMkLst>
            <pc:docMk/>
            <pc:sldMk cId="288913008" sldId="270"/>
            <ac:spMk id="3" creationId="{820EC6A7-2AF2-43B0-A69D-72981D0E6433}"/>
          </ac:spMkLst>
        </pc:spChg>
        <pc:cxnChg chg="add mod">
          <ac:chgData name="Charles Lakes" userId="ea0cd9429cdefcd6" providerId="LiveId" clId="{89D308DC-1A23-475F-ABC0-292305B188D0}" dt="2021-09-20T15:49:30.297" v="2843" actId="1076"/>
          <ac:cxnSpMkLst>
            <pc:docMk/>
            <pc:sldMk cId="288913008" sldId="270"/>
            <ac:cxnSpMk id="5" creationId="{02F9276E-2E63-45D5-9637-633D1FFDBD8B}"/>
          </ac:cxnSpMkLst>
        </pc:cxnChg>
      </pc:sldChg>
      <pc:sldChg chg="modSp add mod">
        <pc:chgData name="Charles Lakes" userId="ea0cd9429cdefcd6" providerId="LiveId" clId="{89D308DC-1A23-475F-ABC0-292305B188D0}" dt="2021-09-21T01:55:51.385" v="2890" actId="207"/>
        <pc:sldMkLst>
          <pc:docMk/>
          <pc:sldMk cId="2768632143" sldId="271"/>
        </pc:sldMkLst>
        <pc:spChg chg="mod">
          <ac:chgData name="Charles Lakes" userId="ea0cd9429cdefcd6" providerId="LiveId" clId="{89D308DC-1A23-475F-ABC0-292305B188D0}" dt="2021-09-21T01:55:51.385" v="2890" actId="207"/>
          <ac:spMkLst>
            <pc:docMk/>
            <pc:sldMk cId="2768632143" sldId="271"/>
            <ac:spMk id="2" creationId="{6C0C99EE-0049-44A5-9FCA-A9B00EF6E4BD}"/>
          </ac:spMkLst>
        </pc:spChg>
        <pc:spChg chg="mod">
          <ac:chgData name="Charles Lakes" userId="ea0cd9429cdefcd6" providerId="LiveId" clId="{89D308DC-1A23-475F-ABC0-292305B188D0}" dt="2021-09-20T15:50:49.142" v="2858" actId="6549"/>
          <ac:spMkLst>
            <pc:docMk/>
            <pc:sldMk cId="2768632143" sldId="271"/>
            <ac:spMk id="3" creationId="{820EC6A7-2AF2-43B0-A69D-72981D0E6433}"/>
          </ac:spMkLst>
        </pc:spChg>
      </pc:sldChg>
      <pc:sldChg chg="del">
        <pc:chgData name="Charles Lakes" userId="ea0cd9429cdefcd6" providerId="LiveId" clId="{89D308DC-1A23-475F-ABC0-292305B188D0}" dt="2021-09-21T16:25:51.235" v="3008" actId="2696"/>
        <pc:sldMkLst>
          <pc:docMk/>
          <pc:sldMk cId="3242312597" sldId="272"/>
        </pc:sldMkLst>
      </pc:sldChg>
      <pc:sldChg chg="addSp delSp modSp add del mod">
        <pc:chgData name="Charles Lakes" userId="ea0cd9429cdefcd6" providerId="LiveId" clId="{89D308DC-1A23-475F-ABC0-292305B188D0}" dt="2021-10-08T23:08:35.543" v="3354" actId="2696"/>
        <pc:sldMkLst>
          <pc:docMk/>
          <pc:sldMk cId="262919165" sldId="273"/>
        </pc:sldMkLst>
        <pc:spChg chg="mod">
          <ac:chgData name="Charles Lakes" userId="ea0cd9429cdefcd6" providerId="LiveId" clId="{89D308DC-1A23-475F-ABC0-292305B188D0}" dt="2021-09-21T16:25:29.957" v="3006" actId="1076"/>
          <ac:spMkLst>
            <pc:docMk/>
            <pc:sldMk cId="262919165" sldId="273"/>
            <ac:spMk id="8" creationId="{9A55FF87-A359-4AD9-AC87-0983A0B23751}"/>
          </ac:spMkLst>
        </pc:spChg>
        <pc:spChg chg="mod">
          <ac:chgData name="Charles Lakes" userId="ea0cd9429cdefcd6" providerId="LiveId" clId="{89D308DC-1A23-475F-ABC0-292305B188D0}" dt="2021-09-23T01:37:39.216" v="3323" actId="207"/>
          <ac:spMkLst>
            <pc:docMk/>
            <pc:sldMk cId="262919165" sldId="273"/>
            <ac:spMk id="27" creationId="{263EEFA9-C9BD-43E5-B34C-5DC007705001}"/>
          </ac:spMkLst>
        </pc:sp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0" creationId="{A5FB138A-2B4A-49E3-A800-1C9FF5991222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1" creationId="{0918554A-F3E8-411A-9031-21EBFB1A25FF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2" creationId="{9F5D8186-83FF-46B0-AB7C-146EB2EF9D75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3" creationId="{B4CECB39-69B9-4C5E-8F55-E17975F8DD8F}"/>
          </ac:picMkLst>
        </pc:picChg>
        <pc:picChg chg="del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4" creationId="{6014116D-895C-4152-8A91-B278F3D4770F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5" creationId="{896F5438-9456-4C5E-A7EF-3295DC073CDB}"/>
          </ac:picMkLst>
        </pc:picChg>
        <pc:picChg chg="del">
          <ac:chgData name="Charles Lakes" userId="ea0cd9429cdefcd6" providerId="LiveId" clId="{89D308DC-1A23-475F-ABC0-292305B188D0}" dt="2021-09-21T16:22:35.659" v="2902" actId="478"/>
          <ac:picMkLst>
            <pc:docMk/>
            <pc:sldMk cId="262919165" sldId="273"/>
            <ac:picMk id="16" creationId="{7732AA26-06C4-4867-886E-4633819B4E86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17" creationId="{6B7AF6DE-DC44-4CC7-8C4A-0849864E187A}"/>
          </ac:picMkLst>
        </pc:picChg>
        <pc:picChg chg="del">
          <ac:chgData name="Charles Lakes" userId="ea0cd9429cdefcd6" providerId="LiveId" clId="{89D308DC-1A23-475F-ABC0-292305B188D0}" dt="2021-09-21T16:22:38.568" v="2904" actId="478"/>
          <ac:picMkLst>
            <pc:docMk/>
            <pc:sldMk cId="262919165" sldId="273"/>
            <ac:picMk id="18" creationId="{4E83C576-0636-479F-B19A-8092480969F2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19" creationId="{3E9F497B-8BA9-4838-A82B-DCD9980DABD0}"/>
          </ac:picMkLst>
        </pc:picChg>
        <pc:picChg chg="del">
          <ac:chgData name="Charles Lakes" userId="ea0cd9429cdefcd6" providerId="LiveId" clId="{89D308DC-1A23-475F-ABC0-292305B188D0}" dt="2021-09-21T16:22:33.546" v="2901" actId="478"/>
          <ac:picMkLst>
            <pc:docMk/>
            <pc:sldMk cId="262919165" sldId="273"/>
            <ac:picMk id="20" creationId="{6C39B7F2-6E69-4E69-96AA-1241B90EE327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21" creationId="{A1FE0B22-7BEE-462C-898F-F73291E63E64}"/>
          </ac:picMkLst>
        </pc:picChg>
        <pc:picChg chg="del">
          <ac:chgData name="Charles Lakes" userId="ea0cd9429cdefcd6" providerId="LiveId" clId="{89D308DC-1A23-475F-ABC0-292305B188D0}" dt="2021-09-21T16:22:36.913" v="2903" actId="478"/>
          <ac:picMkLst>
            <pc:docMk/>
            <pc:sldMk cId="262919165" sldId="273"/>
            <ac:picMk id="22" creationId="{3D7F4772-A777-4D73-A624-CA32D0C22408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23" creationId="{33C90ADB-38C6-42C5-8088-8ECEBE6AD9A2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24" creationId="{50547251-4206-48CB-B754-A1DA2648E777}"/>
          </ac:picMkLst>
        </pc:picChg>
        <pc:picChg chg="del">
          <ac:chgData name="Charles Lakes" userId="ea0cd9429cdefcd6" providerId="LiveId" clId="{89D308DC-1A23-475F-ABC0-292305B188D0}" dt="2021-09-21T16:22:40.684" v="2905" actId="478"/>
          <ac:picMkLst>
            <pc:docMk/>
            <pc:sldMk cId="262919165" sldId="273"/>
            <ac:picMk id="26" creationId="{E3ECD08B-B3C2-49CB-8E68-E3D3FA316284}"/>
          </ac:picMkLst>
        </pc:picChg>
      </pc:sldChg>
      <pc:sldChg chg="del ord">
        <pc:chgData name="Charles Lakes" userId="ea0cd9429cdefcd6" providerId="LiveId" clId="{89D308DC-1A23-475F-ABC0-292305B188D0}" dt="2021-09-21T23:23:38.500" v="3053" actId="2696"/>
        <pc:sldMkLst>
          <pc:docMk/>
          <pc:sldMk cId="3133761566" sldId="274"/>
        </pc:sldMkLst>
      </pc:sldChg>
      <pc:sldChg chg="add">
        <pc:chgData name="Charles Lakes" userId="ea0cd9429cdefcd6" providerId="LiveId" clId="{89D308DC-1A23-475F-ABC0-292305B188D0}" dt="2021-09-21T23:57:50.676" v="3095" actId="2890"/>
        <pc:sldMkLst>
          <pc:docMk/>
          <pc:sldMk cId="3391717573" sldId="274"/>
        </pc:sldMkLst>
      </pc:sldChg>
      <pc:sldChg chg="addSp delSp modSp add mod modNotesTx">
        <pc:chgData name="Charles Lakes" userId="ea0cd9429cdefcd6" providerId="LiveId" clId="{89D308DC-1A23-475F-ABC0-292305B188D0}" dt="2021-09-22T00:08:32.431" v="3285" actId="14100"/>
        <pc:sldMkLst>
          <pc:docMk/>
          <pc:sldMk cId="1316302807" sldId="275"/>
        </pc:sldMkLst>
        <pc:spChg chg="mod">
          <ac:chgData name="Charles Lakes" userId="ea0cd9429cdefcd6" providerId="LiveId" clId="{89D308DC-1A23-475F-ABC0-292305B188D0}" dt="2021-09-21T23:59:09.640" v="3155" actId="20577"/>
          <ac:spMkLst>
            <pc:docMk/>
            <pc:sldMk cId="1316302807" sldId="275"/>
            <ac:spMk id="2" creationId="{6C0C99EE-0049-44A5-9FCA-A9B00EF6E4BD}"/>
          </ac:spMkLst>
        </pc:spChg>
        <pc:picChg chg="add mod">
          <ac:chgData name="Charles Lakes" userId="ea0cd9429cdefcd6" providerId="LiveId" clId="{89D308DC-1A23-475F-ABC0-292305B188D0}" dt="2021-09-22T00:08:29.389" v="3284" actId="14100"/>
          <ac:picMkLst>
            <pc:docMk/>
            <pc:sldMk cId="1316302807" sldId="275"/>
            <ac:picMk id="4" creationId="{64CD53F4-CDB9-4614-BF7F-82A67DB8D166}"/>
          </ac:picMkLst>
        </pc:picChg>
        <pc:picChg chg="add mod">
          <ac:chgData name="Charles Lakes" userId="ea0cd9429cdefcd6" providerId="LiveId" clId="{89D308DC-1A23-475F-ABC0-292305B188D0}" dt="2021-09-22T00:08:32.431" v="3285" actId="14100"/>
          <ac:picMkLst>
            <pc:docMk/>
            <pc:sldMk cId="1316302807" sldId="275"/>
            <ac:picMk id="6" creationId="{B30F26E5-5DCB-49AB-A634-A72EEA7973D2}"/>
          </ac:picMkLst>
        </pc:picChg>
        <pc:picChg chg="del">
          <ac:chgData name="Charles Lakes" userId="ea0cd9429cdefcd6" providerId="LiveId" clId="{89D308DC-1A23-475F-ABC0-292305B188D0}" dt="2021-09-22T00:04:13.345" v="3201" actId="478"/>
          <ac:picMkLst>
            <pc:docMk/>
            <pc:sldMk cId="1316302807" sldId="275"/>
            <ac:picMk id="7" creationId="{134ECD31-8D8D-4F5B-969B-4B735D04E066}"/>
          </ac:picMkLst>
        </pc:picChg>
      </pc:sldChg>
      <pc:sldChg chg="ord">
        <pc:chgData name="Charles Lakes" userId="ea0cd9429cdefcd6" providerId="LiveId" clId="{89D308DC-1A23-475F-ABC0-292305B188D0}" dt="2021-10-08T23:24:51.719" v="3409"/>
        <pc:sldMkLst>
          <pc:docMk/>
          <pc:sldMk cId="458312906" sldId="276"/>
        </pc:sldMkLst>
      </pc:sldChg>
    </pc:docChg>
  </pc:docChgLst>
  <pc:docChgLst>
    <pc:chgData name="Charles Lakes" userId="ea0cd9429cdefcd6" providerId="LiveId" clId="{2BBEE727-C8ED-43D1-B65B-1595FE468672}"/>
    <pc:docChg chg="undo redo custSel addSld delSld modSld">
      <pc:chgData name="Charles Lakes" userId="ea0cd9429cdefcd6" providerId="LiveId" clId="{2BBEE727-C8ED-43D1-B65B-1595FE468672}" dt="2021-07-03T04:23:50.502" v="728" actId="20577"/>
      <pc:docMkLst>
        <pc:docMk/>
      </pc:docMkLst>
      <pc:sldChg chg="addSp delSp modSp mod">
        <pc:chgData name="Charles Lakes" userId="ea0cd9429cdefcd6" providerId="LiveId" clId="{2BBEE727-C8ED-43D1-B65B-1595FE468672}" dt="2021-06-28T22:46:02.473" v="550" actId="207"/>
        <pc:sldMkLst>
          <pc:docMk/>
          <pc:sldMk cId="1247838862" sldId="256"/>
        </pc:sldMkLst>
        <pc:spChg chg="mod">
          <ac:chgData name="Charles Lakes" userId="ea0cd9429cdefcd6" providerId="LiveId" clId="{2BBEE727-C8ED-43D1-B65B-1595FE468672}" dt="2021-06-26T00:41:16.353" v="88"/>
          <ac:spMkLst>
            <pc:docMk/>
            <pc:sldMk cId="1247838862" sldId="256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45:54.787" v="549" actId="207"/>
          <ac:spMkLst>
            <pc:docMk/>
            <pc:sldMk cId="1247838862" sldId="256"/>
            <ac:spMk id="3" creationId="{8F31F51C-8D9C-4273-8DA4-A4C79853AE6F}"/>
          </ac:spMkLst>
        </pc:spChg>
        <pc:spChg chg="add del mod">
          <ac:chgData name="Charles Lakes" userId="ea0cd9429cdefcd6" providerId="LiveId" clId="{2BBEE727-C8ED-43D1-B65B-1595FE468672}" dt="2021-06-26T00:39:18.726" v="26" actId="478"/>
          <ac:spMkLst>
            <pc:docMk/>
            <pc:sldMk cId="1247838862" sldId="256"/>
            <ac:spMk id="6" creationId="{A50C17E1-1592-4B2D-8E5B-423603982051}"/>
          </ac:spMkLst>
        </pc:spChg>
        <pc:spChg chg="add mod">
          <ac:chgData name="Charles Lakes" userId="ea0cd9429cdefcd6" providerId="LiveId" clId="{2BBEE727-C8ED-43D1-B65B-1595FE468672}" dt="2021-06-28T22:46:02.473" v="550" actId="207"/>
          <ac:spMkLst>
            <pc:docMk/>
            <pc:sldMk cId="1247838862" sldId="256"/>
            <ac:spMk id="7" creationId="{22E09152-22B5-4D5B-9984-AF57DCAA4F37}"/>
          </ac:spMkLst>
        </pc:spChg>
        <pc:picChg chg="add del mod">
          <ac:chgData name="Charles Lakes" userId="ea0cd9429cdefcd6" providerId="LiveId" clId="{2BBEE727-C8ED-43D1-B65B-1595FE468672}" dt="2021-06-26T00:39:18.726" v="26" actId="478"/>
          <ac:picMkLst>
            <pc:docMk/>
            <pc:sldMk cId="1247838862" sldId="256"/>
            <ac:picMk id="5" creationId="{DA93FD97-2A18-4D48-9358-15D10E64B709}"/>
          </ac:picMkLst>
        </pc:picChg>
      </pc:sldChg>
      <pc:sldChg chg="modSp add mod setBg">
        <pc:chgData name="Charles Lakes" userId="ea0cd9429cdefcd6" providerId="LiveId" clId="{2BBEE727-C8ED-43D1-B65B-1595FE468672}" dt="2021-06-28T22:37:05.521" v="372" actId="207"/>
        <pc:sldMkLst>
          <pc:docMk/>
          <pc:sldMk cId="839214327" sldId="257"/>
        </pc:sldMkLst>
        <pc:spChg chg="mod">
          <ac:chgData name="Charles Lakes" userId="ea0cd9429cdefcd6" providerId="LiveId" clId="{2BBEE727-C8ED-43D1-B65B-1595FE468672}" dt="2021-06-26T00:44:02.742" v="121" actId="20577"/>
          <ac:spMkLst>
            <pc:docMk/>
            <pc:sldMk cId="839214327" sldId="257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37:05.521" v="372" actId="207"/>
          <ac:spMkLst>
            <pc:docMk/>
            <pc:sldMk cId="839214327" sldId="257"/>
            <ac:spMk id="3" creationId="{8F31F51C-8D9C-4273-8DA4-A4C79853AE6F}"/>
          </ac:spMkLst>
        </pc:spChg>
        <pc:spChg chg="mod">
          <ac:chgData name="Charles Lakes" userId="ea0cd9429cdefcd6" providerId="LiveId" clId="{2BBEE727-C8ED-43D1-B65B-1595FE468672}" dt="2021-06-26T00:41:46.739" v="92" actId="26606"/>
          <ac:spMkLst>
            <pc:docMk/>
            <pc:sldMk cId="839214327" sldId="257"/>
            <ac:spMk id="6" creationId="{A50C17E1-1592-4B2D-8E5B-423603982051}"/>
          </ac:spMkLst>
        </pc:spChg>
        <pc:picChg chg="mod">
          <ac:chgData name="Charles Lakes" userId="ea0cd9429cdefcd6" providerId="LiveId" clId="{2BBEE727-C8ED-43D1-B65B-1595FE468672}" dt="2021-06-26T00:53:05.604" v="216" actId="14100"/>
          <ac:picMkLst>
            <pc:docMk/>
            <pc:sldMk cId="839214327" sldId="257"/>
            <ac:picMk id="5" creationId="{DA93FD97-2A18-4D48-9358-15D10E64B709}"/>
          </ac:picMkLst>
        </pc:picChg>
      </pc:sldChg>
      <pc:sldChg chg="new del">
        <pc:chgData name="Charles Lakes" userId="ea0cd9429cdefcd6" providerId="LiveId" clId="{2BBEE727-C8ED-43D1-B65B-1595FE468672}" dt="2021-06-26T00:57:29.968" v="218" actId="2696"/>
        <pc:sldMkLst>
          <pc:docMk/>
          <pc:sldMk cId="642076805" sldId="258"/>
        </pc:sldMkLst>
      </pc:sldChg>
      <pc:sldChg chg="delSp modSp add mod">
        <pc:chgData name="Charles Lakes" userId="ea0cd9429cdefcd6" providerId="LiveId" clId="{2BBEE727-C8ED-43D1-B65B-1595FE468672}" dt="2021-06-28T22:36:58.224" v="371" actId="207"/>
        <pc:sldMkLst>
          <pc:docMk/>
          <pc:sldMk cId="4005420128" sldId="258"/>
        </pc:sldMkLst>
        <pc:spChg chg="mod">
          <ac:chgData name="Charles Lakes" userId="ea0cd9429cdefcd6" providerId="LiveId" clId="{2BBEE727-C8ED-43D1-B65B-1595FE468672}" dt="2021-06-28T22:33:12.032" v="240" actId="20577"/>
          <ac:spMkLst>
            <pc:docMk/>
            <pc:sldMk cId="4005420128" sldId="258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36:58.224" v="371" actId="207"/>
          <ac:spMkLst>
            <pc:docMk/>
            <pc:sldMk cId="4005420128" sldId="258"/>
            <ac:spMk id="3" creationId="{8F31F51C-8D9C-4273-8DA4-A4C79853AE6F}"/>
          </ac:spMkLst>
        </pc:spChg>
        <pc:spChg chg="del">
          <ac:chgData name="Charles Lakes" userId="ea0cd9429cdefcd6" providerId="LiveId" clId="{2BBEE727-C8ED-43D1-B65B-1595FE468672}" dt="2021-06-26T00:58:15.042" v="220" actId="478"/>
          <ac:spMkLst>
            <pc:docMk/>
            <pc:sldMk cId="4005420128" sldId="258"/>
            <ac:spMk id="6" creationId="{A50C17E1-1592-4B2D-8E5B-423603982051}"/>
          </ac:spMkLst>
        </pc:spChg>
        <pc:picChg chg="del">
          <ac:chgData name="Charles Lakes" userId="ea0cd9429cdefcd6" providerId="LiveId" clId="{2BBEE727-C8ED-43D1-B65B-1595FE468672}" dt="2021-06-26T00:58:15.042" v="220" actId="478"/>
          <ac:picMkLst>
            <pc:docMk/>
            <pc:sldMk cId="4005420128" sldId="258"/>
            <ac:picMk id="5" creationId="{DA93FD97-2A18-4D48-9358-15D10E64B709}"/>
          </ac:picMkLst>
        </pc:picChg>
      </pc:sldChg>
      <pc:sldChg chg="addSp delSp modSp add mod">
        <pc:chgData name="Charles Lakes" userId="ea0cd9429cdefcd6" providerId="LiveId" clId="{2BBEE727-C8ED-43D1-B65B-1595FE468672}" dt="2021-07-02T00:28:36.306" v="725" actId="14100"/>
        <pc:sldMkLst>
          <pc:docMk/>
          <pc:sldMk cId="3207503326" sldId="259"/>
        </pc:sldMkLst>
        <pc:spChg chg="mod">
          <ac:chgData name="Charles Lakes" userId="ea0cd9429cdefcd6" providerId="LiveId" clId="{2BBEE727-C8ED-43D1-B65B-1595FE468672}" dt="2021-06-28T22:37:55.936" v="391" actId="20577"/>
          <ac:spMkLst>
            <pc:docMk/>
            <pc:sldMk cId="3207503326" sldId="259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38:01.438" v="402" actId="20577"/>
          <ac:spMkLst>
            <pc:docMk/>
            <pc:sldMk cId="3207503326" sldId="259"/>
            <ac:spMk id="3" creationId="{8F31F51C-8D9C-4273-8DA4-A4C79853AE6F}"/>
          </ac:spMkLst>
        </pc:spChg>
        <pc:spChg chg="add del">
          <ac:chgData name="Charles Lakes" userId="ea0cd9429cdefcd6" providerId="LiveId" clId="{2BBEE727-C8ED-43D1-B65B-1595FE468672}" dt="2021-06-28T22:38:20.895" v="404" actId="478"/>
          <ac:spMkLst>
            <pc:docMk/>
            <pc:sldMk cId="3207503326" sldId="259"/>
            <ac:spMk id="4" creationId="{DE4CDE75-63CD-4EF5-AE85-56C190384AAF}"/>
          </ac:spMkLst>
        </pc:spChg>
        <pc:spChg chg="add mod">
          <ac:chgData name="Charles Lakes" userId="ea0cd9429cdefcd6" providerId="LiveId" clId="{2BBEE727-C8ED-43D1-B65B-1595FE468672}" dt="2021-06-28T22:42:05.315" v="528" actId="1076"/>
          <ac:spMkLst>
            <pc:docMk/>
            <pc:sldMk cId="3207503326" sldId="259"/>
            <ac:spMk id="5" creationId="{67DABD4F-D4A2-48C4-B3A7-0148682780C8}"/>
          </ac:spMkLst>
        </pc:spChg>
        <pc:spChg chg="add mod">
          <ac:chgData name="Charles Lakes" userId="ea0cd9429cdefcd6" providerId="LiveId" clId="{2BBEE727-C8ED-43D1-B65B-1595FE468672}" dt="2021-06-28T22:40:26.893" v="462" actId="6549"/>
          <ac:spMkLst>
            <pc:docMk/>
            <pc:sldMk cId="3207503326" sldId="259"/>
            <ac:spMk id="6" creationId="{BA4DC291-77D8-4C90-AAA4-6595AB602DB7}"/>
          </ac:spMkLst>
        </pc:spChg>
        <pc:spChg chg="add mod">
          <ac:chgData name="Charles Lakes" userId="ea0cd9429cdefcd6" providerId="LiveId" clId="{2BBEE727-C8ED-43D1-B65B-1595FE468672}" dt="2021-07-02T00:26:04.874" v="624" actId="6549"/>
          <ac:spMkLst>
            <pc:docMk/>
            <pc:sldMk cId="3207503326" sldId="259"/>
            <ac:spMk id="7" creationId="{AB0464B0-5A75-4E27-93F6-74BC437D9018}"/>
          </ac:spMkLst>
        </pc:spChg>
        <pc:spChg chg="add mod">
          <ac:chgData name="Charles Lakes" userId="ea0cd9429cdefcd6" providerId="LiveId" clId="{2BBEE727-C8ED-43D1-B65B-1595FE468672}" dt="2021-07-02T00:26:18.025" v="650" actId="6549"/>
          <ac:spMkLst>
            <pc:docMk/>
            <pc:sldMk cId="3207503326" sldId="259"/>
            <ac:spMk id="8" creationId="{75BFB95F-A072-4602-8F21-9EE15B0ED868}"/>
          </ac:spMkLst>
        </pc:spChg>
        <pc:spChg chg="add mod">
          <ac:chgData name="Charles Lakes" userId="ea0cd9429cdefcd6" providerId="LiveId" clId="{2BBEE727-C8ED-43D1-B65B-1595FE468672}" dt="2021-07-02T00:26:37.174" v="680" actId="6549"/>
          <ac:spMkLst>
            <pc:docMk/>
            <pc:sldMk cId="3207503326" sldId="259"/>
            <ac:spMk id="22" creationId="{5D237430-4726-4B14-992A-04428B7031EB}"/>
          </ac:spMkLst>
        </pc:spChg>
        <pc:spChg chg="add mod">
          <ac:chgData name="Charles Lakes" userId="ea0cd9429cdefcd6" providerId="LiveId" clId="{2BBEE727-C8ED-43D1-B65B-1595FE468672}" dt="2021-07-02T00:25:35.243" v="592" actId="20577"/>
          <ac:spMkLst>
            <pc:docMk/>
            <pc:sldMk cId="3207503326" sldId="259"/>
            <ac:spMk id="23" creationId="{5C1C028A-8E7C-4629-AF99-7D2BA9C43D8F}"/>
          </ac:spMkLst>
        </pc:spChg>
        <pc:spChg chg="add mod">
          <ac:chgData name="Charles Lakes" userId="ea0cd9429cdefcd6" providerId="LiveId" clId="{2BBEE727-C8ED-43D1-B65B-1595FE468672}" dt="2021-07-02T00:26:51.104" v="704" actId="6549"/>
          <ac:spMkLst>
            <pc:docMk/>
            <pc:sldMk cId="3207503326" sldId="259"/>
            <ac:spMk id="24" creationId="{EB1E7227-4829-41C8-95D8-67C0B7E72D3D}"/>
          </ac:spMkLst>
        </pc:spChg>
        <pc:cxnChg chg="add mod">
          <ac:chgData name="Charles Lakes" userId="ea0cd9429cdefcd6" providerId="LiveId" clId="{2BBEE727-C8ED-43D1-B65B-1595FE468672}" dt="2021-06-28T22:43:41.240" v="533" actId="14100"/>
          <ac:cxnSpMkLst>
            <pc:docMk/>
            <pc:sldMk cId="3207503326" sldId="259"/>
            <ac:cxnSpMk id="10" creationId="{F0E87862-5092-446F-860F-6B4C3DD9E324}"/>
          </ac:cxnSpMkLst>
        </pc:cxnChg>
        <pc:cxnChg chg="add mod">
          <ac:chgData name="Charles Lakes" userId="ea0cd9429cdefcd6" providerId="LiveId" clId="{2BBEE727-C8ED-43D1-B65B-1595FE468672}" dt="2021-07-02T00:27:03.311" v="705" actId="14100"/>
          <ac:cxnSpMkLst>
            <pc:docMk/>
            <pc:sldMk cId="3207503326" sldId="259"/>
            <ac:cxnSpMk id="12" creationId="{D307A45F-4FE6-4E93-B3AE-1DC2E205CDD7}"/>
          </ac:cxnSpMkLst>
        </pc:cxnChg>
        <pc:cxnChg chg="add mod">
          <ac:chgData name="Charles Lakes" userId="ea0cd9429cdefcd6" providerId="LiveId" clId="{2BBEE727-C8ED-43D1-B65B-1595FE468672}" dt="2021-07-02T00:27:24.141" v="708" actId="14100"/>
          <ac:cxnSpMkLst>
            <pc:docMk/>
            <pc:sldMk cId="3207503326" sldId="259"/>
            <ac:cxnSpMk id="16" creationId="{6AD31F85-AF4C-43F3-BA88-2ABF6AD605EC}"/>
          </ac:cxnSpMkLst>
        </pc:cxnChg>
        <pc:cxnChg chg="add mod">
          <ac:chgData name="Charles Lakes" userId="ea0cd9429cdefcd6" providerId="LiveId" clId="{2BBEE727-C8ED-43D1-B65B-1595FE468672}" dt="2021-07-02T00:28:36.306" v="725" actId="14100"/>
          <ac:cxnSpMkLst>
            <pc:docMk/>
            <pc:sldMk cId="3207503326" sldId="259"/>
            <ac:cxnSpMk id="26" creationId="{35156540-C3C8-491F-A82C-ECA85013C73E}"/>
          </ac:cxnSpMkLst>
        </pc:cxnChg>
        <pc:cxnChg chg="add mod">
          <ac:chgData name="Charles Lakes" userId="ea0cd9429cdefcd6" providerId="LiveId" clId="{2BBEE727-C8ED-43D1-B65B-1595FE468672}" dt="2021-07-02T00:28:04.275" v="718" actId="14100"/>
          <ac:cxnSpMkLst>
            <pc:docMk/>
            <pc:sldMk cId="3207503326" sldId="259"/>
            <ac:cxnSpMk id="28" creationId="{2A8B5220-5502-453A-A2E1-A55B2C9C3C3C}"/>
          </ac:cxnSpMkLst>
        </pc:cxnChg>
        <pc:cxnChg chg="add mod">
          <ac:chgData name="Charles Lakes" userId="ea0cd9429cdefcd6" providerId="LiveId" clId="{2BBEE727-C8ED-43D1-B65B-1595FE468672}" dt="2021-07-02T00:28:20.011" v="721" actId="14100"/>
          <ac:cxnSpMkLst>
            <pc:docMk/>
            <pc:sldMk cId="3207503326" sldId="259"/>
            <ac:cxnSpMk id="33" creationId="{5520AB50-8254-4BDE-BB5A-A9451093E6C6}"/>
          </ac:cxnSpMkLst>
        </pc:cxnChg>
      </pc:sldChg>
      <pc:sldChg chg="modSp add mod">
        <pc:chgData name="Charles Lakes" userId="ea0cd9429cdefcd6" providerId="LiveId" clId="{2BBEE727-C8ED-43D1-B65B-1595FE468672}" dt="2021-07-03T04:23:50.502" v="728" actId="20577"/>
        <pc:sldMkLst>
          <pc:docMk/>
          <pc:sldMk cId="1762538612" sldId="260"/>
        </pc:sldMkLst>
        <pc:spChg chg="mod">
          <ac:chgData name="Charles Lakes" userId="ea0cd9429cdefcd6" providerId="LiveId" clId="{2BBEE727-C8ED-43D1-B65B-1595FE468672}" dt="2021-07-03T04:23:50.502" v="728" actId="20577"/>
          <ac:spMkLst>
            <pc:docMk/>
            <pc:sldMk cId="1762538612" sldId="260"/>
            <ac:spMk id="3" creationId="{8F31F51C-8D9C-4273-8DA4-A4C79853AE6F}"/>
          </ac:spMkLst>
        </pc:spChg>
      </pc:sldChg>
    </pc:docChg>
  </pc:docChgLst>
  <pc:docChgLst>
    <pc:chgData name="Charles Lakes" userId="ea0cd9429cdefcd6" providerId="LiveId" clId="{C8E8BCB1-A0F6-2346-B168-D81DBAE726AA}"/>
    <pc:docChg chg="modSld">
      <pc:chgData name="Charles Lakes" userId="ea0cd9429cdefcd6" providerId="LiveId" clId="{C8E8BCB1-A0F6-2346-B168-D81DBAE726AA}" dt="2021-06-26T03:54:20.831" v="43" actId="20577"/>
      <pc:docMkLst>
        <pc:docMk/>
      </pc:docMkLst>
      <pc:sldChg chg="modNotesTx">
        <pc:chgData name="Charles Lakes" userId="ea0cd9429cdefcd6" providerId="LiveId" clId="{C8E8BCB1-A0F6-2346-B168-D81DBAE726AA}" dt="2021-06-26T03:54:20.831" v="43" actId="20577"/>
        <pc:sldMkLst>
          <pc:docMk/>
          <pc:sldMk cId="1247838862" sldId="256"/>
        </pc:sldMkLst>
      </pc:sldChg>
      <pc:sldChg chg="modSp">
        <pc:chgData name="Charles Lakes" userId="ea0cd9429cdefcd6" providerId="LiveId" clId="{C8E8BCB1-A0F6-2346-B168-D81DBAE726AA}" dt="2021-06-26T03:53:17.442" v="12" actId="20577"/>
        <pc:sldMkLst>
          <pc:docMk/>
          <pc:sldMk cId="4005420128" sldId="258"/>
        </pc:sldMkLst>
        <pc:spChg chg="mod">
          <ac:chgData name="Charles Lakes" userId="ea0cd9429cdefcd6" providerId="LiveId" clId="{C8E8BCB1-A0F6-2346-B168-D81DBAE726AA}" dt="2021-06-26T03:53:17.442" v="12" actId="20577"/>
          <ac:spMkLst>
            <pc:docMk/>
            <pc:sldMk cId="4005420128" sldId="258"/>
            <ac:spMk id="3" creationId="{8F31F51C-8D9C-4273-8DA4-A4C79853AE6F}"/>
          </ac:spMkLst>
        </pc:spChg>
      </pc:sldChg>
    </pc:docChg>
  </pc:docChgLst>
  <pc:docChgLst>
    <pc:chgData name="Charles Lakes" userId="ea0cd9429cdefcd6" providerId="LiveId" clId="{DD20AE19-1517-42D9-8196-C7CA1590FDD4}"/>
    <pc:docChg chg="undo redo custSel addSld delSld modSld sldOrd">
      <pc:chgData name="Charles Lakes" userId="ea0cd9429cdefcd6" providerId="LiveId" clId="{DD20AE19-1517-42D9-8196-C7CA1590FDD4}" dt="2022-09-17T22:41:19.127" v="7510" actId="20577"/>
      <pc:docMkLst>
        <pc:docMk/>
      </pc:docMkLst>
      <pc:sldChg chg="addSp delSp modSp mod modTransition modNotesTx">
        <pc:chgData name="Charles Lakes" userId="ea0cd9429cdefcd6" providerId="LiveId" clId="{DD20AE19-1517-42D9-8196-C7CA1590FDD4}" dt="2022-09-17T15:59:55.886" v="7463" actId="20577"/>
        <pc:sldMkLst>
          <pc:docMk/>
          <pc:sldMk cId="1247838862" sldId="256"/>
        </pc:sldMkLst>
        <pc:spChg chg="mod">
          <ac:chgData name="Charles Lakes" userId="ea0cd9429cdefcd6" providerId="LiveId" clId="{DD20AE19-1517-42D9-8196-C7CA1590FDD4}" dt="2022-09-10T05:27:09.694" v="521" actId="207"/>
          <ac:spMkLst>
            <pc:docMk/>
            <pc:sldMk cId="1247838862" sldId="256"/>
            <ac:spMk id="2" creationId="{6C0C99EE-0049-44A5-9FCA-A9B00EF6E4BD}"/>
          </ac:spMkLst>
        </pc:spChg>
        <pc:spChg chg="add mod">
          <ac:chgData name="Charles Lakes" userId="ea0cd9429cdefcd6" providerId="LiveId" clId="{DD20AE19-1517-42D9-8196-C7CA1590FDD4}" dt="2022-09-15T19:46:21.464" v="5789" actId="1035"/>
          <ac:spMkLst>
            <pc:docMk/>
            <pc:sldMk cId="1247838862" sldId="256"/>
            <ac:spMk id="6" creationId="{B0F2D0EB-8DD0-CE51-E992-618AA57E1AA0}"/>
          </ac:spMkLst>
        </pc:spChg>
        <pc:spChg chg="mod">
          <ac:chgData name="Charles Lakes" userId="ea0cd9429cdefcd6" providerId="LiveId" clId="{DD20AE19-1517-42D9-8196-C7CA1590FDD4}" dt="2022-09-15T01:41:03.731" v="3804" actId="20577"/>
          <ac:spMkLst>
            <pc:docMk/>
            <pc:sldMk cId="1247838862" sldId="256"/>
            <ac:spMk id="7" creationId="{22E09152-22B5-4D5B-9984-AF57DCAA4F37}"/>
          </ac:spMkLst>
        </pc:spChg>
        <pc:spChg chg="add del mod">
          <ac:chgData name="Charles Lakes" userId="ea0cd9429cdefcd6" providerId="LiveId" clId="{DD20AE19-1517-42D9-8196-C7CA1590FDD4}" dt="2022-09-11T01:55:45.424" v="1226" actId="478"/>
          <ac:spMkLst>
            <pc:docMk/>
            <pc:sldMk cId="1247838862" sldId="256"/>
            <ac:spMk id="8" creationId="{0ECEAD91-C78E-2054-7768-DB9E0607F9F7}"/>
          </ac:spMkLst>
        </pc:spChg>
        <pc:grpChg chg="add mod">
          <ac:chgData name="Charles Lakes" userId="ea0cd9429cdefcd6" providerId="LiveId" clId="{DD20AE19-1517-42D9-8196-C7CA1590FDD4}" dt="2022-09-16T02:50:28.199" v="6534" actId="164"/>
          <ac:grpSpMkLst>
            <pc:docMk/>
            <pc:sldMk cId="1247838862" sldId="256"/>
            <ac:grpSpMk id="3" creationId="{32B92AC4-5D1F-3105-4C1B-E6FC85532F36}"/>
          </ac:grpSpMkLst>
        </pc:grpChg>
        <pc:grpChg chg="add del mod">
          <ac:chgData name="Charles Lakes" userId="ea0cd9429cdefcd6" providerId="LiveId" clId="{DD20AE19-1517-42D9-8196-C7CA1590FDD4}" dt="2022-09-10T05:27:16.686" v="522" actId="165"/>
          <ac:grpSpMkLst>
            <pc:docMk/>
            <pc:sldMk cId="1247838862" sldId="256"/>
            <ac:grpSpMk id="3" creationId="{52B967EA-23A9-7C00-D1B7-E211A1F6B3D9}"/>
          </ac:grpSpMkLst>
        </pc:grpChg>
        <pc:picChg chg="mod topLvl">
          <ac:chgData name="Charles Lakes" userId="ea0cd9429cdefcd6" providerId="LiveId" clId="{DD20AE19-1517-42D9-8196-C7CA1590FDD4}" dt="2022-09-16T02:50:28.199" v="6534" actId="164"/>
          <ac:picMkLst>
            <pc:docMk/>
            <pc:sldMk cId="1247838862" sldId="256"/>
            <ac:picMk id="4" creationId="{1020F783-18FF-90F8-F25F-8342ABACC08A}"/>
          </ac:picMkLst>
        </pc:picChg>
        <pc:picChg chg="add del mod topLvl">
          <ac:chgData name="Charles Lakes" userId="ea0cd9429cdefcd6" providerId="LiveId" clId="{DD20AE19-1517-42D9-8196-C7CA1590FDD4}" dt="2022-09-16T02:50:28.199" v="6534" actId="164"/>
          <ac:picMkLst>
            <pc:docMk/>
            <pc:sldMk cId="1247838862" sldId="256"/>
            <ac:picMk id="5" creationId="{F73ADF06-DADA-D946-1536-121ED6FDF46F}"/>
          </ac:picMkLst>
        </pc:picChg>
        <pc:picChg chg="add mod">
          <ac:chgData name="Charles Lakes" userId="ea0cd9429cdefcd6" providerId="LiveId" clId="{DD20AE19-1517-42D9-8196-C7CA1590FDD4}" dt="2022-09-16T02:51:53.090" v="6671" actId="1038"/>
          <ac:picMkLst>
            <pc:docMk/>
            <pc:sldMk cId="1247838862" sldId="256"/>
            <ac:picMk id="9" creationId="{212EA5D4-93EB-F085-AD9A-F0E217EAF618}"/>
          </ac:picMkLst>
        </pc:picChg>
      </pc:sldChg>
      <pc:sldChg chg="delSp del delDesignElem">
        <pc:chgData name="Charles Lakes" userId="ea0cd9429cdefcd6" providerId="LiveId" clId="{DD20AE19-1517-42D9-8196-C7CA1590FDD4}" dt="2022-09-10T05:40:48.867" v="703" actId="2696"/>
        <pc:sldMkLst>
          <pc:docMk/>
          <pc:sldMk cId="839214327" sldId="257"/>
        </pc:sldMkLst>
        <pc:spChg chg="del">
          <ac:chgData name="Charles Lakes" userId="ea0cd9429cdefcd6" providerId="LiveId" clId="{DD20AE19-1517-42D9-8196-C7CA1590FDD4}" dt="2022-09-10T05:13:15.577" v="8"/>
          <ac:spMkLst>
            <pc:docMk/>
            <pc:sldMk cId="839214327" sldId="257"/>
            <ac:spMk id="23" creationId="{A1EE3CC7-2194-4DE5-B62A-44A7077D05FD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839214327" sldId="257"/>
            <ac:spMk id="24" creationId="{5C86F7B6-C089-4557-B97A-3E9D42392935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839214327" sldId="257"/>
            <ac:spMk id="26" creationId="{47130899-E4D0-4FB2-BA18-591F0CA89EB8}"/>
          </ac:spMkLst>
        </pc:spChg>
      </pc:sldChg>
      <pc:sldChg chg="delSp del delDesignElem">
        <pc:chgData name="Charles Lakes" userId="ea0cd9429cdefcd6" providerId="LiveId" clId="{DD20AE19-1517-42D9-8196-C7CA1590FDD4}" dt="2022-09-11T01:09:17.351" v="994" actId="2696"/>
        <pc:sldMkLst>
          <pc:docMk/>
          <pc:sldMk cId="4005420128" sldId="258"/>
        </pc:sldMkLst>
        <pc:spChg chg="del">
          <ac:chgData name="Charles Lakes" userId="ea0cd9429cdefcd6" providerId="LiveId" clId="{DD20AE19-1517-42D9-8196-C7CA1590FDD4}" dt="2022-09-10T05:13:15.577" v="8"/>
          <ac:spMkLst>
            <pc:docMk/>
            <pc:sldMk cId="4005420128" sldId="258"/>
            <ac:spMk id="15" creationId="{87594380-7025-4997-AD15-9AB8A811A0A1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4005420128" sldId="258"/>
            <ac:spMk id="17" creationId="{FF19E647-F6F0-4ABE-B7B9-F27F45A457FA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4005420128" sldId="258"/>
            <ac:spMk id="21" creationId="{FA2289DB-F4F2-44AA-8ED3-0141E331B7AA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4005420128" sldId="258"/>
            <ac:spMk id="23" creationId="{44C115A1-A2B9-496D-8FC5-3B6AA2BC9C8F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4005420128" sldId="258"/>
            <ac:spMk id="25" creationId="{29FA7D49-FB1E-4C96-AD88-49252278DBD1}"/>
          </ac:spMkLst>
        </pc:spChg>
        <pc:cxnChg chg="del">
          <ac:chgData name="Charles Lakes" userId="ea0cd9429cdefcd6" providerId="LiveId" clId="{DD20AE19-1517-42D9-8196-C7CA1590FDD4}" dt="2022-09-10T05:13:15.577" v="8"/>
          <ac:cxnSpMkLst>
            <pc:docMk/>
            <pc:sldMk cId="4005420128" sldId="258"/>
            <ac:cxnSpMk id="19" creationId="{92BFA6EF-C8B5-4562-9718-3167CB1C9C27}"/>
          </ac:cxnSpMkLst>
        </pc:cxnChg>
      </pc:sldChg>
      <pc:sldChg chg="addSp delSp modSp mod modTransition modAnim delDesignElem modNotesTx">
        <pc:chgData name="Charles Lakes" userId="ea0cd9429cdefcd6" providerId="LiveId" clId="{DD20AE19-1517-42D9-8196-C7CA1590FDD4}" dt="2022-09-15T20:29:46.261" v="5983"/>
        <pc:sldMkLst>
          <pc:docMk/>
          <pc:sldMk cId="2754463127" sldId="261"/>
        </pc:sldMkLst>
        <pc:spChg chg="mod">
          <ac:chgData name="Charles Lakes" userId="ea0cd9429cdefcd6" providerId="LiveId" clId="{DD20AE19-1517-42D9-8196-C7CA1590FDD4}" dt="2022-09-10T05:24:48.658" v="501" actId="1037"/>
          <ac:spMkLst>
            <pc:docMk/>
            <pc:sldMk cId="2754463127" sldId="261"/>
            <ac:spMk id="2" creationId="{6C0C99EE-0049-44A5-9FCA-A9B00EF6E4BD}"/>
          </ac:spMkLst>
        </pc:spChg>
        <pc:spChg chg="mod">
          <ac:chgData name="Charles Lakes" userId="ea0cd9429cdefcd6" providerId="LiveId" clId="{DD20AE19-1517-42D9-8196-C7CA1590FDD4}" dt="2022-09-10T05:26:42.859" v="519" actId="207"/>
          <ac:spMkLst>
            <pc:docMk/>
            <pc:sldMk cId="2754463127" sldId="261"/>
            <ac:spMk id="3" creationId="{8F31F51C-8D9C-4273-8DA4-A4C79853AE6F}"/>
          </ac:spMkLst>
        </pc:spChg>
        <pc:spChg chg="add mod">
          <ac:chgData name="Charles Lakes" userId="ea0cd9429cdefcd6" providerId="LiveId" clId="{DD20AE19-1517-42D9-8196-C7CA1590FDD4}" dt="2022-09-10T05:34:08.483" v="573" actId="1037"/>
          <ac:spMkLst>
            <pc:docMk/>
            <pc:sldMk cId="2754463127" sldId="261"/>
            <ac:spMk id="5" creationId="{59D54B56-A6C0-3492-67EC-6ACCFE65A9D6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2754463127" sldId="261"/>
            <ac:spMk id="13" creationId="{7466C88B-B170-4C69-85D3-FD6AD975F9A0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2754463127" sldId="261"/>
            <ac:spMk id="14" creationId="{FDD1039A-772C-4213-A092-0D8A9EF4ACAB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2754463127" sldId="261"/>
            <ac:spMk id="15" creationId="{0B39728D-66CA-4175-956D-FE26F3225678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2754463127" sldId="261"/>
            <ac:spMk id="18" creationId="{080FE256-DF37-4639-8CB7-2E2F1897AD0F}"/>
          </ac:spMkLst>
        </pc:spChg>
        <pc:picChg chg="add mod">
          <ac:chgData name="Charles Lakes" userId="ea0cd9429cdefcd6" providerId="LiveId" clId="{DD20AE19-1517-42D9-8196-C7CA1590FDD4}" dt="2022-09-15T19:40:47.064" v="5264" actId="1038"/>
          <ac:picMkLst>
            <pc:docMk/>
            <pc:sldMk cId="2754463127" sldId="261"/>
            <ac:picMk id="6" creationId="{C46942BF-1017-81AA-E7BB-CD5E660D59C6}"/>
          </ac:picMkLst>
        </pc:picChg>
        <pc:picChg chg="mod">
          <ac:chgData name="Charles Lakes" userId="ea0cd9429cdefcd6" providerId="LiveId" clId="{DD20AE19-1517-42D9-8196-C7CA1590FDD4}" dt="2022-09-14T01:00:37.913" v="3560" actId="2085"/>
          <ac:picMkLst>
            <pc:docMk/>
            <pc:sldMk cId="2754463127" sldId="261"/>
            <ac:picMk id="11" creationId="{32D8C0BA-C355-0ACF-CE1F-71F4BF52B07E}"/>
          </ac:picMkLst>
        </pc:picChg>
      </pc:sldChg>
      <pc:sldChg chg="del">
        <pc:chgData name="Charles Lakes" userId="ea0cd9429cdefcd6" providerId="LiveId" clId="{DD20AE19-1517-42D9-8196-C7CA1590FDD4}" dt="2022-09-11T01:07:15.521" v="893" actId="2696"/>
        <pc:sldMkLst>
          <pc:docMk/>
          <pc:sldMk cId="3308406434" sldId="262"/>
        </pc:sldMkLst>
      </pc:sldChg>
      <pc:sldChg chg="delSp del delDesignElem">
        <pc:chgData name="Charles Lakes" userId="ea0cd9429cdefcd6" providerId="LiveId" clId="{DD20AE19-1517-42D9-8196-C7CA1590FDD4}" dt="2022-09-11T01:04:17.881" v="864" actId="2696"/>
        <pc:sldMkLst>
          <pc:docMk/>
          <pc:sldMk cId="616773062" sldId="264"/>
        </pc:sldMkLst>
        <pc:spChg chg="del">
          <ac:chgData name="Charles Lakes" userId="ea0cd9429cdefcd6" providerId="LiveId" clId="{DD20AE19-1517-42D9-8196-C7CA1590FDD4}" dt="2022-09-10T05:13:15.577" v="8"/>
          <ac:spMkLst>
            <pc:docMk/>
            <pc:sldMk cId="616773062" sldId="264"/>
            <ac:spMk id="6" creationId="{7466C88B-B170-4C69-85D3-FD6AD975F9A0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616773062" sldId="264"/>
            <ac:spMk id="11" creationId="{080FE256-DF37-4639-8CB7-2E2F1897AD0F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616773062" sldId="264"/>
            <ac:spMk id="13" creationId="{FDD1039A-772C-4213-A092-0D8A9EF4ACAB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616773062" sldId="264"/>
            <ac:spMk id="15" creationId="{0B39728D-66CA-4175-956D-FE26F3225678}"/>
          </ac:spMkLst>
        </pc:spChg>
      </pc:sldChg>
      <pc:sldChg chg="del">
        <pc:chgData name="Charles Lakes" userId="ea0cd9429cdefcd6" providerId="LiveId" clId="{DD20AE19-1517-42D9-8196-C7CA1590FDD4}" dt="2022-09-10T05:23:23.136" v="372" actId="2696"/>
        <pc:sldMkLst>
          <pc:docMk/>
          <pc:sldMk cId="4136616260" sldId="266"/>
        </pc:sldMkLst>
      </pc:sldChg>
      <pc:sldChg chg="delSp del delDesignElem">
        <pc:chgData name="Charles Lakes" userId="ea0cd9429cdefcd6" providerId="LiveId" clId="{DD20AE19-1517-42D9-8196-C7CA1590FDD4}" dt="2022-09-11T01:04:09.858" v="862" actId="2696"/>
        <pc:sldMkLst>
          <pc:docMk/>
          <pc:sldMk cId="194699858" sldId="268"/>
        </pc:sldMkLst>
        <pc:spChg chg="del">
          <ac:chgData name="Charles Lakes" userId="ea0cd9429cdefcd6" providerId="LiveId" clId="{DD20AE19-1517-42D9-8196-C7CA1590FDD4}" dt="2022-09-10T05:13:15.577" v="8"/>
          <ac:spMkLst>
            <pc:docMk/>
            <pc:sldMk cId="194699858" sldId="268"/>
            <ac:spMk id="7" creationId="{7466C88B-B170-4C69-85D3-FD6AD975F9A0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194699858" sldId="268"/>
            <ac:spMk id="12" creationId="{080FE256-DF37-4639-8CB7-2E2F1897AD0F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194699858" sldId="268"/>
            <ac:spMk id="14" creationId="{FDD1039A-772C-4213-A092-0D8A9EF4ACAB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194699858" sldId="268"/>
            <ac:spMk id="16" creationId="{0B39728D-66CA-4175-956D-FE26F3225678}"/>
          </ac:spMkLst>
        </pc:spChg>
      </pc:sldChg>
      <pc:sldChg chg="modSp del mod">
        <pc:chgData name="Charles Lakes" userId="ea0cd9429cdefcd6" providerId="LiveId" clId="{DD20AE19-1517-42D9-8196-C7CA1590FDD4}" dt="2022-09-11T00:59:59.758" v="834" actId="2696"/>
        <pc:sldMkLst>
          <pc:docMk/>
          <pc:sldMk cId="2768632143" sldId="271"/>
        </pc:sldMkLst>
        <pc:spChg chg="mod">
          <ac:chgData name="Charles Lakes" userId="ea0cd9429cdefcd6" providerId="LiveId" clId="{DD20AE19-1517-42D9-8196-C7CA1590FDD4}" dt="2022-09-10T05:13:15.900" v="10" actId="27636"/>
          <ac:spMkLst>
            <pc:docMk/>
            <pc:sldMk cId="2768632143" sldId="271"/>
            <ac:spMk id="2" creationId="{6C0C99EE-0049-44A5-9FCA-A9B00EF6E4BD}"/>
          </ac:spMkLst>
        </pc:spChg>
        <pc:spChg chg="mod">
          <ac:chgData name="Charles Lakes" userId="ea0cd9429cdefcd6" providerId="LiveId" clId="{DD20AE19-1517-42D9-8196-C7CA1590FDD4}" dt="2022-09-11T00:51:21.263" v="783" actId="14100"/>
          <ac:spMkLst>
            <pc:docMk/>
            <pc:sldMk cId="2768632143" sldId="271"/>
            <ac:spMk id="8" creationId="{17D5EB72-C9FD-7925-68BC-2C168A4EADE7}"/>
          </ac:spMkLst>
        </pc:spChg>
      </pc:sldChg>
      <pc:sldChg chg="addSp modSp add mod modTransition modNotesTx">
        <pc:chgData name="Charles Lakes" userId="ea0cd9429cdefcd6" providerId="LiveId" clId="{DD20AE19-1517-42D9-8196-C7CA1590FDD4}" dt="2022-09-17T17:10:34.716" v="7489" actId="20577"/>
        <pc:sldMkLst>
          <pc:docMk/>
          <pc:sldMk cId="2125427134" sldId="272"/>
        </pc:sldMkLst>
        <pc:grpChg chg="add mod">
          <ac:chgData name="Charles Lakes" userId="ea0cd9429cdefcd6" providerId="LiveId" clId="{DD20AE19-1517-42D9-8196-C7CA1590FDD4}" dt="2022-09-16T02:50:46.145" v="6598" actId="1035"/>
          <ac:grpSpMkLst>
            <pc:docMk/>
            <pc:sldMk cId="2125427134" sldId="272"/>
            <ac:grpSpMk id="2" creationId="{E869B838-8B3D-B707-9E1C-061215727FCB}"/>
          </ac:grpSpMkLst>
        </pc:grpChg>
        <pc:picChg chg="mod">
          <ac:chgData name="Charles Lakes" userId="ea0cd9429cdefcd6" providerId="LiveId" clId="{DD20AE19-1517-42D9-8196-C7CA1590FDD4}" dt="2022-09-16T02:50:35.147" v="6535"/>
          <ac:picMkLst>
            <pc:docMk/>
            <pc:sldMk cId="2125427134" sldId="272"/>
            <ac:picMk id="7" creationId="{F7C047A3-21F9-9675-C7B4-58219416CAC0}"/>
          </ac:picMkLst>
        </pc:picChg>
        <pc:picChg chg="mod">
          <ac:chgData name="Charles Lakes" userId="ea0cd9429cdefcd6" providerId="LiveId" clId="{DD20AE19-1517-42D9-8196-C7CA1590FDD4}" dt="2022-09-16T02:50:35.147" v="6535"/>
          <ac:picMkLst>
            <pc:docMk/>
            <pc:sldMk cId="2125427134" sldId="272"/>
            <ac:picMk id="12" creationId="{8139565B-8BB0-0124-4153-D3F968A7D690}"/>
          </ac:picMkLst>
        </pc:picChg>
      </pc:sldChg>
      <pc:sldChg chg="delSp del delDesignElem">
        <pc:chgData name="Charles Lakes" userId="ea0cd9429cdefcd6" providerId="LiveId" clId="{DD20AE19-1517-42D9-8196-C7CA1590FDD4}" dt="2022-09-11T01:04:14.326" v="863" actId="2696"/>
        <pc:sldMkLst>
          <pc:docMk/>
          <pc:sldMk cId="3391717573" sldId="274"/>
        </pc:sldMkLst>
        <pc:spChg chg="del">
          <ac:chgData name="Charles Lakes" userId="ea0cd9429cdefcd6" providerId="LiveId" clId="{DD20AE19-1517-42D9-8196-C7CA1590FDD4}" dt="2022-09-10T05:13:15.577" v="8"/>
          <ac:spMkLst>
            <pc:docMk/>
            <pc:sldMk cId="3391717573" sldId="274"/>
            <ac:spMk id="6" creationId="{7466C88B-B170-4C69-85D3-FD6AD975F9A0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3391717573" sldId="274"/>
            <ac:spMk id="11" creationId="{080FE256-DF37-4639-8CB7-2E2F1897AD0F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3391717573" sldId="274"/>
            <ac:spMk id="13" creationId="{FDD1039A-772C-4213-A092-0D8A9EF4ACAB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3391717573" sldId="274"/>
            <ac:spMk id="15" creationId="{0B39728D-66CA-4175-956D-FE26F3225678}"/>
          </ac:spMkLst>
        </pc:spChg>
      </pc:sldChg>
      <pc:sldChg chg="addSp delSp modSp mod modTransition delDesignElem modNotesTx">
        <pc:chgData name="Charles Lakes" userId="ea0cd9429cdefcd6" providerId="LiveId" clId="{DD20AE19-1517-42D9-8196-C7CA1590FDD4}" dt="2022-09-16T02:57:33.211" v="7059" actId="1037"/>
        <pc:sldMkLst>
          <pc:docMk/>
          <pc:sldMk cId="3720012020" sldId="277"/>
        </pc:sldMkLst>
        <pc:spChg chg="mod">
          <ac:chgData name="Charles Lakes" userId="ea0cd9429cdefcd6" providerId="LiveId" clId="{DD20AE19-1517-42D9-8196-C7CA1590FDD4}" dt="2022-09-16T01:49:23.650" v="6213" actId="688"/>
          <ac:spMkLst>
            <pc:docMk/>
            <pc:sldMk cId="3720012020" sldId="277"/>
            <ac:spMk id="2" creationId="{6C0C99EE-0049-44A5-9FCA-A9B00EF6E4BD}"/>
          </ac:spMkLst>
        </pc:spChg>
        <pc:spChg chg="mod">
          <ac:chgData name="Charles Lakes" userId="ea0cd9429cdefcd6" providerId="LiveId" clId="{DD20AE19-1517-42D9-8196-C7CA1590FDD4}" dt="2022-09-15T16:20:25.048" v="3996" actId="1035"/>
          <ac:spMkLst>
            <pc:docMk/>
            <pc:sldMk cId="3720012020" sldId="277"/>
            <ac:spMk id="3" creationId="{8F31F51C-8D9C-4273-8DA4-A4C79853AE6F}"/>
          </ac:spMkLst>
        </pc:spChg>
        <pc:spChg chg="add mod ord">
          <ac:chgData name="Charles Lakes" userId="ea0cd9429cdefcd6" providerId="LiveId" clId="{DD20AE19-1517-42D9-8196-C7CA1590FDD4}" dt="2022-09-13T00:32:22.762" v="1703" actId="1076"/>
          <ac:spMkLst>
            <pc:docMk/>
            <pc:sldMk cId="3720012020" sldId="277"/>
            <ac:spMk id="4" creationId="{19036D34-02C3-0431-9BDA-A46B2F11A712}"/>
          </ac:spMkLst>
        </pc:spChg>
        <pc:spChg chg="add del mod">
          <ac:chgData name="Charles Lakes" userId="ea0cd9429cdefcd6" providerId="LiveId" clId="{DD20AE19-1517-42D9-8196-C7CA1590FDD4}" dt="2022-09-16T01:52:30.060" v="6292" actId="478"/>
          <ac:spMkLst>
            <pc:docMk/>
            <pc:sldMk cId="3720012020" sldId="277"/>
            <ac:spMk id="5" creationId="{B2614E37-65C6-A0DE-11BF-9F35F54B0E90}"/>
          </ac:spMkLst>
        </pc:spChg>
        <pc:spChg chg="add mod">
          <ac:chgData name="Charles Lakes" userId="ea0cd9429cdefcd6" providerId="LiveId" clId="{DD20AE19-1517-42D9-8196-C7CA1590FDD4}" dt="2022-09-10T05:34:27.493" v="578" actId="6549"/>
          <ac:spMkLst>
            <pc:docMk/>
            <pc:sldMk cId="3720012020" sldId="277"/>
            <ac:spMk id="6" creationId="{50AC51EB-7BB0-F225-751C-3C2A6B98ED5F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3720012020" sldId="277"/>
            <ac:spMk id="23" creationId="{A1EE3CC7-2194-4DE5-B62A-44A7077D05FD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3720012020" sldId="277"/>
            <ac:spMk id="24" creationId="{5C86F7B6-C089-4557-B97A-3E9D42392935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3720012020" sldId="277"/>
            <ac:spMk id="26" creationId="{47130899-E4D0-4FB2-BA18-591F0CA89EB8}"/>
          </ac:spMkLst>
        </pc:spChg>
        <pc:picChg chg="mod ord">
          <ac:chgData name="Charles Lakes" userId="ea0cd9429cdefcd6" providerId="LiveId" clId="{DD20AE19-1517-42D9-8196-C7CA1590FDD4}" dt="2022-09-10T05:36:30.030" v="616" actId="1076"/>
          <ac:picMkLst>
            <pc:docMk/>
            <pc:sldMk cId="3720012020" sldId="277"/>
            <ac:picMk id="7" creationId="{BDAD31D1-8158-9945-1462-991FA4EFBC60}"/>
          </ac:picMkLst>
        </pc:picChg>
        <pc:picChg chg="add mod">
          <ac:chgData name="Charles Lakes" userId="ea0cd9429cdefcd6" providerId="LiveId" clId="{DD20AE19-1517-42D9-8196-C7CA1590FDD4}" dt="2022-09-16T02:57:33.211" v="7059" actId="1037"/>
          <ac:picMkLst>
            <pc:docMk/>
            <pc:sldMk cId="3720012020" sldId="277"/>
            <ac:picMk id="8" creationId="{1FF06BB1-179B-70DB-F550-4199451600A3}"/>
          </ac:picMkLst>
        </pc:picChg>
        <pc:picChg chg="add mod">
          <ac:chgData name="Charles Lakes" userId="ea0cd9429cdefcd6" providerId="LiveId" clId="{DD20AE19-1517-42D9-8196-C7CA1590FDD4}" dt="2022-09-16T01:56:41.757" v="6518" actId="1037"/>
          <ac:picMkLst>
            <pc:docMk/>
            <pc:sldMk cId="3720012020" sldId="277"/>
            <ac:picMk id="9" creationId="{393F866C-DD02-49A6-4C97-7BF5413F1425}"/>
          </ac:picMkLst>
        </pc:picChg>
        <pc:picChg chg="mod ord">
          <ac:chgData name="Charles Lakes" userId="ea0cd9429cdefcd6" providerId="LiveId" clId="{DD20AE19-1517-42D9-8196-C7CA1590FDD4}" dt="2022-09-10T05:36:30.030" v="616" actId="1076"/>
          <ac:picMkLst>
            <pc:docMk/>
            <pc:sldMk cId="3720012020" sldId="277"/>
            <ac:picMk id="13" creationId="{F8D656F4-43ED-DCB6-4DF8-94D771DEBF80}"/>
          </ac:picMkLst>
        </pc:picChg>
        <pc:picChg chg="mod ord">
          <ac:chgData name="Charles Lakes" userId="ea0cd9429cdefcd6" providerId="LiveId" clId="{DD20AE19-1517-42D9-8196-C7CA1590FDD4}" dt="2022-09-10T05:36:30.030" v="616" actId="1076"/>
          <ac:picMkLst>
            <pc:docMk/>
            <pc:sldMk cId="3720012020" sldId="277"/>
            <ac:picMk id="15" creationId="{9FFB4928-C91E-4310-2AFE-4B87A8B5400A}"/>
          </ac:picMkLst>
        </pc:picChg>
        <pc:picChg chg="mod ord">
          <ac:chgData name="Charles Lakes" userId="ea0cd9429cdefcd6" providerId="LiveId" clId="{DD20AE19-1517-42D9-8196-C7CA1590FDD4}" dt="2022-09-10T05:38:34.464" v="626" actId="1037"/>
          <ac:picMkLst>
            <pc:docMk/>
            <pc:sldMk cId="3720012020" sldId="277"/>
            <ac:picMk id="17" creationId="{A11383EE-A9CB-970C-FC76-047FEFD59B19}"/>
          </ac:picMkLst>
        </pc:picChg>
      </pc:sldChg>
      <pc:sldChg chg="del">
        <pc:chgData name="Charles Lakes" userId="ea0cd9429cdefcd6" providerId="LiveId" clId="{DD20AE19-1517-42D9-8196-C7CA1590FDD4}" dt="2022-09-11T01:54:27.453" v="1195" actId="2696"/>
        <pc:sldMkLst>
          <pc:docMk/>
          <pc:sldMk cId="1095089742" sldId="278"/>
        </pc:sldMkLst>
      </pc:sldChg>
      <pc:sldChg chg="del">
        <pc:chgData name="Charles Lakes" userId="ea0cd9429cdefcd6" providerId="LiveId" clId="{DD20AE19-1517-42D9-8196-C7CA1590FDD4}" dt="2022-09-11T01:06:42.604" v="884" actId="2696"/>
        <pc:sldMkLst>
          <pc:docMk/>
          <pc:sldMk cId="209664112" sldId="279"/>
        </pc:sldMkLst>
      </pc:sldChg>
      <pc:sldChg chg="del">
        <pc:chgData name="Charles Lakes" userId="ea0cd9429cdefcd6" providerId="LiveId" clId="{DD20AE19-1517-42D9-8196-C7CA1590FDD4}" dt="2022-09-11T01:07:54.256" v="898" actId="2696"/>
        <pc:sldMkLst>
          <pc:docMk/>
          <pc:sldMk cId="2610377491" sldId="280"/>
        </pc:sldMkLst>
      </pc:sldChg>
      <pc:sldChg chg="delSp del delDesignElem">
        <pc:chgData name="Charles Lakes" userId="ea0cd9429cdefcd6" providerId="LiveId" clId="{DD20AE19-1517-42D9-8196-C7CA1590FDD4}" dt="2022-09-11T01:54:22.791" v="1194" actId="2696"/>
        <pc:sldMkLst>
          <pc:docMk/>
          <pc:sldMk cId="2315223920" sldId="281"/>
        </pc:sldMkLst>
        <pc:spChg chg="del">
          <ac:chgData name="Charles Lakes" userId="ea0cd9429cdefcd6" providerId="LiveId" clId="{DD20AE19-1517-42D9-8196-C7CA1590FDD4}" dt="2022-09-10T05:13:15.577" v="8"/>
          <ac:spMkLst>
            <pc:docMk/>
            <pc:sldMk cId="2315223920" sldId="281"/>
            <ac:spMk id="14" creationId="{288D19E5-9167-484E-933A-35BBA1BEFAEC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2315223920" sldId="281"/>
            <ac:spMk id="16" creationId="{E3F74BAC-160C-450F-9FAD-7C4618D5CFA3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2315223920" sldId="281"/>
            <ac:spMk id="18" creationId="{C2A3E949-4427-4F0E-8122-DA1AA3147FD5}"/>
          </ac:spMkLst>
        </pc:spChg>
        <pc:spChg chg="del">
          <ac:chgData name="Charles Lakes" userId="ea0cd9429cdefcd6" providerId="LiveId" clId="{DD20AE19-1517-42D9-8196-C7CA1590FDD4}" dt="2022-09-10T05:13:15.577" v="8"/>
          <ac:spMkLst>
            <pc:docMk/>
            <pc:sldMk cId="2315223920" sldId="281"/>
            <ac:spMk id="20" creationId="{DAFD1A19-4912-46DA-9560-A7CA1B558746}"/>
          </ac:spMkLst>
        </pc:spChg>
      </pc:sldChg>
      <pc:sldChg chg="del">
        <pc:chgData name="Charles Lakes" userId="ea0cd9429cdefcd6" providerId="LiveId" clId="{DD20AE19-1517-42D9-8196-C7CA1590FDD4}" dt="2022-09-11T01:09:22.484" v="995" actId="2696"/>
        <pc:sldMkLst>
          <pc:docMk/>
          <pc:sldMk cId="56367336" sldId="282"/>
        </pc:sldMkLst>
      </pc:sldChg>
      <pc:sldChg chg="modSp del mod">
        <pc:chgData name="Charles Lakes" userId="ea0cd9429cdefcd6" providerId="LiveId" clId="{DD20AE19-1517-42D9-8196-C7CA1590FDD4}" dt="2022-09-11T01:03:24.955" v="861" actId="2696"/>
        <pc:sldMkLst>
          <pc:docMk/>
          <pc:sldMk cId="2495420400" sldId="283"/>
        </pc:sldMkLst>
        <pc:spChg chg="mod">
          <ac:chgData name="Charles Lakes" userId="ea0cd9429cdefcd6" providerId="LiveId" clId="{DD20AE19-1517-42D9-8196-C7CA1590FDD4}" dt="2022-09-10T05:13:15.886" v="9" actId="27636"/>
          <ac:spMkLst>
            <pc:docMk/>
            <pc:sldMk cId="2495420400" sldId="283"/>
            <ac:spMk id="2" creationId="{6C0C99EE-0049-44A5-9FCA-A9B00EF6E4BD}"/>
          </ac:spMkLst>
        </pc:spChg>
      </pc:sldChg>
      <pc:sldChg chg="addSp delSp modSp add del mod modNotesTx">
        <pc:chgData name="Charles Lakes" userId="ea0cd9429cdefcd6" providerId="LiveId" clId="{DD20AE19-1517-42D9-8196-C7CA1590FDD4}" dt="2022-09-11T02:05:21.917" v="1320" actId="2696"/>
        <pc:sldMkLst>
          <pc:docMk/>
          <pc:sldMk cId="1823467827" sldId="284"/>
        </pc:sldMkLst>
        <pc:spChg chg="mod">
          <ac:chgData name="Charles Lakes" userId="ea0cd9429cdefcd6" providerId="LiveId" clId="{DD20AE19-1517-42D9-8196-C7CA1590FDD4}" dt="2022-09-10T05:18:37.911" v="209" actId="1036"/>
          <ac:spMkLst>
            <pc:docMk/>
            <pc:sldMk cId="1823467827" sldId="284"/>
            <ac:spMk id="2" creationId="{6C0C99EE-0049-44A5-9FCA-A9B00EF6E4BD}"/>
          </ac:spMkLst>
        </pc:spChg>
        <pc:spChg chg="mod">
          <ac:chgData name="Charles Lakes" userId="ea0cd9429cdefcd6" providerId="LiveId" clId="{DD20AE19-1517-42D9-8196-C7CA1590FDD4}" dt="2022-09-10T05:19:57.243" v="216" actId="20577"/>
          <ac:spMkLst>
            <pc:docMk/>
            <pc:sldMk cId="1823467827" sldId="284"/>
            <ac:spMk id="7" creationId="{22E09152-22B5-4D5B-9984-AF57DCAA4F37}"/>
          </ac:spMkLst>
        </pc:spChg>
        <pc:spChg chg="add mod">
          <ac:chgData name="Charles Lakes" userId="ea0cd9429cdefcd6" providerId="LiveId" clId="{DD20AE19-1517-42D9-8196-C7CA1590FDD4}" dt="2022-09-10T05:22:59.340" v="371" actId="1037"/>
          <ac:spMkLst>
            <pc:docMk/>
            <pc:sldMk cId="1823467827" sldId="284"/>
            <ac:spMk id="8" creationId="{41A74DA9-FEAC-3ADB-F8BD-C50868EB6B4E}"/>
          </ac:spMkLst>
        </pc:spChg>
        <pc:spChg chg="add mod">
          <ac:chgData name="Charles Lakes" userId="ea0cd9429cdefcd6" providerId="LiveId" clId="{DD20AE19-1517-42D9-8196-C7CA1590FDD4}" dt="2022-09-10T05:22:42.641" v="315" actId="1035"/>
          <ac:spMkLst>
            <pc:docMk/>
            <pc:sldMk cId="1823467827" sldId="284"/>
            <ac:spMk id="10" creationId="{86DEE921-FF7E-533A-51EF-63DC664544C7}"/>
          </ac:spMkLst>
        </pc:spChg>
        <pc:spChg chg="add del mod">
          <ac:chgData name="Charles Lakes" userId="ea0cd9429cdefcd6" providerId="LiveId" clId="{DD20AE19-1517-42D9-8196-C7CA1590FDD4}" dt="2022-09-11T01:55:51.541" v="1228" actId="478"/>
          <ac:spMkLst>
            <pc:docMk/>
            <pc:sldMk cId="1823467827" sldId="284"/>
            <ac:spMk id="12" creationId="{C91FD832-195B-B281-9EE4-8A3CED275834}"/>
          </ac:spMkLst>
        </pc:spChg>
        <pc:spChg chg="add del mod">
          <ac:chgData name="Charles Lakes" userId="ea0cd9429cdefcd6" providerId="LiveId" clId="{DD20AE19-1517-42D9-8196-C7CA1590FDD4}" dt="2022-09-11T01:57:32.493" v="1303" actId="478"/>
          <ac:spMkLst>
            <pc:docMk/>
            <pc:sldMk cId="1823467827" sldId="284"/>
            <ac:spMk id="14" creationId="{F128DA9F-D95E-C386-DEF2-2E61316CE748}"/>
          </ac:spMkLst>
        </pc:spChg>
        <pc:grpChg chg="del">
          <ac:chgData name="Charles Lakes" userId="ea0cd9429cdefcd6" providerId="LiveId" clId="{DD20AE19-1517-42D9-8196-C7CA1590FDD4}" dt="2022-09-10T05:16:49.074" v="43" actId="478"/>
          <ac:grpSpMkLst>
            <pc:docMk/>
            <pc:sldMk cId="1823467827" sldId="284"/>
            <ac:grpSpMk id="3" creationId="{52B967EA-23A9-7C00-D1B7-E211A1F6B3D9}"/>
          </ac:grpSpMkLst>
        </pc:grpChg>
        <pc:graphicFrameChg chg="add del mod modGraphic">
          <ac:chgData name="Charles Lakes" userId="ea0cd9429cdefcd6" providerId="LiveId" clId="{DD20AE19-1517-42D9-8196-C7CA1590FDD4}" dt="2022-09-10T05:21:11.786" v="223" actId="478"/>
          <ac:graphicFrameMkLst>
            <pc:docMk/>
            <pc:sldMk cId="1823467827" sldId="284"/>
            <ac:graphicFrameMk id="6" creationId="{0E089CBA-DC32-7DC7-3741-CBF6D064BA38}"/>
          </ac:graphicFrameMkLst>
        </pc:graphicFrameChg>
      </pc:sldChg>
      <pc:sldChg chg="addSp delSp modSp add mod modTransition delAnim modAnim modNotesTx">
        <pc:chgData name="Charles Lakes" userId="ea0cd9429cdefcd6" providerId="LiveId" clId="{DD20AE19-1517-42D9-8196-C7CA1590FDD4}" dt="2022-09-16T02:57:18.689" v="7024" actId="1037"/>
        <pc:sldMkLst>
          <pc:docMk/>
          <pc:sldMk cId="1556342068" sldId="285"/>
        </pc:sldMkLst>
        <pc:spChg chg="mod">
          <ac:chgData name="Charles Lakes" userId="ea0cd9429cdefcd6" providerId="LiveId" clId="{DD20AE19-1517-42D9-8196-C7CA1590FDD4}" dt="2022-09-10T05:40:08.383" v="684" actId="207"/>
          <ac:spMkLst>
            <pc:docMk/>
            <pc:sldMk cId="1556342068" sldId="285"/>
            <ac:spMk id="2" creationId="{6C0C99EE-0049-44A5-9FCA-A9B00EF6E4BD}"/>
          </ac:spMkLst>
        </pc:spChg>
        <pc:spChg chg="mod">
          <ac:chgData name="Charles Lakes" userId="ea0cd9429cdefcd6" providerId="LiveId" clId="{DD20AE19-1517-42D9-8196-C7CA1590FDD4}" dt="2022-09-15T16:20:42.310" v="4012" actId="1035"/>
          <ac:spMkLst>
            <pc:docMk/>
            <pc:sldMk cId="1556342068" sldId="285"/>
            <ac:spMk id="3" creationId="{8F31F51C-8D9C-4273-8DA4-A4C79853AE6F}"/>
          </ac:spMkLst>
        </pc:spChg>
        <pc:spChg chg="add del mod">
          <ac:chgData name="Charles Lakes" userId="ea0cd9429cdefcd6" providerId="LiveId" clId="{DD20AE19-1517-42D9-8196-C7CA1590FDD4}" dt="2022-09-15T20:33:32.575" v="6003" actId="478"/>
          <ac:spMkLst>
            <pc:docMk/>
            <pc:sldMk cId="1556342068" sldId="285"/>
            <ac:spMk id="5" creationId="{81FCD403-0EF4-909E-F87E-0176BFD96346}"/>
          </ac:spMkLst>
        </pc:spChg>
        <pc:spChg chg="add del mod">
          <ac:chgData name="Charles Lakes" userId="ea0cd9429cdefcd6" providerId="LiveId" clId="{DD20AE19-1517-42D9-8196-C7CA1590FDD4}" dt="2022-09-15T20:42:07.883" v="6116" actId="478"/>
          <ac:spMkLst>
            <pc:docMk/>
            <pc:sldMk cId="1556342068" sldId="285"/>
            <ac:spMk id="8" creationId="{C56295E0-7BE4-A944-C374-CAEE7041A42C}"/>
          </ac:spMkLst>
        </pc:spChg>
        <pc:picChg chg="add mod">
          <ac:chgData name="Charles Lakes" userId="ea0cd9429cdefcd6" providerId="LiveId" clId="{DD20AE19-1517-42D9-8196-C7CA1590FDD4}" dt="2022-09-16T02:57:18.689" v="7024" actId="1037"/>
          <ac:picMkLst>
            <pc:docMk/>
            <pc:sldMk cId="1556342068" sldId="285"/>
            <ac:picMk id="8" creationId="{652731C4-7FC0-44AA-4C49-BA02DB5E916B}"/>
          </ac:picMkLst>
        </pc:picChg>
        <pc:picChg chg="add mod">
          <ac:chgData name="Charles Lakes" userId="ea0cd9429cdefcd6" providerId="LiveId" clId="{DD20AE19-1517-42D9-8196-C7CA1590FDD4}" dt="2022-09-16T01:54:04.449" v="6511" actId="1038"/>
          <ac:picMkLst>
            <pc:docMk/>
            <pc:sldMk cId="1556342068" sldId="285"/>
            <ac:picMk id="10" creationId="{6835954E-0C56-D605-9B3B-473E461BC032}"/>
          </ac:picMkLst>
        </pc:picChg>
      </pc:sldChg>
      <pc:sldChg chg="addSp delSp modSp add mod ord modTransition modNotesTx">
        <pc:chgData name="Charles Lakes" userId="ea0cd9429cdefcd6" providerId="LiveId" clId="{DD20AE19-1517-42D9-8196-C7CA1590FDD4}" dt="2022-09-16T02:54:09.717" v="6927" actId="1038"/>
        <pc:sldMkLst>
          <pc:docMk/>
          <pc:sldMk cId="1198144308" sldId="286"/>
        </pc:sldMkLst>
        <pc:spChg chg="mod">
          <ac:chgData name="Charles Lakes" userId="ea0cd9429cdefcd6" providerId="LiveId" clId="{DD20AE19-1517-42D9-8196-C7CA1590FDD4}" dt="2022-09-11T01:05:00.762" v="875" actId="14100"/>
          <ac:spMkLst>
            <pc:docMk/>
            <pc:sldMk cId="1198144308" sldId="286"/>
            <ac:spMk id="2" creationId="{6C0C99EE-0049-44A5-9FCA-A9B00EF6E4BD}"/>
          </ac:spMkLst>
        </pc:spChg>
        <pc:spChg chg="mod">
          <ac:chgData name="Charles Lakes" userId="ea0cd9429cdefcd6" providerId="LiveId" clId="{DD20AE19-1517-42D9-8196-C7CA1590FDD4}" dt="2022-09-14T00:31:45.912" v="3326" actId="1036"/>
          <ac:spMkLst>
            <pc:docMk/>
            <pc:sldMk cId="1198144308" sldId="286"/>
            <ac:spMk id="3" creationId="{8F31F51C-8D9C-4273-8DA4-A4C79853AE6F}"/>
          </ac:spMkLst>
        </pc:spChg>
        <pc:spChg chg="add del mod">
          <ac:chgData name="Charles Lakes" userId="ea0cd9429cdefcd6" providerId="LiveId" clId="{DD20AE19-1517-42D9-8196-C7CA1590FDD4}" dt="2022-09-11T01:49:47.494" v="1056" actId="478"/>
          <ac:spMkLst>
            <pc:docMk/>
            <pc:sldMk cId="1198144308" sldId="286"/>
            <ac:spMk id="4" creationId="{ED7E4C62-53D2-97FB-3BFA-654F4632A630}"/>
          </ac:spMkLst>
        </pc:spChg>
        <pc:spChg chg="mod">
          <ac:chgData name="Charles Lakes" userId="ea0cd9429cdefcd6" providerId="LiveId" clId="{DD20AE19-1517-42D9-8196-C7CA1590FDD4}" dt="2022-09-11T00:46:09.914" v="732" actId="6549"/>
          <ac:spMkLst>
            <pc:docMk/>
            <pc:sldMk cId="1198144308" sldId="286"/>
            <ac:spMk id="5" creationId="{59D54B56-A6C0-3492-67EC-6ACCFE65A9D6}"/>
          </ac:spMkLst>
        </pc:spChg>
        <pc:spChg chg="add mod">
          <ac:chgData name="Charles Lakes" userId="ea0cd9429cdefcd6" providerId="LiveId" clId="{DD20AE19-1517-42D9-8196-C7CA1590FDD4}" dt="2022-09-15T20:01:57.105" v="5856" actId="20577"/>
          <ac:spMkLst>
            <pc:docMk/>
            <pc:sldMk cId="1198144308" sldId="286"/>
            <ac:spMk id="6" creationId="{71CC7DA7-830D-1347-F3C6-BB0C16190EFA}"/>
          </ac:spMkLst>
        </pc:spChg>
        <pc:spChg chg="add mod">
          <ac:chgData name="Charles Lakes" userId="ea0cd9429cdefcd6" providerId="LiveId" clId="{DD20AE19-1517-42D9-8196-C7CA1590FDD4}" dt="2022-09-14T00:31:33.111" v="3319" actId="1036"/>
          <ac:spMkLst>
            <pc:docMk/>
            <pc:sldMk cId="1198144308" sldId="286"/>
            <ac:spMk id="7" creationId="{B0B9A665-C12B-B9F4-8E9B-7F4A5161E27A}"/>
          </ac:spMkLst>
        </pc:spChg>
        <pc:picChg chg="add mod">
          <ac:chgData name="Charles Lakes" userId="ea0cd9429cdefcd6" providerId="LiveId" clId="{DD20AE19-1517-42D9-8196-C7CA1590FDD4}" dt="2022-09-16T02:53:01.163" v="6743" actId="1035"/>
          <ac:picMkLst>
            <pc:docMk/>
            <pc:sldMk cId="1198144308" sldId="286"/>
            <ac:picMk id="8" creationId="{978F2661-5A7F-FD50-7619-98543495FAA2}"/>
          </ac:picMkLst>
        </pc:picChg>
        <pc:picChg chg="add mod">
          <ac:chgData name="Charles Lakes" userId="ea0cd9429cdefcd6" providerId="LiveId" clId="{DD20AE19-1517-42D9-8196-C7CA1590FDD4}" dt="2022-09-16T02:53:50.499" v="6867" actId="1037"/>
          <ac:picMkLst>
            <pc:docMk/>
            <pc:sldMk cId="1198144308" sldId="286"/>
            <ac:picMk id="10" creationId="{F100E4F4-68A0-647A-2611-15E7ED488EBB}"/>
          </ac:picMkLst>
        </pc:picChg>
        <pc:picChg chg="add mod">
          <ac:chgData name="Charles Lakes" userId="ea0cd9429cdefcd6" providerId="LiveId" clId="{DD20AE19-1517-42D9-8196-C7CA1590FDD4}" dt="2022-09-16T02:54:09.717" v="6927" actId="1038"/>
          <ac:picMkLst>
            <pc:docMk/>
            <pc:sldMk cId="1198144308" sldId="286"/>
            <ac:picMk id="13" creationId="{E0296E30-AA49-1A47-3515-EB0340B5BA25}"/>
          </ac:picMkLst>
        </pc:picChg>
      </pc:sldChg>
      <pc:sldChg chg="addSp delSp modSp add mod ord modTransition modNotesTx">
        <pc:chgData name="Charles Lakes" userId="ea0cd9429cdefcd6" providerId="LiveId" clId="{DD20AE19-1517-42D9-8196-C7CA1590FDD4}" dt="2022-09-17T22:41:19.127" v="7510" actId="20577"/>
        <pc:sldMkLst>
          <pc:docMk/>
          <pc:sldMk cId="1740465036" sldId="287"/>
        </pc:sldMkLst>
        <pc:spChg chg="add del mod">
          <ac:chgData name="Charles Lakes" userId="ea0cd9429cdefcd6" providerId="LiveId" clId="{DD20AE19-1517-42D9-8196-C7CA1590FDD4}" dt="2022-09-11T00:56:06.303" v="812" actId="478"/>
          <ac:spMkLst>
            <pc:docMk/>
            <pc:sldMk cId="1740465036" sldId="287"/>
            <ac:spMk id="2" creationId="{6C0C99EE-0049-44A5-9FCA-A9B00EF6E4BD}"/>
          </ac:spMkLst>
        </pc:spChg>
        <pc:spChg chg="del">
          <ac:chgData name="Charles Lakes" userId="ea0cd9429cdefcd6" providerId="LiveId" clId="{DD20AE19-1517-42D9-8196-C7CA1590FDD4}" dt="2022-09-11T00:55:45.958" v="808" actId="478"/>
          <ac:spMkLst>
            <pc:docMk/>
            <pc:sldMk cId="1740465036" sldId="287"/>
            <ac:spMk id="3" creationId="{8F31F51C-8D9C-4273-8DA4-A4C79853AE6F}"/>
          </ac:spMkLst>
        </pc:spChg>
        <pc:spChg chg="add del mod">
          <ac:chgData name="Charles Lakes" userId="ea0cd9429cdefcd6" providerId="LiveId" clId="{DD20AE19-1517-42D9-8196-C7CA1590FDD4}" dt="2022-09-15T01:39:38.203" v="3750" actId="478"/>
          <ac:spMkLst>
            <pc:docMk/>
            <pc:sldMk cId="1740465036" sldId="287"/>
            <ac:spMk id="4" creationId="{0CB8405F-0912-A4A4-645F-E8E083F88BE8}"/>
          </ac:spMkLst>
        </pc:spChg>
        <pc:spChg chg="mod">
          <ac:chgData name="Charles Lakes" userId="ea0cd9429cdefcd6" providerId="LiveId" clId="{DD20AE19-1517-42D9-8196-C7CA1590FDD4}" dt="2022-09-11T00:59:38.768" v="832" actId="20577"/>
          <ac:spMkLst>
            <pc:docMk/>
            <pc:sldMk cId="1740465036" sldId="287"/>
            <ac:spMk id="5" creationId="{59D54B56-A6C0-3492-67EC-6ACCFE65A9D6}"/>
          </ac:spMkLst>
        </pc:spChg>
        <pc:spChg chg="add del mod">
          <ac:chgData name="Charles Lakes" userId="ea0cd9429cdefcd6" providerId="LiveId" clId="{DD20AE19-1517-42D9-8196-C7CA1590FDD4}" dt="2022-09-11T00:56:22.904" v="813" actId="478"/>
          <ac:spMkLst>
            <pc:docMk/>
            <pc:sldMk cId="1740465036" sldId="287"/>
            <ac:spMk id="10" creationId="{1F11ACD3-C094-D520-B8C1-CCEFF4F17996}"/>
          </ac:spMkLst>
        </pc:spChg>
        <pc:spChg chg="add del mod">
          <ac:chgData name="Charles Lakes" userId="ea0cd9429cdefcd6" providerId="LiveId" clId="{DD20AE19-1517-42D9-8196-C7CA1590FDD4}" dt="2022-09-11T00:56:06.303" v="812" actId="478"/>
          <ac:spMkLst>
            <pc:docMk/>
            <pc:sldMk cId="1740465036" sldId="287"/>
            <ac:spMk id="13" creationId="{770E8C25-9DC9-68B6-EF26-2A2913468325}"/>
          </ac:spMkLst>
        </pc:spChg>
        <pc:spChg chg="add del mod">
          <ac:chgData name="Charles Lakes" userId="ea0cd9429cdefcd6" providerId="LiveId" clId="{DD20AE19-1517-42D9-8196-C7CA1590FDD4}" dt="2022-09-15T01:40:15.185" v="3790" actId="6549"/>
          <ac:spMkLst>
            <pc:docMk/>
            <pc:sldMk cId="1740465036" sldId="287"/>
            <ac:spMk id="14" creationId="{09DD62B6-D12A-9F19-5F15-63A966EC6281}"/>
          </ac:spMkLst>
        </pc:spChg>
        <pc:picChg chg="add mod">
          <ac:chgData name="Charles Lakes" userId="ea0cd9429cdefcd6" providerId="LiveId" clId="{DD20AE19-1517-42D9-8196-C7CA1590FDD4}" dt="2022-09-11T00:50:58.740" v="782" actId="1076"/>
          <ac:picMkLst>
            <pc:docMk/>
            <pc:sldMk cId="1740465036" sldId="287"/>
            <ac:picMk id="6" creationId="{6B7D8D27-0698-590A-810D-E6D383F359CF}"/>
          </ac:picMkLst>
        </pc:picChg>
        <pc:picChg chg="add del mod">
          <ac:chgData name="Charles Lakes" userId="ea0cd9429cdefcd6" providerId="LiveId" clId="{DD20AE19-1517-42D9-8196-C7CA1590FDD4}" dt="2022-09-11T00:50:19.837" v="761" actId="478"/>
          <ac:picMkLst>
            <pc:docMk/>
            <pc:sldMk cId="1740465036" sldId="287"/>
            <ac:picMk id="8" creationId="{677AEADA-62D9-4A38-D8D8-367BFA5B9F64}"/>
          </ac:picMkLst>
        </pc:picChg>
        <pc:picChg chg="add mod">
          <ac:chgData name="Charles Lakes" userId="ea0cd9429cdefcd6" providerId="LiveId" clId="{DD20AE19-1517-42D9-8196-C7CA1590FDD4}" dt="2022-09-15T19:47:13.522" v="5844" actId="1037"/>
          <ac:picMkLst>
            <pc:docMk/>
            <pc:sldMk cId="1740465036" sldId="287"/>
            <ac:picMk id="8" creationId="{A6F3DA87-82DA-EDF9-C7CE-242A162281E3}"/>
          </ac:picMkLst>
        </pc:picChg>
        <pc:picChg chg="del">
          <ac:chgData name="Charles Lakes" userId="ea0cd9429cdefcd6" providerId="LiveId" clId="{DD20AE19-1517-42D9-8196-C7CA1590FDD4}" dt="2022-09-11T00:50:08.458" v="758" actId="478"/>
          <ac:picMkLst>
            <pc:docMk/>
            <pc:sldMk cId="1740465036" sldId="287"/>
            <ac:picMk id="11" creationId="{32D8C0BA-C355-0ACF-CE1F-71F4BF52B07E}"/>
          </ac:picMkLst>
        </pc:picChg>
      </pc:sldChg>
      <pc:sldChg chg="modSp add del mod ord">
        <pc:chgData name="Charles Lakes" userId="ea0cd9429cdefcd6" providerId="LiveId" clId="{DD20AE19-1517-42D9-8196-C7CA1590FDD4}" dt="2022-09-11T00:59:49.083" v="833" actId="2696"/>
        <pc:sldMkLst>
          <pc:docMk/>
          <pc:sldMk cId="3152126245" sldId="288"/>
        </pc:sldMkLst>
        <pc:spChg chg="mod">
          <ac:chgData name="Charles Lakes" userId="ea0cd9429cdefcd6" providerId="LiveId" clId="{DD20AE19-1517-42D9-8196-C7CA1590FDD4}" dt="2022-09-11T00:58:10.147" v="828" actId="6549"/>
          <ac:spMkLst>
            <pc:docMk/>
            <pc:sldMk cId="3152126245" sldId="288"/>
            <ac:spMk id="2" creationId="{6C0C99EE-0049-44A5-9FCA-A9B00EF6E4BD}"/>
          </ac:spMkLst>
        </pc:spChg>
        <pc:spChg chg="mod">
          <ac:chgData name="Charles Lakes" userId="ea0cd9429cdefcd6" providerId="LiveId" clId="{DD20AE19-1517-42D9-8196-C7CA1590FDD4}" dt="2022-09-11T00:58:25.921" v="830" actId="20577"/>
          <ac:spMkLst>
            <pc:docMk/>
            <pc:sldMk cId="3152126245" sldId="288"/>
            <ac:spMk id="5" creationId="{59D54B56-A6C0-3492-67EC-6ACCFE65A9D6}"/>
          </ac:spMkLst>
        </pc:spChg>
      </pc:sldChg>
      <pc:sldChg chg="addSp delSp modSp add del mod modTransition modNotesTx">
        <pc:chgData name="Charles Lakes" userId="ea0cd9429cdefcd6" providerId="LiveId" clId="{DD20AE19-1517-42D9-8196-C7CA1590FDD4}" dt="2022-09-14T00:59:27.115" v="3555" actId="47"/>
        <pc:sldMkLst>
          <pc:docMk/>
          <pc:sldMk cId="3246449556" sldId="288"/>
        </pc:sldMkLst>
        <pc:spChg chg="del mod">
          <ac:chgData name="Charles Lakes" userId="ea0cd9429cdefcd6" providerId="LiveId" clId="{DD20AE19-1517-42D9-8196-C7CA1590FDD4}" dt="2022-09-13T03:26:26.633" v="2986" actId="478"/>
          <ac:spMkLst>
            <pc:docMk/>
            <pc:sldMk cId="3246449556" sldId="288"/>
            <ac:spMk id="2" creationId="{6C0C99EE-0049-44A5-9FCA-A9B00EF6E4BD}"/>
          </ac:spMkLst>
        </pc:spChg>
        <pc:spChg chg="del mod">
          <ac:chgData name="Charles Lakes" userId="ea0cd9429cdefcd6" providerId="LiveId" clId="{DD20AE19-1517-42D9-8196-C7CA1590FDD4}" dt="2022-09-13T03:26:04.701" v="2980" actId="478"/>
          <ac:spMkLst>
            <pc:docMk/>
            <pc:sldMk cId="3246449556" sldId="288"/>
            <ac:spMk id="3" creationId="{8F31F51C-8D9C-4273-8DA4-A4C79853AE6F}"/>
          </ac:spMkLst>
        </pc:spChg>
        <pc:spChg chg="del mod">
          <ac:chgData name="Charles Lakes" userId="ea0cd9429cdefcd6" providerId="LiveId" clId="{DD20AE19-1517-42D9-8196-C7CA1590FDD4}" dt="2022-09-13T03:26:12.852" v="2982" actId="478"/>
          <ac:spMkLst>
            <pc:docMk/>
            <pc:sldMk cId="3246449556" sldId="288"/>
            <ac:spMk id="4" creationId="{ED7E4C62-53D2-97FB-3BFA-654F4632A630}"/>
          </ac:spMkLst>
        </pc:spChg>
        <pc:spChg chg="mod">
          <ac:chgData name="Charles Lakes" userId="ea0cd9429cdefcd6" providerId="LiveId" clId="{DD20AE19-1517-42D9-8196-C7CA1590FDD4}" dt="2022-09-11T01:53:44.442" v="1190" actId="20577"/>
          <ac:spMkLst>
            <pc:docMk/>
            <pc:sldMk cId="3246449556" sldId="288"/>
            <ac:spMk id="5" creationId="{59D54B56-A6C0-3492-67EC-6ACCFE65A9D6}"/>
          </ac:spMkLst>
        </pc:spChg>
        <pc:spChg chg="add del mod">
          <ac:chgData name="Charles Lakes" userId="ea0cd9429cdefcd6" providerId="LiveId" clId="{DD20AE19-1517-42D9-8196-C7CA1590FDD4}" dt="2022-09-13T03:26:20.849" v="2984" actId="478"/>
          <ac:spMkLst>
            <pc:docMk/>
            <pc:sldMk cId="3246449556" sldId="288"/>
            <ac:spMk id="7" creationId="{155497D0-8B4B-8FB8-4E63-6B1BB1CA7299}"/>
          </ac:spMkLst>
        </pc:spChg>
        <pc:spChg chg="add del mod">
          <ac:chgData name="Charles Lakes" userId="ea0cd9429cdefcd6" providerId="LiveId" clId="{DD20AE19-1517-42D9-8196-C7CA1590FDD4}" dt="2022-09-13T03:26:31.960" v="2988" actId="478"/>
          <ac:spMkLst>
            <pc:docMk/>
            <pc:sldMk cId="3246449556" sldId="288"/>
            <ac:spMk id="9" creationId="{52E96F27-582E-0EB8-8FD2-AE6F6EB7B726}"/>
          </ac:spMkLst>
        </pc:spChg>
        <pc:picChg chg="del">
          <ac:chgData name="Charles Lakes" userId="ea0cd9429cdefcd6" providerId="LiveId" clId="{DD20AE19-1517-42D9-8196-C7CA1590FDD4}" dt="2022-09-13T03:27:58.073" v="3000" actId="478"/>
          <ac:picMkLst>
            <pc:docMk/>
            <pc:sldMk cId="3246449556" sldId="288"/>
            <ac:picMk id="11" creationId="{32D8C0BA-C355-0ACF-CE1F-71F4BF52B07E}"/>
          </ac:picMkLst>
        </pc:picChg>
        <pc:picChg chg="add mod">
          <ac:chgData name="Charles Lakes" userId="ea0cd9429cdefcd6" providerId="LiveId" clId="{DD20AE19-1517-42D9-8196-C7CA1590FDD4}" dt="2022-09-13T03:30:37.562" v="3055" actId="1037"/>
          <ac:picMkLst>
            <pc:docMk/>
            <pc:sldMk cId="3246449556" sldId="288"/>
            <ac:picMk id="12" creationId="{90896BBB-B7F2-5B33-AD94-3C4AB34EDFBF}"/>
          </ac:picMkLst>
        </pc:picChg>
      </pc:sldChg>
      <pc:sldChg chg="addSp delSp modSp add mod modTransition modNotesTx">
        <pc:chgData name="Charles Lakes" userId="ea0cd9429cdefcd6" providerId="LiveId" clId="{DD20AE19-1517-42D9-8196-C7CA1590FDD4}" dt="2022-09-16T02:51:22.836" v="6600" actId="1076"/>
        <pc:sldMkLst>
          <pc:docMk/>
          <pc:sldMk cId="1518473558" sldId="289"/>
        </pc:sldMkLst>
        <pc:spChg chg="del mod">
          <ac:chgData name="Charles Lakes" userId="ea0cd9429cdefcd6" providerId="LiveId" clId="{DD20AE19-1517-42D9-8196-C7CA1590FDD4}" dt="2022-09-11T01:57:42.839" v="1305" actId="478"/>
          <ac:spMkLst>
            <pc:docMk/>
            <pc:sldMk cId="1518473558" sldId="289"/>
            <ac:spMk id="2" creationId="{6C0C99EE-0049-44A5-9FCA-A9B00EF6E4BD}"/>
          </ac:spMkLst>
        </pc:spChg>
        <pc:spChg chg="mod">
          <ac:chgData name="Charles Lakes" userId="ea0cd9429cdefcd6" providerId="LiveId" clId="{DD20AE19-1517-42D9-8196-C7CA1590FDD4}" dt="2022-09-15T19:46:06.773" v="5731" actId="1076"/>
          <ac:spMkLst>
            <pc:docMk/>
            <pc:sldMk cId="1518473558" sldId="289"/>
            <ac:spMk id="14" creationId="{F128DA9F-D95E-C386-DEF2-2E61316CE748}"/>
          </ac:spMkLst>
        </pc:spChg>
        <pc:picChg chg="add mod">
          <ac:chgData name="Charles Lakes" userId="ea0cd9429cdefcd6" providerId="LiveId" clId="{DD20AE19-1517-42D9-8196-C7CA1590FDD4}" dt="2022-09-16T02:51:22.836" v="6600" actId="1076"/>
          <ac:picMkLst>
            <pc:docMk/>
            <pc:sldMk cId="1518473558" sldId="289"/>
            <ac:picMk id="3" creationId="{ED21A035-BF16-77BB-F989-6DC75B2270EA}"/>
          </ac:picMkLst>
        </pc:picChg>
        <pc:picChg chg="add del mod">
          <ac:chgData name="Charles Lakes" userId="ea0cd9429cdefcd6" providerId="LiveId" clId="{DD20AE19-1517-42D9-8196-C7CA1590FDD4}" dt="2022-09-11T02:04:25.137" v="1318" actId="478"/>
          <ac:picMkLst>
            <pc:docMk/>
            <pc:sldMk cId="1518473558" sldId="289"/>
            <ac:picMk id="4" creationId="{34D78303-85B9-3428-8933-27A4EB293BCB}"/>
          </ac:picMkLst>
        </pc:picChg>
        <pc:picChg chg="add del mod">
          <ac:chgData name="Charles Lakes" userId="ea0cd9429cdefcd6" providerId="LiveId" clId="{DD20AE19-1517-42D9-8196-C7CA1590FDD4}" dt="2022-09-14T01:02:36.763" v="3586" actId="478"/>
          <ac:picMkLst>
            <pc:docMk/>
            <pc:sldMk cId="1518473558" sldId="289"/>
            <ac:picMk id="6" creationId="{4E34850C-F1EE-3E3D-0945-AEF225A0D846}"/>
          </ac:picMkLst>
        </pc:picChg>
      </pc:sldChg>
      <pc:sldChg chg="addSp delSp modSp add mod modTransition delAnim modAnim modNotesTx">
        <pc:chgData name="Charles Lakes" userId="ea0cd9429cdefcd6" providerId="LiveId" clId="{DD20AE19-1517-42D9-8196-C7CA1590FDD4}" dt="2022-09-15T20:02:14.362" v="5868" actId="20577"/>
        <pc:sldMkLst>
          <pc:docMk/>
          <pc:sldMk cId="2793470374" sldId="290"/>
        </pc:sldMkLst>
        <pc:spChg chg="mod">
          <ac:chgData name="Charles Lakes" userId="ea0cd9429cdefcd6" providerId="LiveId" clId="{DD20AE19-1517-42D9-8196-C7CA1590FDD4}" dt="2022-09-15T19:45:31.153" v="5664" actId="688"/>
          <ac:spMkLst>
            <pc:docMk/>
            <pc:sldMk cId="2793470374" sldId="290"/>
            <ac:spMk id="5" creationId="{59D54B56-A6C0-3492-67EC-6ACCFE65A9D6}"/>
          </ac:spMkLst>
        </pc:spChg>
        <pc:spChg chg="mod">
          <ac:chgData name="Charles Lakes" userId="ea0cd9429cdefcd6" providerId="LiveId" clId="{DD20AE19-1517-42D9-8196-C7CA1590FDD4}" dt="2022-09-15T20:02:14.362" v="5868" actId="20577"/>
          <ac:spMkLst>
            <pc:docMk/>
            <pc:sldMk cId="2793470374" sldId="290"/>
            <ac:spMk id="6" creationId="{71CC7DA7-830D-1347-F3C6-BB0C16190EFA}"/>
          </ac:spMkLst>
        </pc:spChg>
        <pc:picChg chg="add del">
          <ac:chgData name="Charles Lakes" userId="ea0cd9429cdefcd6" providerId="LiveId" clId="{DD20AE19-1517-42D9-8196-C7CA1590FDD4}" dt="2022-09-14T00:58:45.654" v="3552" actId="478"/>
          <ac:picMkLst>
            <pc:docMk/>
            <pc:sldMk cId="2793470374" sldId="290"/>
            <ac:picMk id="8" creationId="{8B8B63FE-5812-0A87-5AB2-D582C387F259}"/>
          </ac:picMkLst>
        </pc:picChg>
        <pc:picChg chg="add">
          <ac:chgData name="Charles Lakes" userId="ea0cd9429cdefcd6" providerId="LiveId" clId="{DD20AE19-1517-42D9-8196-C7CA1590FDD4}" dt="2022-09-14T00:58:48.374" v="3554" actId="22"/>
          <ac:picMkLst>
            <pc:docMk/>
            <pc:sldMk cId="2793470374" sldId="290"/>
            <ac:picMk id="10" creationId="{CF0D870B-BEC3-907B-C040-1BAB29EF602F}"/>
          </ac:picMkLst>
        </pc:picChg>
        <pc:picChg chg="del">
          <ac:chgData name="Charles Lakes" userId="ea0cd9429cdefcd6" providerId="LiveId" clId="{DD20AE19-1517-42D9-8196-C7CA1590FDD4}" dt="2022-09-14T00:58:47.260" v="3553" actId="478"/>
          <ac:picMkLst>
            <pc:docMk/>
            <pc:sldMk cId="2793470374" sldId="290"/>
            <ac:picMk id="11" creationId="{32D8C0BA-C355-0ACF-CE1F-71F4BF52B07E}"/>
          </ac:picMkLst>
        </pc:picChg>
        <pc:picChg chg="add del">
          <ac:chgData name="Charles Lakes" userId="ea0cd9429cdefcd6" providerId="LiveId" clId="{DD20AE19-1517-42D9-8196-C7CA1590FDD4}" dt="2022-09-15T19:39:54.560" v="5198" actId="478"/>
          <ac:picMkLst>
            <pc:docMk/>
            <pc:sldMk cId="2793470374" sldId="290"/>
            <ac:picMk id="13" creationId="{928C0A49-0C79-6816-C171-9F66D4196D0A}"/>
          </ac:picMkLst>
        </pc:picChg>
        <pc:picChg chg="add mod">
          <ac:chgData name="Charles Lakes" userId="ea0cd9429cdefcd6" providerId="LiveId" clId="{DD20AE19-1517-42D9-8196-C7CA1590FDD4}" dt="2022-09-15T19:41:25.179" v="5318" actId="1036"/>
          <ac:picMkLst>
            <pc:docMk/>
            <pc:sldMk cId="2793470374" sldId="290"/>
            <ac:picMk id="15" creationId="{62F79737-CA58-1CE6-36F4-A027E2409B68}"/>
          </ac:picMkLst>
        </pc:picChg>
      </pc:sldChg>
      <pc:sldChg chg="addSp modSp add mod">
        <pc:chgData name="Charles Lakes" userId="ea0cd9429cdefcd6" providerId="LiveId" clId="{DD20AE19-1517-42D9-8196-C7CA1590FDD4}" dt="2022-09-15T19:44:09.126" v="5662" actId="1036"/>
        <pc:sldMkLst>
          <pc:docMk/>
          <pc:sldMk cId="100556502" sldId="291"/>
        </pc:sldMkLst>
        <pc:spChg chg="mod">
          <ac:chgData name="Charles Lakes" userId="ea0cd9429cdefcd6" providerId="LiveId" clId="{DD20AE19-1517-42D9-8196-C7CA1590FDD4}" dt="2022-09-15T19:07:29.918" v="4027" actId="20577"/>
          <ac:spMkLst>
            <pc:docMk/>
            <pc:sldMk cId="100556502" sldId="291"/>
            <ac:spMk id="5" creationId="{59D54B56-A6C0-3492-67EC-6ACCFE65A9D6}"/>
          </ac:spMkLst>
        </pc:spChg>
        <pc:picChg chg="add mod">
          <ac:chgData name="Charles Lakes" userId="ea0cd9429cdefcd6" providerId="LiveId" clId="{DD20AE19-1517-42D9-8196-C7CA1590FDD4}" dt="2022-09-15T19:44:09.126" v="5662" actId="1036"/>
          <ac:picMkLst>
            <pc:docMk/>
            <pc:sldMk cId="100556502" sldId="291"/>
            <ac:picMk id="8" creationId="{23B9B85F-21BB-567F-0F0D-DECE5FA0E0AB}"/>
          </ac:picMkLst>
        </pc:picChg>
      </pc:sldChg>
      <pc:sldChg chg="addSp delSp modSp add mod modNotesTx">
        <pc:chgData name="Charles Lakes" userId="ea0cd9429cdefcd6" providerId="LiveId" clId="{DD20AE19-1517-42D9-8196-C7CA1590FDD4}" dt="2022-09-15T20:30:44.709" v="5998" actId="1038"/>
        <pc:sldMkLst>
          <pc:docMk/>
          <pc:sldMk cId="1559259012" sldId="292"/>
        </pc:sldMkLst>
        <pc:spChg chg="mod">
          <ac:chgData name="Charles Lakes" userId="ea0cd9429cdefcd6" providerId="LiveId" clId="{DD20AE19-1517-42D9-8196-C7CA1590FDD4}" dt="2022-09-15T19:12:46.188" v="4347" actId="122"/>
          <ac:spMkLst>
            <pc:docMk/>
            <pc:sldMk cId="1559259012" sldId="292"/>
            <ac:spMk id="2" creationId="{6C0C99EE-0049-44A5-9FCA-A9B00EF6E4BD}"/>
          </ac:spMkLst>
        </pc:spChg>
        <pc:spChg chg="del mod">
          <ac:chgData name="Charles Lakes" userId="ea0cd9429cdefcd6" providerId="LiveId" clId="{DD20AE19-1517-42D9-8196-C7CA1590FDD4}" dt="2022-09-15T19:08:27.495" v="4034" actId="478"/>
          <ac:spMkLst>
            <pc:docMk/>
            <pc:sldMk cId="1559259012" sldId="292"/>
            <ac:spMk id="3" creationId="{8F31F51C-8D9C-4273-8DA4-A4C79853AE6F}"/>
          </ac:spMkLst>
        </pc:spChg>
        <pc:spChg chg="del">
          <ac:chgData name="Charles Lakes" userId="ea0cd9429cdefcd6" providerId="LiveId" clId="{DD20AE19-1517-42D9-8196-C7CA1590FDD4}" dt="2022-09-15T19:08:49.449" v="4037" actId="478"/>
          <ac:spMkLst>
            <pc:docMk/>
            <pc:sldMk cId="1559259012" sldId="292"/>
            <ac:spMk id="5" creationId="{59D54B56-A6C0-3492-67EC-6ACCFE65A9D6}"/>
          </ac:spMkLst>
        </pc:spChg>
        <pc:spChg chg="del mod">
          <ac:chgData name="Charles Lakes" userId="ea0cd9429cdefcd6" providerId="LiveId" clId="{DD20AE19-1517-42D9-8196-C7CA1590FDD4}" dt="2022-09-15T19:08:36.754" v="4036" actId="478"/>
          <ac:spMkLst>
            <pc:docMk/>
            <pc:sldMk cId="1559259012" sldId="292"/>
            <ac:spMk id="6" creationId="{71CC7DA7-830D-1347-F3C6-BB0C16190EFA}"/>
          </ac:spMkLst>
        </pc:spChg>
        <pc:spChg chg="del mod">
          <ac:chgData name="Charles Lakes" userId="ea0cd9429cdefcd6" providerId="LiveId" clId="{DD20AE19-1517-42D9-8196-C7CA1590FDD4}" dt="2022-09-15T19:42:33.036" v="5322" actId="478"/>
          <ac:spMkLst>
            <pc:docMk/>
            <pc:sldMk cId="1559259012" sldId="292"/>
            <ac:spMk id="7" creationId="{B0B9A665-C12B-B9F4-8E9B-7F4A5161E27A}"/>
          </ac:spMkLst>
        </pc:spChg>
        <pc:spChg chg="add del mod">
          <ac:chgData name="Charles Lakes" userId="ea0cd9429cdefcd6" providerId="LiveId" clId="{DD20AE19-1517-42D9-8196-C7CA1590FDD4}" dt="2022-09-15T19:09:03.327" v="4039" actId="478"/>
          <ac:spMkLst>
            <pc:docMk/>
            <pc:sldMk cId="1559259012" sldId="292"/>
            <ac:spMk id="11" creationId="{590D18A4-4ED1-E2EC-E8AA-E79D3629B7E0}"/>
          </ac:spMkLst>
        </pc:spChg>
        <pc:spChg chg="add mod">
          <ac:chgData name="Charles Lakes" userId="ea0cd9429cdefcd6" providerId="LiveId" clId="{DD20AE19-1517-42D9-8196-C7CA1590FDD4}" dt="2022-09-15T19:45:45.163" v="5729" actId="1035"/>
          <ac:spMkLst>
            <pc:docMk/>
            <pc:sldMk cId="1559259012" sldId="292"/>
            <ac:spMk id="13" creationId="{06AFC4C5-2AF9-952B-2AB6-2332F30E660B}"/>
          </ac:spMkLst>
        </pc:spChg>
        <pc:picChg chg="add mod ord">
          <ac:chgData name="Charles Lakes" userId="ea0cd9429cdefcd6" providerId="LiveId" clId="{DD20AE19-1517-42D9-8196-C7CA1590FDD4}" dt="2022-09-15T19:42:38.724" v="5324" actId="1076"/>
          <ac:picMkLst>
            <pc:docMk/>
            <pc:sldMk cId="1559259012" sldId="292"/>
            <ac:picMk id="8" creationId="{E6B9D17E-F13C-0D02-DD0C-528D222CBD4C}"/>
          </ac:picMkLst>
        </pc:picChg>
        <pc:picChg chg="add mod ord">
          <ac:chgData name="Charles Lakes" userId="ea0cd9429cdefcd6" providerId="LiveId" clId="{DD20AE19-1517-42D9-8196-C7CA1590FDD4}" dt="2022-09-15T20:30:44.709" v="5998" actId="1038"/>
          <ac:picMkLst>
            <pc:docMk/>
            <pc:sldMk cId="1559259012" sldId="292"/>
            <ac:picMk id="15" creationId="{7D5CC4F7-A806-FFA9-474D-5765F4D4FCD5}"/>
          </ac:picMkLst>
        </pc:picChg>
      </pc:sldChg>
      <pc:sldChg chg="addSp delSp modSp add mod modNotesTx">
        <pc:chgData name="Charles Lakes" userId="ea0cd9429cdefcd6" providerId="LiveId" clId="{DD20AE19-1517-42D9-8196-C7CA1590FDD4}" dt="2022-09-15T20:31:26.121" v="6000" actId="167"/>
        <pc:sldMkLst>
          <pc:docMk/>
          <pc:sldMk cId="56593735" sldId="293"/>
        </pc:sldMkLst>
        <pc:spChg chg="mod">
          <ac:chgData name="Charles Lakes" userId="ea0cd9429cdefcd6" providerId="LiveId" clId="{DD20AE19-1517-42D9-8196-C7CA1590FDD4}" dt="2022-09-15T19:15:06.199" v="4424" actId="20577"/>
          <ac:spMkLst>
            <pc:docMk/>
            <pc:sldMk cId="56593735" sldId="293"/>
            <ac:spMk id="2" creationId="{6C0C99EE-0049-44A5-9FCA-A9B00EF6E4BD}"/>
          </ac:spMkLst>
        </pc:spChg>
        <pc:spChg chg="del mod">
          <ac:chgData name="Charles Lakes" userId="ea0cd9429cdefcd6" providerId="LiveId" clId="{DD20AE19-1517-42D9-8196-C7CA1590FDD4}" dt="2022-09-15T19:43:12.430" v="5452" actId="478"/>
          <ac:spMkLst>
            <pc:docMk/>
            <pc:sldMk cId="56593735" sldId="293"/>
            <ac:spMk id="7" creationId="{B0B9A665-C12B-B9F4-8E9B-7F4A5161E27A}"/>
          </ac:spMkLst>
        </pc:spChg>
        <pc:picChg chg="add mod ord">
          <ac:chgData name="Charles Lakes" userId="ea0cd9429cdefcd6" providerId="LiveId" clId="{DD20AE19-1517-42D9-8196-C7CA1590FDD4}" dt="2022-09-15T20:30:27.167" v="5986" actId="1037"/>
          <ac:picMkLst>
            <pc:docMk/>
            <pc:sldMk cId="56593735" sldId="293"/>
            <ac:picMk id="4" creationId="{3183E96F-64D3-B807-4EED-DE51F02F8FA7}"/>
          </ac:picMkLst>
        </pc:picChg>
        <pc:picChg chg="add mod">
          <ac:chgData name="Charles Lakes" userId="ea0cd9429cdefcd6" providerId="LiveId" clId="{DD20AE19-1517-42D9-8196-C7CA1590FDD4}" dt="2022-09-15T19:42:57.396" v="5449" actId="1036"/>
          <ac:picMkLst>
            <pc:docMk/>
            <pc:sldMk cId="56593735" sldId="293"/>
            <ac:picMk id="6" creationId="{D4AAA178-6BAA-EE4D-7DD4-EC5FDD685BB8}"/>
          </ac:picMkLst>
        </pc:picChg>
        <pc:picChg chg="del">
          <ac:chgData name="Charles Lakes" userId="ea0cd9429cdefcd6" providerId="LiveId" clId="{DD20AE19-1517-42D9-8196-C7CA1590FDD4}" dt="2022-09-15T19:14:53.329" v="4383" actId="478"/>
          <ac:picMkLst>
            <pc:docMk/>
            <pc:sldMk cId="56593735" sldId="293"/>
            <ac:picMk id="8" creationId="{E6B9D17E-F13C-0D02-DD0C-528D222CBD4C}"/>
          </ac:picMkLst>
        </pc:picChg>
        <pc:picChg chg="add ord">
          <ac:chgData name="Charles Lakes" userId="ea0cd9429cdefcd6" providerId="LiveId" clId="{DD20AE19-1517-42D9-8196-C7CA1590FDD4}" dt="2022-09-15T20:31:26.121" v="6000" actId="167"/>
          <ac:picMkLst>
            <pc:docMk/>
            <pc:sldMk cId="56593735" sldId="293"/>
            <ac:picMk id="11" creationId="{BCDFEFDB-D947-AD67-ED4B-2CEC7A18D2B9}"/>
          </ac:picMkLst>
        </pc:picChg>
      </pc:sldChg>
      <pc:sldChg chg="addSp delSp modSp add mod modNotesTx">
        <pc:chgData name="Charles Lakes" userId="ea0cd9429cdefcd6" providerId="LiveId" clId="{DD20AE19-1517-42D9-8196-C7CA1590FDD4}" dt="2022-09-15T19:43:51.204" v="5570" actId="478"/>
        <pc:sldMkLst>
          <pc:docMk/>
          <pc:sldMk cId="2115275506" sldId="294"/>
        </pc:sldMkLst>
        <pc:spChg chg="mod">
          <ac:chgData name="Charles Lakes" userId="ea0cd9429cdefcd6" providerId="LiveId" clId="{DD20AE19-1517-42D9-8196-C7CA1590FDD4}" dt="2022-09-15T19:20:45.543" v="4736" actId="20577"/>
          <ac:spMkLst>
            <pc:docMk/>
            <pc:sldMk cId="2115275506" sldId="294"/>
            <ac:spMk id="2" creationId="{6C0C99EE-0049-44A5-9FCA-A9B00EF6E4BD}"/>
          </ac:spMkLst>
        </pc:spChg>
        <pc:spChg chg="del mod">
          <ac:chgData name="Charles Lakes" userId="ea0cd9429cdefcd6" providerId="LiveId" clId="{DD20AE19-1517-42D9-8196-C7CA1590FDD4}" dt="2022-09-15T19:43:51.204" v="5570" actId="478"/>
          <ac:spMkLst>
            <pc:docMk/>
            <pc:sldMk cId="2115275506" sldId="294"/>
            <ac:spMk id="7" creationId="{B0B9A665-C12B-B9F4-8E9B-7F4A5161E27A}"/>
          </ac:spMkLst>
        </pc:spChg>
        <pc:picChg chg="del mod">
          <ac:chgData name="Charles Lakes" userId="ea0cd9429cdefcd6" providerId="LiveId" clId="{DD20AE19-1517-42D9-8196-C7CA1590FDD4}" dt="2022-09-15T19:20:24.853" v="4707" actId="478"/>
          <ac:picMkLst>
            <pc:docMk/>
            <pc:sldMk cId="2115275506" sldId="294"/>
            <ac:picMk id="4" creationId="{3183E96F-64D3-B807-4EED-DE51F02F8FA7}"/>
          </ac:picMkLst>
        </pc:picChg>
        <pc:picChg chg="add mod ord">
          <ac:chgData name="Charles Lakes" userId="ea0cd9429cdefcd6" providerId="LiveId" clId="{DD20AE19-1517-42D9-8196-C7CA1590FDD4}" dt="2022-09-15T19:43:43.295" v="5568" actId="167"/>
          <ac:picMkLst>
            <pc:docMk/>
            <pc:sldMk cId="2115275506" sldId="294"/>
            <ac:picMk id="5" creationId="{B7907A9B-48F6-26B9-5C6F-86F6BF4C48D8}"/>
          </ac:picMkLst>
        </pc:picChg>
        <pc:picChg chg="add mod">
          <ac:chgData name="Charles Lakes" userId="ea0cd9429cdefcd6" providerId="LiveId" clId="{DD20AE19-1517-42D9-8196-C7CA1590FDD4}" dt="2022-09-15T19:43:35.945" v="5567" actId="1036"/>
          <ac:picMkLst>
            <pc:docMk/>
            <pc:sldMk cId="2115275506" sldId="294"/>
            <ac:picMk id="8" creationId="{F6F15CB1-53A2-010E-FF00-F9C761FE1007}"/>
          </ac:picMkLst>
        </pc:picChg>
      </pc:sldChg>
    </pc:docChg>
  </pc:docChgLst>
  <pc:docChgLst>
    <pc:chgData name="Charles Lakes" userId="ea0cd9429cdefcd6" providerId="LiveId" clId="{432D8023-7A6E-413D-A4D0-3992512CA1F6}"/>
    <pc:docChg chg="undo custSel addSld delSld modSld sldOrd delMainMaster">
      <pc:chgData name="Charles Lakes" userId="ea0cd9429cdefcd6" providerId="LiveId" clId="{432D8023-7A6E-413D-A4D0-3992512CA1F6}" dt="2022-08-18T20:20:21.237" v="4786" actId="14100"/>
      <pc:docMkLst>
        <pc:docMk/>
      </pc:docMkLst>
      <pc:sldChg chg="addSp delSp modSp mod modNotesTx">
        <pc:chgData name="Charles Lakes" userId="ea0cd9429cdefcd6" providerId="LiveId" clId="{432D8023-7A6E-413D-A4D0-3992512CA1F6}" dt="2022-08-18T19:35:55.925" v="4723" actId="20577"/>
        <pc:sldMkLst>
          <pc:docMk/>
          <pc:sldMk cId="1247838862" sldId="256"/>
        </pc:sldMkLst>
        <pc:spChg chg="mod">
          <ac:chgData name="Charles Lakes" userId="ea0cd9429cdefcd6" providerId="LiveId" clId="{432D8023-7A6E-413D-A4D0-3992512CA1F6}" dt="2022-08-10T01:25:05.798" v="3463" actId="207"/>
          <ac:spMkLst>
            <pc:docMk/>
            <pc:sldMk cId="1247838862" sldId="256"/>
            <ac:spMk id="2" creationId="{6C0C99EE-0049-44A5-9FCA-A9B00EF6E4BD}"/>
          </ac:spMkLst>
        </pc:spChg>
        <pc:spChg chg="del mod">
          <ac:chgData name="Charles Lakes" userId="ea0cd9429cdefcd6" providerId="LiveId" clId="{432D8023-7A6E-413D-A4D0-3992512CA1F6}" dt="2022-08-08T03:21:58.307" v="47" actId="478"/>
          <ac:spMkLst>
            <pc:docMk/>
            <pc:sldMk cId="1247838862" sldId="256"/>
            <ac:spMk id="3" creationId="{8F31F51C-8D9C-4273-8DA4-A4C79853AE6F}"/>
          </ac:spMkLst>
        </pc:spChg>
        <pc:spChg chg="add del mod">
          <ac:chgData name="Charles Lakes" userId="ea0cd9429cdefcd6" providerId="LiveId" clId="{432D8023-7A6E-413D-A4D0-3992512CA1F6}" dt="2022-08-08T03:46:37.278" v="270" actId="478"/>
          <ac:spMkLst>
            <pc:docMk/>
            <pc:sldMk cId="1247838862" sldId="256"/>
            <ac:spMk id="5" creationId="{49CC104B-0CB6-F022-DCBF-B704CA9ACDD8}"/>
          </ac:spMkLst>
        </pc:spChg>
        <pc:spChg chg="mod">
          <ac:chgData name="Charles Lakes" userId="ea0cd9429cdefcd6" providerId="LiveId" clId="{432D8023-7A6E-413D-A4D0-3992512CA1F6}" dt="2022-08-09T23:13:20.126" v="845" actId="255"/>
          <ac:spMkLst>
            <pc:docMk/>
            <pc:sldMk cId="1247838862" sldId="256"/>
            <ac:spMk id="7" creationId="{22E09152-22B5-4D5B-9984-AF57DCAA4F37}"/>
          </ac:spMkLst>
        </pc:spChg>
        <pc:picChg chg="add mod">
          <ac:chgData name="Charles Lakes" userId="ea0cd9429cdefcd6" providerId="LiveId" clId="{432D8023-7A6E-413D-A4D0-3992512CA1F6}" dt="2022-08-10T00:25:24.939" v="2521" actId="1076"/>
          <ac:picMkLst>
            <pc:docMk/>
            <pc:sldMk cId="1247838862" sldId="256"/>
            <ac:picMk id="4" creationId="{1020F783-18FF-90F8-F25F-8342ABACC08A}"/>
          </ac:picMkLst>
        </pc:picChg>
        <pc:picChg chg="add mod modCrop">
          <ac:chgData name="Charles Lakes" userId="ea0cd9429cdefcd6" providerId="LiveId" clId="{432D8023-7A6E-413D-A4D0-3992512CA1F6}" dt="2022-08-10T01:26:33.632" v="3467" actId="1038"/>
          <ac:picMkLst>
            <pc:docMk/>
            <pc:sldMk cId="1247838862" sldId="256"/>
            <ac:picMk id="5" creationId="{F73ADF06-DADA-D946-1536-121ED6FDF46F}"/>
          </ac:picMkLst>
        </pc:picChg>
      </pc:sldChg>
      <pc:sldChg chg="addSp delSp modSp mod ord modTransition modNotesTx">
        <pc:chgData name="Charles Lakes" userId="ea0cd9429cdefcd6" providerId="LiveId" clId="{432D8023-7A6E-413D-A4D0-3992512CA1F6}" dt="2022-08-10T01:45:44.659" v="3503"/>
        <pc:sldMkLst>
          <pc:docMk/>
          <pc:sldMk cId="839214327" sldId="257"/>
        </pc:sldMkLst>
        <pc:spChg chg="mod">
          <ac:chgData name="Charles Lakes" userId="ea0cd9429cdefcd6" providerId="LiveId" clId="{432D8023-7A6E-413D-A4D0-3992512CA1F6}" dt="2022-08-09T23:24:37.914" v="1524" actId="207"/>
          <ac:spMkLst>
            <pc:docMk/>
            <pc:sldMk cId="839214327" sldId="257"/>
            <ac:spMk id="2" creationId="{6C0C99EE-0049-44A5-9FCA-A9B00EF6E4BD}"/>
          </ac:spMkLst>
        </pc:spChg>
        <pc:spChg chg="mod">
          <ac:chgData name="Charles Lakes" userId="ea0cd9429cdefcd6" providerId="LiveId" clId="{432D8023-7A6E-413D-A4D0-3992512CA1F6}" dt="2022-08-10T00:36:38.987" v="3086" actId="27636"/>
          <ac:spMkLst>
            <pc:docMk/>
            <pc:sldMk cId="839214327" sldId="257"/>
            <ac:spMk id="3" creationId="{8F31F51C-8D9C-4273-8DA4-A4C79853AE6F}"/>
          </ac:spMkLst>
        </pc:spChg>
        <pc:spChg chg="del">
          <ac:chgData name="Charles Lakes" userId="ea0cd9429cdefcd6" providerId="LiveId" clId="{432D8023-7A6E-413D-A4D0-3992512CA1F6}" dt="2022-08-08T03:39:48.304" v="229" actId="478"/>
          <ac:spMkLst>
            <pc:docMk/>
            <pc:sldMk cId="839214327" sldId="257"/>
            <ac:spMk id="6" creationId="{A50C17E1-1592-4B2D-8E5B-423603982051}"/>
          </ac:spMkLst>
        </pc:spChg>
        <pc:spChg chg="add">
          <ac:chgData name="Charles Lakes" userId="ea0cd9429cdefcd6" providerId="LiveId" clId="{432D8023-7A6E-413D-A4D0-3992512CA1F6}" dt="2022-08-08T18:20:22.656" v="514" actId="26606"/>
          <ac:spMkLst>
            <pc:docMk/>
            <pc:sldMk cId="839214327" sldId="257"/>
            <ac:spMk id="23" creationId="{A1EE3CC7-2194-4DE5-B62A-44A7077D05FD}"/>
          </ac:spMkLst>
        </pc:spChg>
        <pc:spChg chg="add">
          <ac:chgData name="Charles Lakes" userId="ea0cd9429cdefcd6" providerId="LiveId" clId="{432D8023-7A6E-413D-A4D0-3992512CA1F6}" dt="2022-08-08T18:20:22.656" v="514" actId="26606"/>
          <ac:spMkLst>
            <pc:docMk/>
            <pc:sldMk cId="839214327" sldId="257"/>
            <ac:spMk id="24" creationId="{5C86F7B6-C089-4557-B97A-3E9D42392935}"/>
          </ac:spMkLst>
        </pc:spChg>
        <pc:spChg chg="add">
          <ac:chgData name="Charles Lakes" userId="ea0cd9429cdefcd6" providerId="LiveId" clId="{432D8023-7A6E-413D-A4D0-3992512CA1F6}" dt="2022-08-08T18:20:22.656" v="514" actId="26606"/>
          <ac:spMkLst>
            <pc:docMk/>
            <pc:sldMk cId="839214327" sldId="257"/>
            <ac:spMk id="26" creationId="{47130899-E4D0-4FB2-BA18-591F0CA89EB8}"/>
          </ac:spMkLst>
        </pc:spChg>
        <pc:picChg chg="del mod">
          <ac:chgData name="Charles Lakes" userId="ea0cd9429cdefcd6" providerId="LiveId" clId="{432D8023-7A6E-413D-A4D0-3992512CA1F6}" dt="2022-08-08T03:39:48.304" v="229" actId="478"/>
          <ac:picMkLst>
            <pc:docMk/>
            <pc:sldMk cId="839214327" sldId="257"/>
            <ac:picMk id="5" creationId="{DA93FD97-2A18-4D48-9358-15D10E64B709}"/>
          </ac:picMkLst>
        </pc:picChg>
        <pc:picChg chg="add mod">
          <ac:chgData name="Charles Lakes" userId="ea0cd9429cdefcd6" providerId="LiveId" clId="{432D8023-7A6E-413D-A4D0-3992512CA1F6}" dt="2022-08-08T18:20:22.656" v="514" actId="26606"/>
          <ac:picMkLst>
            <pc:docMk/>
            <pc:sldMk cId="839214327" sldId="257"/>
            <ac:picMk id="7" creationId="{BDAD31D1-8158-9945-1462-991FA4EFBC60}"/>
          </ac:picMkLst>
        </pc:picChg>
        <pc:picChg chg="add del mod">
          <ac:chgData name="Charles Lakes" userId="ea0cd9429cdefcd6" providerId="LiveId" clId="{432D8023-7A6E-413D-A4D0-3992512CA1F6}" dt="2022-08-08T18:16:23.140" v="507" actId="478"/>
          <ac:picMkLst>
            <pc:docMk/>
            <pc:sldMk cId="839214327" sldId="257"/>
            <ac:picMk id="9" creationId="{A9144747-45FA-AF53-2172-012BABB2E406}"/>
          </ac:picMkLst>
        </pc:picChg>
        <pc:picChg chg="add del mod">
          <ac:chgData name="Charles Lakes" userId="ea0cd9429cdefcd6" providerId="LiveId" clId="{432D8023-7A6E-413D-A4D0-3992512CA1F6}" dt="2022-08-08T18:16:21.196" v="506" actId="478"/>
          <ac:picMkLst>
            <pc:docMk/>
            <pc:sldMk cId="839214327" sldId="257"/>
            <ac:picMk id="11" creationId="{F3A56A17-4815-7A42-1231-2BC732642F3C}"/>
          </ac:picMkLst>
        </pc:picChg>
        <pc:picChg chg="add mod">
          <ac:chgData name="Charles Lakes" userId="ea0cd9429cdefcd6" providerId="LiveId" clId="{432D8023-7A6E-413D-A4D0-3992512CA1F6}" dt="2022-08-08T18:20:22.656" v="514" actId="26606"/>
          <ac:picMkLst>
            <pc:docMk/>
            <pc:sldMk cId="839214327" sldId="257"/>
            <ac:picMk id="13" creationId="{F8D656F4-43ED-DCB6-4DF8-94D771DEBF80}"/>
          </ac:picMkLst>
        </pc:picChg>
        <pc:picChg chg="add mod ord">
          <ac:chgData name="Charles Lakes" userId="ea0cd9429cdefcd6" providerId="LiveId" clId="{432D8023-7A6E-413D-A4D0-3992512CA1F6}" dt="2022-08-08T18:20:22.656" v="514" actId="26606"/>
          <ac:picMkLst>
            <pc:docMk/>
            <pc:sldMk cId="839214327" sldId="257"/>
            <ac:picMk id="15" creationId="{9FFB4928-C91E-4310-2AFE-4B87A8B5400A}"/>
          </ac:picMkLst>
        </pc:picChg>
        <pc:picChg chg="add mod">
          <ac:chgData name="Charles Lakes" userId="ea0cd9429cdefcd6" providerId="LiveId" clId="{432D8023-7A6E-413D-A4D0-3992512CA1F6}" dt="2022-08-08T18:20:22.656" v="514" actId="26606"/>
          <ac:picMkLst>
            <pc:docMk/>
            <pc:sldMk cId="839214327" sldId="257"/>
            <ac:picMk id="17" creationId="{A11383EE-A9CB-970C-FC76-047FEFD59B19}"/>
          </ac:picMkLst>
        </pc:picChg>
        <pc:picChg chg="add del mod">
          <ac:chgData name="Charles Lakes" userId="ea0cd9429cdefcd6" providerId="LiveId" clId="{432D8023-7A6E-413D-A4D0-3992512CA1F6}" dt="2022-08-08T18:16:25.034" v="508" actId="478"/>
          <ac:picMkLst>
            <pc:docMk/>
            <pc:sldMk cId="839214327" sldId="257"/>
            <ac:picMk id="19" creationId="{B14822E7-AFF0-73E8-E9C6-0C230209ACC6}"/>
          </ac:picMkLst>
        </pc:picChg>
        <pc:picChg chg="add del mod">
          <ac:chgData name="Charles Lakes" userId="ea0cd9429cdefcd6" providerId="LiveId" clId="{432D8023-7A6E-413D-A4D0-3992512CA1F6}" dt="2022-08-08T18:16:04.317" v="502" actId="478"/>
          <ac:picMkLst>
            <pc:docMk/>
            <pc:sldMk cId="839214327" sldId="257"/>
            <ac:picMk id="20" creationId="{63367CFE-416F-7883-7472-EF9BD7076A84}"/>
          </ac:picMkLst>
        </pc:picChg>
        <pc:picChg chg="add del mod">
          <ac:chgData name="Charles Lakes" userId="ea0cd9429cdefcd6" providerId="LiveId" clId="{432D8023-7A6E-413D-A4D0-3992512CA1F6}" dt="2022-08-08T18:16:02.084" v="501" actId="478"/>
          <ac:picMkLst>
            <pc:docMk/>
            <pc:sldMk cId="839214327" sldId="257"/>
            <ac:picMk id="21" creationId="{3716EC1D-7784-75DD-9784-15640FBA0E3E}"/>
          </ac:picMkLst>
        </pc:picChg>
        <pc:picChg chg="add del mod">
          <ac:chgData name="Charles Lakes" userId="ea0cd9429cdefcd6" providerId="LiveId" clId="{432D8023-7A6E-413D-A4D0-3992512CA1F6}" dt="2022-08-08T18:15:58.904" v="500" actId="478"/>
          <ac:picMkLst>
            <pc:docMk/>
            <pc:sldMk cId="839214327" sldId="257"/>
            <ac:picMk id="22" creationId="{EC696FD3-5592-7D65-3AA8-5E2CA9DDDFFD}"/>
          </ac:picMkLst>
        </pc:picChg>
      </pc:sldChg>
      <pc:sldChg chg="addSp delSp modSp mod setBg modNotesTx">
        <pc:chgData name="Charles Lakes" userId="ea0cd9429cdefcd6" providerId="LiveId" clId="{432D8023-7A6E-413D-A4D0-3992512CA1F6}" dt="2022-08-15T03:36:40.846" v="4288" actId="20577"/>
        <pc:sldMkLst>
          <pc:docMk/>
          <pc:sldMk cId="4005420128" sldId="258"/>
        </pc:sldMkLst>
        <pc:spChg chg="mod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2" creationId="{6C0C99EE-0049-44A5-9FCA-A9B00EF6E4BD}"/>
          </ac:spMkLst>
        </pc:spChg>
        <pc:spChg chg="mod">
          <ac:chgData name="Charles Lakes" userId="ea0cd9429cdefcd6" providerId="LiveId" clId="{432D8023-7A6E-413D-A4D0-3992512CA1F6}" dt="2022-08-15T03:36:40.846" v="4288" actId="20577"/>
          <ac:spMkLst>
            <pc:docMk/>
            <pc:sldMk cId="4005420128" sldId="258"/>
            <ac:spMk id="3" creationId="{8F31F51C-8D9C-4273-8DA4-A4C79853AE6F}"/>
          </ac:spMkLst>
        </pc:spChg>
        <pc:spChg chg="ord">
          <ac:chgData name="Charles Lakes" userId="ea0cd9429cdefcd6" providerId="LiveId" clId="{432D8023-7A6E-413D-A4D0-3992512CA1F6}" dt="2022-08-10T02:43:12.060" v="3575" actId="26606"/>
          <ac:spMkLst>
            <pc:docMk/>
            <pc:sldMk cId="4005420128" sldId="258"/>
            <ac:spMk id="4" creationId="{10E5F221-0419-4800-AA5B-E60309399C05}"/>
          </ac:spMkLst>
        </pc:spChg>
        <pc:spChg chg="add mod">
          <ac:chgData name="Charles Lakes" userId="ea0cd9429cdefcd6" providerId="LiveId" clId="{432D8023-7A6E-413D-A4D0-3992512CA1F6}" dt="2022-08-10T21:39:26.161" v="3764" actId="2085"/>
          <ac:spMkLst>
            <pc:docMk/>
            <pc:sldMk cId="4005420128" sldId="258"/>
            <ac:spMk id="11" creationId="{D90F6468-5E5E-512E-5F22-7BC0D0546D1C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15" creationId="{87594380-7025-4997-AD15-9AB8A811A0A1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17" creationId="{FF19E647-F6F0-4ABE-B7B9-F27F45A457FA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21" creationId="{FA2289DB-F4F2-44AA-8ED3-0141E331B7AA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23" creationId="{44C115A1-A2B9-496D-8FC5-3B6AA2BC9C8F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25" creationId="{29FA7D49-FB1E-4C96-AD88-49252278DBD1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30" creationId="{87594380-7025-4997-AD15-9AB8A811A0A1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32" creationId="{FF19E647-F6F0-4ABE-B7B9-F27F45A457FA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36" creationId="{FA2289DB-F4F2-44AA-8ED3-0141E331B7AA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38" creationId="{44C115A1-A2B9-496D-8FC5-3B6AA2BC9C8F}"/>
          </ac:spMkLst>
        </pc:spChg>
        <pc:spChg chg="add del">
          <ac:chgData name="Charles Lakes" userId="ea0cd9429cdefcd6" providerId="LiveId" clId="{432D8023-7A6E-413D-A4D0-3992512CA1F6}" dt="2022-08-10T21:38:41.679" v="3760" actId="26606"/>
          <ac:spMkLst>
            <pc:docMk/>
            <pc:sldMk cId="4005420128" sldId="258"/>
            <ac:spMk id="40" creationId="{29FA7D49-FB1E-4C96-AD88-49252278DBD1}"/>
          </ac:spMkLst>
        </pc:spChg>
        <pc:picChg chg="add mod ord">
          <ac:chgData name="Charles Lakes" userId="ea0cd9429cdefcd6" providerId="LiveId" clId="{432D8023-7A6E-413D-A4D0-3992512CA1F6}" dt="2022-08-10T02:43:23.431" v="3580" actId="27614"/>
          <ac:picMkLst>
            <pc:docMk/>
            <pc:sldMk cId="4005420128" sldId="258"/>
            <ac:picMk id="6" creationId="{02F908FB-3449-4F6B-574B-7894EFDAD171}"/>
          </ac:picMkLst>
        </pc:picChg>
        <pc:picChg chg="add mod">
          <ac:chgData name="Charles Lakes" userId="ea0cd9429cdefcd6" providerId="LiveId" clId="{432D8023-7A6E-413D-A4D0-3992512CA1F6}" dt="2022-08-10T02:43:23.029" v="3578" actId="27614"/>
          <ac:picMkLst>
            <pc:docMk/>
            <pc:sldMk cId="4005420128" sldId="258"/>
            <ac:picMk id="8" creationId="{E17D1B4D-2B79-A27B-8ADA-31FD1B60C6C1}"/>
          </ac:picMkLst>
        </pc:picChg>
        <pc:picChg chg="add mod">
          <ac:chgData name="Charles Lakes" userId="ea0cd9429cdefcd6" providerId="LiveId" clId="{432D8023-7A6E-413D-A4D0-3992512CA1F6}" dt="2022-08-10T02:43:23.431" v="3581" actId="962"/>
          <ac:picMkLst>
            <pc:docMk/>
            <pc:sldMk cId="4005420128" sldId="258"/>
            <ac:picMk id="10" creationId="{8194408F-3F09-F0BD-E5DC-E2634A6A92A7}"/>
          </ac:picMkLst>
        </pc:picChg>
        <pc:cxnChg chg="add del">
          <ac:chgData name="Charles Lakes" userId="ea0cd9429cdefcd6" providerId="LiveId" clId="{432D8023-7A6E-413D-A4D0-3992512CA1F6}" dt="2022-08-10T21:38:41.679" v="3760" actId="26606"/>
          <ac:cxnSpMkLst>
            <pc:docMk/>
            <pc:sldMk cId="4005420128" sldId="258"/>
            <ac:cxnSpMk id="19" creationId="{92BFA6EF-C8B5-4562-9718-3167CB1C9C27}"/>
          </ac:cxnSpMkLst>
        </pc:cxnChg>
        <pc:cxnChg chg="add del">
          <ac:chgData name="Charles Lakes" userId="ea0cd9429cdefcd6" providerId="LiveId" clId="{432D8023-7A6E-413D-A4D0-3992512CA1F6}" dt="2022-08-10T21:38:41.679" v="3760" actId="26606"/>
          <ac:cxnSpMkLst>
            <pc:docMk/>
            <pc:sldMk cId="4005420128" sldId="258"/>
            <ac:cxnSpMk id="34" creationId="{92BFA6EF-C8B5-4562-9718-3167CB1C9C27}"/>
          </ac:cxnSpMkLst>
        </pc:cxnChg>
      </pc:sldChg>
      <pc:sldChg chg="del">
        <pc:chgData name="Charles Lakes" userId="ea0cd9429cdefcd6" providerId="LiveId" clId="{432D8023-7A6E-413D-A4D0-3992512CA1F6}" dt="2022-08-09T23:38:15.057" v="1843" actId="47"/>
        <pc:sldMkLst>
          <pc:docMk/>
          <pc:sldMk cId="3207503326" sldId="259"/>
        </pc:sldMkLst>
      </pc:sldChg>
      <pc:sldChg chg="del">
        <pc:chgData name="Charles Lakes" userId="ea0cd9429cdefcd6" providerId="LiveId" clId="{432D8023-7A6E-413D-A4D0-3992512CA1F6}" dt="2022-08-08T03:45:51.117" v="265" actId="47"/>
        <pc:sldMkLst>
          <pc:docMk/>
          <pc:sldMk cId="1036965285" sldId="260"/>
        </pc:sldMkLst>
      </pc:sldChg>
      <pc:sldChg chg="addSp delSp modSp mod ord setBg setClrOvrMap modNotesTx">
        <pc:chgData name="Charles Lakes" userId="ea0cd9429cdefcd6" providerId="LiveId" clId="{432D8023-7A6E-413D-A4D0-3992512CA1F6}" dt="2022-08-10T00:30:08.034" v="2626" actId="20577"/>
        <pc:sldMkLst>
          <pc:docMk/>
          <pc:sldMk cId="2754463127" sldId="261"/>
        </pc:sldMkLst>
        <pc:spChg chg="mod">
          <ac:chgData name="Charles Lakes" userId="ea0cd9429cdefcd6" providerId="LiveId" clId="{432D8023-7A6E-413D-A4D0-3992512CA1F6}" dt="2022-08-08T18:15:20.668" v="495" actId="242"/>
          <ac:spMkLst>
            <pc:docMk/>
            <pc:sldMk cId="2754463127" sldId="261"/>
            <ac:spMk id="2" creationId="{6C0C99EE-0049-44A5-9FCA-A9B00EF6E4BD}"/>
          </ac:spMkLst>
        </pc:spChg>
        <pc:spChg chg="mod">
          <ac:chgData name="Charles Lakes" userId="ea0cd9429cdefcd6" providerId="LiveId" clId="{432D8023-7A6E-413D-A4D0-3992512CA1F6}" dt="2022-08-09T23:13:44.895" v="846" actId="255"/>
          <ac:spMkLst>
            <pc:docMk/>
            <pc:sldMk cId="2754463127" sldId="261"/>
            <ac:spMk id="3" creationId="{8F31F51C-8D9C-4273-8DA4-A4C79853AE6F}"/>
          </ac:spMkLst>
        </pc:spChg>
        <pc:spChg chg="add">
          <ac:chgData name="Charles Lakes" userId="ea0cd9429cdefcd6" providerId="LiveId" clId="{432D8023-7A6E-413D-A4D0-3992512CA1F6}" dt="2022-08-08T18:07:14.094" v="491" actId="26606"/>
          <ac:spMkLst>
            <pc:docMk/>
            <pc:sldMk cId="2754463127" sldId="261"/>
            <ac:spMk id="13" creationId="{7466C88B-B170-4C69-85D3-FD6AD975F9A0}"/>
          </ac:spMkLst>
        </pc:spChg>
        <pc:spChg chg="add">
          <ac:chgData name="Charles Lakes" userId="ea0cd9429cdefcd6" providerId="LiveId" clId="{432D8023-7A6E-413D-A4D0-3992512CA1F6}" dt="2022-08-08T18:07:14.094" v="491" actId="26606"/>
          <ac:spMkLst>
            <pc:docMk/>
            <pc:sldMk cId="2754463127" sldId="261"/>
            <ac:spMk id="14" creationId="{FDD1039A-772C-4213-A092-0D8A9EF4ACAB}"/>
          </ac:spMkLst>
        </pc:spChg>
        <pc:spChg chg="add">
          <ac:chgData name="Charles Lakes" userId="ea0cd9429cdefcd6" providerId="LiveId" clId="{432D8023-7A6E-413D-A4D0-3992512CA1F6}" dt="2022-08-08T18:07:14.094" v="491" actId="26606"/>
          <ac:spMkLst>
            <pc:docMk/>
            <pc:sldMk cId="2754463127" sldId="261"/>
            <ac:spMk id="15" creationId="{0B39728D-66CA-4175-956D-FE26F3225678}"/>
          </ac:spMkLst>
        </pc:spChg>
        <pc:spChg chg="add">
          <ac:chgData name="Charles Lakes" userId="ea0cd9429cdefcd6" providerId="LiveId" clId="{432D8023-7A6E-413D-A4D0-3992512CA1F6}" dt="2022-08-08T18:07:14.094" v="491" actId="26606"/>
          <ac:spMkLst>
            <pc:docMk/>
            <pc:sldMk cId="2754463127" sldId="261"/>
            <ac:spMk id="18" creationId="{080FE256-DF37-4639-8CB7-2E2F1897AD0F}"/>
          </ac:spMkLst>
        </pc:spChg>
        <pc:picChg chg="add del mod">
          <ac:chgData name="Charles Lakes" userId="ea0cd9429cdefcd6" providerId="LiveId" clId="{432D8023-7A6E-413D-A4D0-3992512CA1F6}" dt="2022-08-08T18:07:00.392" v="490" actId="478"/>
          <ac:picMkLst>
            <pc:docMk/>
            <pc:sldMk cId="2754463127" sldId="261"/>
            <ac:picMk id="4" creationId="{48315BF7-CA64-C042-D54E-8239091CD7EE}"/>
          </ac:picMkLst>
        </pc:picChg>
        <pc:picChg chg="add del mod">
          <ac:chgData name="Charles Lakes" userId="ea0cd9429cdefcd6" providerId="LiveId" clId="{432D8023-7A6E-413D-A4D0-3992512CA1F6}" dt="2022-08-08T18:06:57.819" v="489" actId="478"/>
          <ac:picMkLst>
            <pc:docMk/>
            <pc:sldMk cId="2754463127" sldId="261"/>
            <ac:picMk id="5" creationId="{8906F012-6AF5-BC2A-1E62-71C822338B54}"/>
          </ac:picMkLst>
        </pc:picChg>
        <pc:picChg chg="del">
          <ac:chgData name="Charles Lakes" userId="ea0cd9429cdefcd6" providerId="LiveId" clId="{432D8023-7A6E-413D-A4D0-3992512CA1F6}" dt="2022-08-08T03:47:16.808" v="280" actId="478"/>
          <ac:picMkLst>
            <pc:docMk/>
            <pc:sldMk cId="2754463127" sldId="261"/>
            <ac:picMk id="7" creationId="{442FE367-A29E-4670-8F23-4382B226F6E1}"/>
          </ac:picMkLst>
        </pc:picChg>
        <pc:picChg chg="add del mod">
          <ac:chgData name="Charles Lakes" userId="ea0cd9429cdefcd6" providerId="LiveId" clId="{432D8023-7A6E-413D-A4D0-3992512CA1F6}" dt="2022-08-08T03:52:54.957" v="310" actId="478"/>
          <ac:picMkLst>
            <pc:docMk/>
            <pc:sldMk cId="2754463127" sldId="261"/>
            <ac:picMk id="8" creationId="{50BDCBDD-86F1-0590-636D-947D1914FC4F}"/>
          </ac:picMkLst>
        </pc:picChg>
        <pc:picChg chg="add del mod">
          <ac:chgData name="Charles Lakes" userId="ea0cd9429cdefcd6" providerId="LiveId" clId="{432D8023-7A6E-413D-A4D0-3992512CA1F6}" dt="2022-08-08T18:06:43.708" v="487" actId="478"/>
          <ac:picMkLst>
            <pc:docMk/>
            <pc:sldMk cId="2754463127" sldId="261"/>
            <ac:picMk id="10" creationId="{A55C2004-EE60-F1DA-CF2C-B165E91BB154}"/>
          </ac:picMkLst>
        </pc:picChg>
        <pc:picChg chg="add mod">
          <ac:chgData name="Charles Lakes" userId="ea0cd9429cdefcd6" providerId="LiveId" clId="{432D8023-7A6E-413D-A4D0-3992512CA1F6}" dt="2022-08-08T18:07:14.094" v="491" actId="26606"/>
          <ac:picMkLst>
            <pc:docMk/>
            <pc:sldMk cId="2754463127" sldId="261"/>
            <ac:picMk id="11" creationId="{32D8C0BA-C355-0ACF-CE1F-71F4BF52B07E}"/>
          </ac:picMkLst>
        </pc:picChg>
      </pc:sldChg>
      <pc:sldChg chg="addSp modSp mod ord modNotesTx">
        <pc:chgData name="Charles Lakes" userId="ea0cd9429cdefcd6" providerId="LiveId" clId="{432D8023-7A6E-413D-A4D0-3992512CA1F6}" dt="2022-08-15T03:38:46.177" v="4432" actId="26606"/>
        <pc:sldMkLst>
          <pc:docMk/>
          <pc:sldMk cId="3308406434" sldId="262"/>
        </pc:sldMkLst>
        <pc:spChg chg="mod">
          <ac:chgData name="Charles Lakes" userId="ea0cd9429cdefcd6" providerId="LiveId" clId="{432D8023-7A6E-413D-A4D0-3992512CA1F6}" dt="2022-08-15T03:38:46.177" v="4432" actId="26606"/>
          <ac:spMkLst>
            <pc:docMk/>
            <pc:sldMk cId="3308406434" sldId="262"/>
            <ac:spMk id="2" creationId="{6C0C99EE-0049-44A5-9FCA-A9B00EF6E4BD}"/>
          </ac:spMkLst>
        </pc:spChg>
        <pc:picChg chg="add mod">
          <ac:chgData name="Charles Lakes" userId="ea0cd9429cdefcd6" providerId="LiveId" clId="{432D8023-7A6E-413D-A4D0-3992512CA1F6}" dt="2022-08-15T03:38:46.177" v="4432" actId="26606"/>
          <ac:picMkLst>
            <pc:docMk/>
            <pc:sldMk cId="3308406434" sldId="262"/>
            <ac:picMk id="4" creationId="{5B1335DA-F5D0-68E3-1AF3-1CCCEA0EDB02}"/>
          </ac:picMkLst>
        </pc:picChg>
      </pc:sldChg>
      <pc:sldChg chg="addSp delSp modSp mod setBg setClrOvrMap modNotesTx">
        <pc:chgData name="Charles Lakes" userId="ea0cd9429cdefcd6" providerId="LiveId" clId="{432D8023-7A6E-413D-A4D0-3992512CA1F6}" dt="2022-08-15T03:27:51.017" v="3771" actId="20577"/>
        <pc:sldMkLst>
          <pc:docMk/>
          <pc:sldMk cId="616773062" sldId="264"/>
        </pc:sldMkLst>
        <pc:spChg chg="mod">
          <ac:chgData name="Charles Lakes" userId="ea0cd9429cdefcd6" providerId="LiveId" clId="{432D8023-7A6E-413D-A4D0-3992512CA1F6}" dt="2022-08-15T03:27:51.017" v="3771" actId="20577"/>
          <ac:spMkLst>
            <pc:docMk/>
            <pc:sldMk cId="616773062" sldId="264"/>
            <ac:spMk id="2" creationId="{6C0C99EE-0049-44A5-9FCA-A9B00EF6E4BD}"/>
          </ac:spMkLst>
        </pc:spChg>
        <pc:spChg chg="add">
          <ac:chgData name="Charles Lakes" userId="ea0cd9429cdefcd6" providerId="LiveId" clId="{432D8023-7A6E-413D-A4D0-3992512CA1F6}" dt="2022-08-09T23:39:41.103" v="1853" actId="26606"/>
          <ac:spMkLst>
            <pc:docMk/>
            <pc:sldMk cId="616773062" sldId="264"/>
            <ac:spMk id="6" creationId="{7466C88B-B170-4C69-85D3-FD6AD975F9A0}"/>
          </ac:spMkLst>
        </pc:spChg>
        <pc:spChg chg="add">
          <ac:chgData name="Charles Lakes" userId="ea0cd9429cdefcd6" providerId="LiveId" clId="{432D8023-7A6E-413D-A4D0-3992512CA1F6}" dt="2022-08-09T23:39:41.103" v="1853" actId="26606"/>
          <ac:spMkLst>
            <pc:docMk/>
            <pc:sldMk cId="616773062" sldId="264"/>
            <ac:spMk id="11" creationId="{080FE256-DF37-4639-8CB7-2E2F1897AD0F}"/>
          </ac:spMkLst>
        </pc:spChg>
        <pc:spChg chg="add">
          <ac:chgData name="Charles Lakes" userId="ea0cd9429cdefcd6" providerId="LiveId" clId="{432D8023-7A6E-413D-A4D0-3992512CA1F6}" dt="2022-08-09T23:39:41.103" v="1853" actId="26606"/>
          <ac:spMkLst>
            <pc:docMk/>
            <pc:sldMk cId="616773062" sldId="264"/>
            <ac:spMk id="13" creationId="{FDD1039A-772C-4213-A092-0D8A9EF4ACAB}"/>
          </ac:spMkLst>
        </pc:spChg>
        <pc:spChg chg="add">
          <ac:chgData name="Charles Lakes" userId="ea0cd9429cdefcd6" providerId="LiveId" clId="{432D8023-7A6E-413D-A4D0-3992512CA1F6}" dt="2022-08-09T23:39:41.103" v="1853" actId="26606"/>
          <ac:spMkLst>
            <pc:docMk/>
            <pc:sldMk cId="616773062" sldId="264"/>
            <ac:spMk id="15" creationId="{0B39728D-66CA-4175-956D-FE26F3225678}"/>
          </ac:spMkLst>
        </pc:spChg>
        <pc:picChg chg="add mod">
          <ac:chgData name="Charles Lakes" userId="ea0cd9429cdefcd6" providerId="LiveId" clId="{432D8023-7A6E-413D-A4D0-3992512CA1F6}" dt="2022-08-10T02:07:31.725" v="3542" actId="14861"/>
          <ac:picMkLst>
            <pc:docMk/>
            <pc:sldMk cId="616773062" sldId="264"/>
            <ac:picMk id="4" creationId="{18A586A8-AA2A-7778-589E-477003D118EE}"/>
          </ac:picMkLst>
        </pc:picChg>
        <pc:picChg chg="del">
          <ac:chgData name="Charles Lakes" userId="ea0cd9429cdefcd6" providerId="LiveId" clId="{432D8023-7A6E-413D-A4D0-3992512CA1F6}" dt="2022-08-09T23:36:39.562" v="1823" actId="478"/>
          <ac:picMkLst>
            <pc:docMk/>
            <pc:sldMk cId="616773062" sldId="264"/>
            <ac:picMk id="5" creationId="{9CD9E4B0-FD8D-4D17-B47F-0CFBF327EAA7}"/>
          </ac:picMkLst>
        </pc:picChg>
        <pc:picChg chg="del mod">
          <ac:chgData name="Charles Lakes" userId="ea0cd9429cdefcd6" providerId="LiveId" clId="{432D8023-7A6E-413D-A4D0-3992512CA1F6}" dt="2022-08-09T23:39:30.469" v="1852" actId="478"/>
          <ac:picMkLst>
            <pc:docMk/>
            <pc:sldMk cId="616773062" sldId="264"/>
            <ac:picMk id="10" creationId="{AE783EC5-050B-4054-A5AA-1F107953FA56}"/>
          </ac:picMkLst>
        </pc:picChg>
      </pc:sldChg>
      <pc:sldChg chg="del">
        <pc:chgData name="Charles Lakes" userId="ea0cd9429cdefcd6" providerId="LiveId" clId="{432D8023-7A6E-413D-A4D0-3992512CA1F6}" dt="2022-08-09T23:26:23.964" v="1537" actId="47"/>
        <pc:sldMkLst>
          <pc:docMk/>
          <pc:sldMk cId="2987844266" sldId="265"/>
        </pc:sldMkLst>
      </pc:sldChg>
      <pc:sldChg chg="addSp delSp modSp mod ord modNotesTx">
        <pc:chgData name="Charles Lakes" userId="ea0cd9429cdefcd6" providerId="LiveId" clId="{432D8023-7A6E-413D-A4D0-3992512CA1F6}" dt="2022-08-17T23:07:41.380" v="4656" actId="732"/>
        <pc:sldMkLst>
          <pc:docMk/>
          <pc:sldMk cId="4136616260" sldId="266"/>
        </pc:sldMkLst>
        <pc:spChg chg="add mod">
          <ac:chgData name="Charles Lakes" userId="ea0cd9429cdefcd6" providerId="LiveId" clId="{432D8023-7A6E-413D-A4D0-3992512CA1F6}" dt="2022-08-10T02:12:36.184" v="3570" actId="1036"/>
          <ac:spMkLst>
            <pc:docMk/>
            <pc:sldMk cId="4136616260" sldId="266"/>
            <ac:spMk id="2" creationId="{DA67F9AE-D494-32B6-8BEA-D2853D04CC46}"/>
          </ac:spMkLst>
        </pc:spChg>
        <pc:spChg chg="mod">
          <ac:chgData name="Charles Lakes" userId="ea0cd9429cdefcd6" providerId="LiveId" clId="{432D8023-7A6E-413D-A4D0-3992512CA1F6}" dt="2022-08-10T02:12:05.433" v="3566" actId="1076"/>
          <ac:spMkLst>
            <pc:docMk/>
            <pc:sldMk cId="4136616260" sldId="266"/>
            <ac:spMk id="8" creationId="{9A55FF87-A359-4AD9-AC87-0983A0B23751}"/>
          </ac:spMkLst>
        </pc:spChg>
        <pc:spChg chg="del mod">
          <ac:chgData name="Charles Lakes" userId="ea0cd9429cdefcd6" providerId="LiveId" clId="{432D8023-7A6E-413D-A4D0-3992512CA1F6}" dt="2022-08-08T03:23:00.414" v="50" actId="478"/>
          <ac:spMkLst>
            <pc:docMk/>
            <pc:sldMk cId="4136616260" sldId="266"/>
            <ac:spMk id="27" creationId="{263EEFA9-C9BD-43E5-B34C-5DC007705001}"/>
          </ac:spMkLst>
        </pc:spChg>
        <pc:picChg chg="add mod ord">
          <ac:chgData name="Charles Lakes" userId="ea0cd9429cdefcd6" providerId="LiveId" clId="{432D8023-7A6E-413D-A4D0-3992512CA1F6}" dt="2022-08-10T03:24:29.160" v="3703" actId="207"/>
          <ac:picMkLst>
            <pc:docMk/>
            <pc:sldMk cId="4136616260" sldId="266"/>
            <ac:picMk id="4" creationId="{AF2D42AC-4BC4-85DF-E02F-730EEB1B29E6}"/>
          </ac:picMkLst>
        </pc:picChg>
        <pc:picChg chg="add mod modCrop">
          <ac:chgData name="Charles Lakes" userId="ea0cd9429cdefcd6" providerId="LiveId" clId="{432D8023-7A6E-413D-A4D0-3992512CA1F6}" dt="2022-08-17T23:07:41.380" v="4656" actId="732"/>
          <ac:picMkLst>
            <pc:docMk/>
            <pc:sldMk cId="4136616260" sldId="266"/>
            <ac:picMk id="5" creationId="{6A609455-E5BB-C359-07F3-F0FB2BEF56F6}"/>
          </ac:picMkLst>
        </pc:picChg>
        <pc:picChg chg="del mod">
          <ac:chgData name="Charles Lakes" userId="ea0cd9429cdefcd6" providerId="LiveId" clId="{432D8023-7A6E-413D-A4D0-3992512CA1F6}" dt="2022-08-09T23:50:25.058" v="2502" actId="478"/>
          <ac:picMkLst>
            <pc:docMk/>
            <pc:sldMk cId="4136616260" sldId="266"/>
            <ac:picMk id="14" creationId="{6014116D-895C-4152-8A91-B278F3D4770F}"/>
          </ac:picMkLst>
        </pc:picChg>
        <pc:picChg chg="del mod">
          <ac:chgData name="Charles Lakes" userId="ea0cd9429cdefcd6" providerId="LiveId" clId="{432D8023-7A6E-413D-A4D0-3992512CA1F6}" dt="2022-08-10T01:19:14.768" v="3319" actId="478"/>
          <ac:picMkLst>
            <pc:docMk/>
            <pc:sldMk cId="4136616260" sldId="266"/>
            <ac:picMk id="16" creationId="{7732AA26-06C4-4867-886E-4633819B4E86}"/>
          </ac:picMkLst>
        </pc:picChg>
        <pc:picChg chg="del mod">
          <ac:chgData name="Charles Lakes" userId="ea0cd9429cdefcd6" providerId="LiveId" clId="{432D8023-7A6E-413D-A4D0-3992512CA1F6}" dt="2022-08-10T01:19:11.996" v="3318" actId="478"/>
          <ac:picMkLst>
            <pc:docMk/>
            <pc:sldMk cId="4136616260" sldId="266"/>
            <ac:picMk id="18" creationId="{4E83C576-0636-479F-B19A-8092480969F2}"/>
          </ac:picMkLst>
        </pc:picChg>
        <pc:picChg chg="del mod">
          <ac:chgData name="Charles Lakes" userId="ea0cd9429cdefcd6" providerId="LiveId" clId="{432D8023-7A6E-413D-A4D0-3992512CA1F6}" dt="2022-08-09T23:50:27.744" v="2505" actId="478"/>
          <ac:picMkLst>
            <pc:docMk/>
            <pc:sldMk cId="4136616260" sldId="266"/>
            <ac:picMk id="20" creationId="{6C39B7F2-6E69-4E69-96AA-1241B90EE327}"/>
          </ac:picMkLst>
        </pc:picChg>
        <pc:picChg chg="del mod">
          <ac:chgData name="Charles Lakes" userId="ea0cd9429cdefcd6" providerId="LiveId" clId="{432D8023-7A6E-413D-A4D0-3992512CA1F6}" dt="2022-08-10T01:19:17.361" v="3320" actId="478"/>
          <ac:picMkLst>
            <pc:docMk/>
            <pc:sldMk cId="4136616260" sldId="266"/>
            <ac:picMk id="22" creationId="{3D7F4772-A777-4D73-A624-CA32D0C22408}"/>
          </ac:picMkLst>
        </pc:picChg>
        <pc:picChg chg="del mod">
          <ac:chgData name="Charles Lakes" userId="ea0cd9429cdefcd6" providerId="LiveId" clId="{432D8023-7A6E-413D-A4D0-3992512CA1F6}" dt="2022-08-09T23:50:26.645" v="2503" actId="478"/>
          <ac:picMkLst>
            <pc:docMk/>
            <pc:sldMk cId="4136616260" sldId="266"/>
            <ac:picMk id="26" creationId="{E3ECD08B-B3C2-49CB-8E68-E3D3FA316284}"/>
          </ac:picMkLst>
        </pc:picChg>
      </pc:sldChg>
      <pc:sldChg chg="modSp del mod ord">
        <pc:chgData name="Charles Lakes" userId="ea0cd9429cdefcd6" providerId="LiveId" clId="{432D8023-7A6E-413D-A4D0-3992512CA1F6}" dt="2022-08-09T23:49:51.121" v="2499" actId="47"/>
        <pc:sldMkLst>
          <pc:docMk/>
          <pc:sldMk cId="778297525" sldId="267"/>
        </pc:sldMkLst>
        <pc:spChg chg="mod">
          <ac:chgData name="Charles Lakes" userId="ea0cd9429cdefcd6" providerId="LiveId" clId="{432D8023-7A6E-413D-A4D0-3992512CA1F6}" dt="2022-08-09T23:37:55.125" v="1842" actId="20577"/>
          <ac:spMkLst>
            <pc:docMk/>
            <pc:sldMk cId="778297525" sldId="267"/>
            <ac:spMk id="3" creationId="{8F31F51C-8D9C-4273-8DA4-A4C79853AE6F}"/>
          </ac:spMkLst>
        </pc:spChg>
      </pc:sldChg>
      <pc:sldChg chg="addSp delSp modSp mod ord setBg setClrOvrMap modNotesTx">
        <pc:chgData name="Charles Lakes" userId="ea0cd9429cdefcd6" providerId="LiveId" clId="{432D8023-7A6E-413D-A4D0-3992512CA1F6}" dt="2022-08-15T03:27:29.869" v="3769" actId="20577"/>
        <pc:sldMkLst>
          <pc:docMk/>
          <pc:sldMk cId="194699858" sldId="268"/>
        </pc:sldMkLst>
        <pc:spChg chg="mod">
          <ac:chgData name="Charles Lakes" userId="ea0cd9429cdefcd6" providerId="LiveId" clId="{432D8023-7A6E-413D-A4D0-3992512CA1F6}" dt="2022-08-15T03:27:29.869" v="3769" actId="20577"/>
          <ac:spMkLst>
            <pc:docMk/>
            <pc:sldMk cId="194699858" sldId="268"/>
            <ac:spMk id="2" creationId="{6C0C99EE-0049-44A5-9FCA-A9B00EF6E4BD}"/>
          </ac:spMkLst>
        </pc:spChg>
        <pc:spChg chg="add">
          <ac:chgData name="Charles Lakes" userId="ea0cd9429cdefcd6" providerId="LiveId" clId="{432D8023-7A6E-413D-A4D0-3992512CA1F6}" dt="2022-08-09T23:38:53.397" v="1845" actId="26606"/>
          <ac:spMkLst>
            <pc:docMk/>
            <pc:sldMk cId="194699858" sldId="268"/>
            <ac:spMk id="7" creationId="{7466C88B-B170-4C69-85D3-FD6AD975F9A0}"/>
          </ac:spMkLst>
        </pc:spChg>
        <pc:spChg chg="add">
          <ac:chgData name="Charles Lakes" userId="ea0cd9429cdefcd6" providerId="LiveId" clId="{432D8023-7A6E-413D-A4D0-3992512CA1F6}" dt="2022-08-09T23:38:53.397" v="1845" actId="26606"/>
          <ac:spMkLst>
            <pc:docMk/>
            <pc:sldMk cId="194699858" sldId="268"/>
            <ac:spMk id="12" creationId="{080FE256-DF37-4639-8CB7-2E2F1897AD0F}"/>
          </ac:spMkLst>
        </pc:spChg>
        <pc:spChg chg="add">
          <ac:chgData name="Charles Lakes" userId="ea0cd9429cdefcd6" providerId="LiveId" clId="{432D8023-7A6E-413D-A4D0-3992512CA1F6}" dt="2022-08-09T23:38:53.397" v="1845" actId="26606"/>
          <ac:spMkLst>
            <pc:docMk/>
            <pc:sldMk cId="194699858" sldId="268"/>
            <ac:spMk id="14" creationId="{FDD1039A-772C-4213-A092-0D8A9EF4ACAB}"/>
          </ac:spMkLst>
        </pc:spChg>
        <pc:spChg chg="add">
          <ac:chgData name="Charles Lakes" userId="ea0cd9429cdefcd6" providerId="LiveId" clId="{432D8023-7A6E-413D-A4D0-3992512CA1F6}" dt="2022-08-09T23:38:53.397" v="1845" actId="26606"/>
          <ac:spMkLst>
            <pc:docMk/>
            <pc:sldMk cId="194699858" sldId="268"/>
            <ac:spMk id="16" creationId="{0B39728D-66CA-4175-956D-FE26F3225678}"/>
          </ac:spMkLst>
        </pc:spChg>
        <pc:picChg chg="del">
          <ac:chgData name="Charles Lakes" userId="ea0cd9429cdefcd6" providerId="LiveId" clId="{432D8023-7A6E-413D-A4D0-3992512CA1F6}" dt="2022-08-09T23:36:57.207" v="1827" actId="478"/>
          <ac:picMkLst>
            <pc:docMk/>
            <pc:sldMk cId="194699858" sldId="268"/>
            <ac:picMk id="4" creationId="{D979FC82-4415-452C-8B22-F7B93ECE8946}"/>
          </ac:picMkLst>
        </pc:picChg>
        <pc:picChg chg="add mod">
          <ac:chgData name="Charles Lakes" userId="ea0cd9429cdefcd6" providerId="LiveId" clId="{432D8023-7A6E-413D-A4D0-3992512CA1F6}" dt="2022-08-09T23:39:21.896" v="1850" actId="14861"/>
          <ac:picMkLst>
            <pc:docMk/>
            <pc:sldMk cId="194699858" sldId="268"/>
            <ac:picMk id="5" creationId="{8F0D3106-3215-09A2-1BCE-45C835929379}"/>
          </ac:picMkLst>
        </pc:picChg>
      </pc:sldChg>
      <pc:sldChg chg="del">
        <pc:chgData name="Charles Lakes" userId="ea0cd9429cdefcd6" providerId="LiveId" clId="{432D8023-7A6E-413D-A4D0-3992512CA1F6}" dt="2022-08-09T23:46:24.814" v="2376" actId="47"/>
        <pc:sldMkLst>
          <pc:docMk/>
          <pc:sldMk cId="3480817516" sldId="269"/>
        </pc:sldMkLst>
      </pc:sldChg>
      <pc:sldChg chg="add del">
        <pc:chgData name="Charles Lakes" userId="ea0cd9429cdefcd6" providerId="LiveId" clId="{432D8023-7A6E-413D-A4D0-3992512CA1F6}" dt="2022-08-09T23:49:23.484" v="2498" actId="47"/>
        <pc:sldMkLst>
          <pc:docMk/>
          <pc:sldMk cId="288913008" sldId="270"/>
        </pc:sldMkLst>
      </pc:sldChg>
      <pc:sldChg chg="addSp delSp modSp mod">
        <pc:chgData name="Charles Lakes" userId="ea0cd9429cdefcd6" providerId="LiveId" clId="{432D8023-7A6E-413D-A4D0-3992512CA1F6}" dt="2022-08-10T01:47:47.099" v="3540" actId="1038"/>
        <pc:sldMkLst>
          <pc:docMk/>
          <pc:sldMk cId="2768632143" sldId="271"/>
        </pc:sldMkLst>
        <pc:spChg chg="mod">
          <ac:chgData name="Charles Lakes" userId="ea0cd9429cdefcd6" providerId="LiveId" clId="{432D8023-7A6E-413D-A4D0-3992512CA1F6}" dt="2022-08-09T23:48:45.362" v="2479" actId="20577"/>
          <ac:spMkLst>
            <pc:docMk/>
            <pc:sldMk cId="2768632143" sldId="271"/>
            <ac:spMk id="2" creationId="{6C0C99EE-0049-44A5-9FCA-A9B00EF6E4BD}"/>
          </ac:spMkLst>
        </pc:spChg>
        <pc:spChg chg="mod">
          <ac:chgData name="Charles Lakes" userId="ea0cd9429cdefcd6" providerId="LiveId" clId="{432D8023-7A6E-413D-A4D0-3992512CA1F6}" dt="2022-08-09T23:48:20.198" v="2465" actId="1076"/>
          <ac:spMkLst>
            <pc:docMk/>
            <pc:sldMk cId="2768632143" sldId="271"/>
            <ac:spMk id="3" creationId="{820EC6A7-2AF2-43B0-A69D-72981D0E6433}"/>
          </ac:spMkLst>
        </pc:spChg>
        <pc:spChg chg="add mod">
          <ac:chgData name="Charles Lakes" userId="ea0cd9429cdefcd6" providerId="LiveId" clId="{432D8023-7A6E-413D-A4D0-3992512CA1F6}" dt="2022-08-10T01:47:47.099" v="3540" actId="1038"/>
          <ac:spMkLst>
            <pc:docMk/>
            <pc:sldMk cId="2768632143" sldId="271"/>
            <ac:spMk id="4" creationId="{E4D14C1F-400A-64EC-CC53-88707213ECF9}"/>
          </ac:spMkLst>
        </pc:spChg>
        <pc:spChg chg="add mod">
          <ac:chgData name="Charles Lakes" userId="ea0cd9429cdefcd6" providerId="LiveId" clId="{432D8023-7A6E-413D-A4D0-3992512CA1F6}" dt="2022-08-10T01:47:47.099" v="3540" actId="1038"/>
          <ac:spMkLst>
            <pc:docMk/>
            <pc:sldMk cId="2768632143" sldId="271"/>
            <ac:spMk id="6" creationId="{82BF677A-2833-5406-E23F-CF8DFFDF4913}"/>
          </ac:spMkLst>
        </pc:spChg>
        <pc:spChg chg="add mod">
          <ac:chgData name="Charles Lakes" userId="ea0cd9429cdefcd6" providerId="LiveId" clId="{432D8023-7A6E-413D-A4D0-3992512CA1F6}" dt="2022-08-09T23:47:08.441" v="2393" actId="1076"/>
          <ac:spMkLst>
            <pc:docMk/>
            <pc:sldMk cId="2768632143" sldId="271"/>
            <ac:spMk id="7" creationId="{01F8EB70-A349-2C58-9557-B9A2093F3F98}"/>
          </ac:spMkLst>
        </pc:spChg>
        <pc:spChg chg="add mod">
          <ac:chgData name="Charles Lakes" userId="ea0cd9429cdefcd6" providerId="LiveId" clId="{432D8023-7A6E-413D-A4D0-3992512CA1F6}" dt="2022-08-09T23:47:23.978" v="2395" actId="1076"/>
          <ac:spMkLst>
            <pc:docMk/>
            <pc:sldMk cId="2768632143" sldId="271"/>
            <ac:spMk id="8" creationId="{17D5EB72-C9FD-7925-68BC-2C168A4EADE7}"/>
          </ac:spMkLst>
        </pc:spChg>
        <pc:cxnChg chg="del">
          <ac:chgData name="Charles Lakes" userId="ea0cd9429cdefcd6" providerId="LiveId" clId="{432D8023-7A6E-413D-A4D0-3992512CA1F6}" dt="2022-08-09T23:43:02.357" v="2119" actId="478"/>
          <ac:cxnSpMkLst>
            <pc:docMk/>
            <pc:sldMk cId="2768632143" sldId="271"/>
            <ac:cxnSpMk id="5" creationId="{02F9276E-2E63-45D5-9637-633D1FFDBD8B}"/>
          </ac:cxnSpMkLst>
        </pc:cxnChg>
        <pc:cxnChg chg="add mod">
          <ac:chgData name="Charles Lakes" userId="ea0cd9429cdefcd6" providerId="LiveId" clId="{432D8023-7A6E-413D-A4D0-3992512CA1F6}" dt="2022-08-09T23:49:17.664" v="2497" actId="1037"/>
          <ac:cxnSpMkLst>
            <pc:docMk/>
            <pc:sldMk cId="2768632143" sldId="271"/>
            <ac:cxnSpMk id="9" creationId="{C264C5DA-90E3-90B8-2007-18A00124B423}"/>
          </ac:cxnSpMkLst>
        </pc:cxnChg>
      </pc:sldChg>
      <pc:sldChg chg="addSp delSp modSp mod setBg setClrOvrMap modNotesTx">
        <pc:chgData name="Charles Lakes" userId="ea0cd9429cdefcd6" providerId="LiveId" clId="{432D8023-7A6E-413D-A4D0-3992512CA1F6}" dt="2022-08-15T03:27:41.256" v="3770" actId="20577"/>
        <pc:sldMkLst>
          <pc:docMk/>
          <pc:sldMk cId="3391717573" sldId="274"/>
        </pc:sldMkLst>
        <pc:spChg chg="mod">
          <ac:chgData name="Charles Lakes" userId="ea0cd9429cdefcd6" providerId="LiveId" clId="{432D8023-7A6E-413D-A4D0-3992512CA1F6}" dt="2022-08-15T03:27:41.256" v="3770" actId="20577"/>
          <ac:spMkLst>
            <pc:docMk/>
            <pc:sldMk cId="3391717573" sldId="274"/>
            <ac:spMk id="2" creationId="{6C0C99EE-0049-44A5-9FCA-A9B00EF6E4BD}"/>
          </ac:spMkLst>
        </pc:spChg>
        <pc:spChg chg="add">
          <ac:chgData name="Charles Lakes" userId="ea0cd9429cdefcd6" providerId="LiveId" clId="{432D8023-7A6E-413D-A4D0-3992512CA1F6}" dt="2022-08-09T23:38:38.979" v="1844" actId="26606"/>
          <ac:spMkLst>
            <pc:docMk/>
            <pc:sldMk cId="3391717573" sldId="274"/>
            <ac:spMk id="6" creationId="{7466C88B-B170-4C69-85D3-FD6AD975F9A0}"/>
          </ac:spMkLst>
        </pc:spChg>
        <pc:spChg chg="add">
          <ac:chgData name="Charles Lakes" userId="ea0cd9429cdefcd6" providerId="LiveId" clId="{432D8023-7A6E-413D-A4D0-3992512CA1F6}" dt="2022-08-09T23:38:38.979" v="1844" actId="26606"/>
          <ac:spMkLst>
            <pc:docMk/>
            <pc:sldMk cId="3391717573" sldId="274"/>
            <ac:spMk id="11" creationId="{080FE256-DF37-4639-8CB7-2E2F1897AD0F}"/>
          </ac:spMkLst>
        </pc:spChg>
        <pc:spChg chg="add">
          <ac:chgData name="Charles Lakes" userId="ea0cd9429cdefcd6" providerId="LiveId" clId="{432D8023-7A6E-413D-A4D0-3992512CA1F6}" dt="2022-08-09T23:38:38.979" v="1844" actId="26606"/>
          <ac:spMkLst>
            <pc:docMk/>
            <pc:sldMk cId="3391717573" sldId="274"/>
            <ac:spMk id="13" creationId="{FDD1039A-772C-4213-A092-0D8A9EF4ACAB}"/>
          </ac:spMkLst>
        </pc:spChg>
        <pc:spChg chg="add">
          <ac:chgData name="Charles Lakes" userId="ea0cd9429cdefcd6" providerId="LiveId" clId="{432D8023-7A6E-413D-A4D0-3992512CA1F6}" dt="2022-08-09T23:38:38.979" v="1844" actId="26606"/>
          <ac:spMkLst>
            <pc:docMk/>
            <pc:sldMk cId="3391717573" sldId="274"/>
            <ac:spMk id="15" creationId="{0B39728D-66CA-4175-956D-FE26F3225678}"/>
          </ac:spMkLst>
        </pc:spChg>
        <pc:picChg chg="add mod">
          <ac:chgData name="Charles Lakes" userId="ea0cd9429cdefcd6" providerId="LiveId" clId="{432D8023-7A6E-413D-A4D0-3992512CA1F6}" dt="2022-08-10T02:07:18.783" v="3541" actId="14861"/>
          <ac:picMkLst>
            <pc:docMk/>
            <pc:sldMk cId="3391717573" sldId="274"/>
            <ac:picMk id="4" creationId="{25DB1839-523A-2B02-7827-292B98372B87}"/>
          </ac:picMkLst>
        </pc:picChg>
        <pc:picChg chg="del">
          <ac:chgData name="Charles Lakes" userId="ea0cd9429cdefcd6" providerId="LiveId" clId="{432D8023-7A6E-413D-A4D0-3992512CA1F6}" dt="2022-08-09T23:36:34.541" v="1822" actId="478"/>
          <ac:picMkLst>
            <pc:docMk/>
            <pc:sldMk cId="3391717573" sldId="274"/>
            <ac:picMk id="9" creationId="{DB6F77F8-D988-41A9-80FE-D906056EFFB3}"/>
          </ac:picMkLst>
        </pc:picChg>
      </pc:sldChg>
      <pc:sldChg chg="del">
        <pc:chgData name="Charles Lakes" userId="ea0cd9429cdefcd6" providerId="LiveId" clId="{432D8023-7A6E-413D-A4D0-3992512CA1F6}" dt="2022-08-09T23:26:27.174" v="1538" actId="47"/>
        <pc:sldMkLst>
          <pc:docMk/>
          <pc:sldMk cId="1316302807" sldId="275"/>
        </pc:sldMkLst>
      </pc:sldChg>
      <pc:sldChg chg="del">
        <pc:chgData name="Charles Lakes" userId="ea0cd9429cdefcd6" providerId="LiveId" clId="{432D8023-7A6E-413D-A4D0-3992512CA1F6}" dt="2022-08-08T02:20:06.558" v="44" actId="2696"/>
        <pc:sldMkLst>
          <pc:docMk/>
          <pc:sldMk cId="458312906" sldId="276"/>
        </pc:sldMkLst>
      </pc:sldChg>
      <pc:sldChg chg="modSp add del mod">
        <pc:chgData name="Charles Lakes" userId="ea0cd9429cdefcd6" providerId="LiveId" clId="{432D8023-7A6E-413D-A4D0-3992512CA1F6}" dt="2022-08-09T23:50:02.836" v="2500" actId="47"/>
        <pc:sldMkLst>
          <pc:docMk/>
          <pc:sldMk cId="3657065020" sldId="276"/>
        </pc:sldMkLst>
        <pc:picChg chg="mod">
          <ac:chgData name="Charles Lakes" userId="ea0cd9429cdefcd6" providerId="LiveId" clId="{432D8023-7A6E-413D-A4D0-3992512CA1F6}" dt="2022-08-09T23:26:05.400" v="1536" actId="1076"/>
          <ac:picMkLst>
            <pc:docMk/>
            <pc:sldMk cId="3657065020" sldId="276"/>
            <ac:picMk id="22" creationId="{EC696FD3-5592-7D65-3AA8-5E2CA9DDDFFD}"/>
          </ac:picMkLst>
        </pc:picChg>
      </pc:sldChg>
      <pc:sldChg chg="add del">
        <pc:chgData name="Charles Lakes" userId="ea0cd9429cdefcd6" providerId="LiveId" clId="{432D8023-7A6E-413D-A4D0-3992512CA1F6}" dt="2022-08-08T03:22:23.149" v="48" actId="47"/>
        <pc:sldMkLst>
          <pc:docMk/>
          <pc:sldMk cId="3913164583" sldId="276"/>
        </pc:sldMkLst>
      </pc:sldChg>
      <pc:sldChg chg="modSp add mod ord modTransition modNotesTx">
        <pc:chgData name="Charles Lakes" userId="ea0cd9429cdefcd6" providerId="LiveId" clId="{432D8023-7A6E-413D-A4D0-3992512CA1F6}" dt="2022-08-10T00:37:53.663" v="3091"/>
        <pc:sldMkLst>
          <pc:docMk/>
          <pc:sldMk cId="3720012020" sldId="277"/>
        </pc:sldMkLst>
        <pc:spChg chg="mod">
          <ac:chgData name="Charles Lakes" userId="ea0cd9429cdefcd6" providerId="LiveId" clId="{432D8023-7A6E-413D-A4D0-3992512CA1F6}" dt="2022-08-09T23:24:29.224" v="1523" actId="207"/>
          <ac:spMkLst>
            <pc:docMk/>
            <pc:sldMk cId="3720012020" sldId="277"/>
            <ac:spMk id="2" creationId="{6C0C99EE-0049-44A5-9FCA-A9B00EF6E4BD}"/>
          </ac:spMkLst>
        </pc:spChg>
        <pc:spChg chg="mod">
          <ac:chgData name="Charles Lakes" userId="ea0cd9429cdefcd6" providerId="LiveId" clId="{432D8023-7A6E-413D-A4D0-3992512CA1F6}" dt="2022-08-09T23:25:08.484" v="1532" actId="20577"/>
          <ac:spMkLst>
            <pc:docMk/>
            <pc:sldMk cId="3720012020" sldId="277"/>
            <ac:spMk id="3" creationId="{8F31F51C-8D9C-4273-8DA4-A4C79853AE6F}"/>
          </ac:spMkLst>
        </pc:spChg>
      </pc:sldChg>
      <pc:sldChg chg="add">
        <pc:chgData name="Charles Lakes" userId="ea0cd9429cdefcd6" providerId="LiveId" clId="{432D8023-7A6E-413D-A4D0-3992512CA1F6}" dt="2022-08-10T02:57:44.501" v="3582" actId="2890"/>
        <pc:sldMkLst>
          <pc:docMk/>
          <pc:sldMk cId="1095089742" sldId="278"/>
        </pc:sldMkLst>
      </pc:sldChg>
      <pc:sldChg chg="addSp modSp add mod ord modTransition modNotesTx">
        <pc:chgData name="Charles Lakes" userId="ea0cd9429cdefcd6" providerId="LiveId" clId="{432D8023-7A6E-413D-A4D0-3992512CA1F6}" dt="2022-08-15T03:46:11.452" v="4543"/>
        <pc:sldMkLst>
          <pc:docMk/>
          <pc:sldMk cId="209664112" sldId="279"/>
        </pc:sldMkLst>
        <pc:spChg chg="mod">
          <ac:chgData name="Charles Lakes" userId="ea0cd9429cdefcd6" providerId="LiveId" clId="{432D8023-7A6E-413D-A4D0-3992512CA1F6}" dt="2022-08-15T03:38:41.086" v="4431" actId="26606"/>
          <ac:spMkLst>
            <pc:docMk/>
            <pc:sldMk cId="209664112" sldId="279"/>
            <ac:spMk id="2" creationId="{6C0C99EE-0049-44A5-9FCA-A9B00EF6E4BD}"/>
          </ac:spMkLst>
        </pc:spChg>
        <pc:picChg chg="add mod">
          <ac:chgData name="Charles Lakes" userId="ea0cd9429cdefcd6" providerId="LiveId" clId="{432D8023-7A6E-413D-A4D0-3992512CA1F6}" dt="2022-08-15T03:38:41.086" v="4431" actId="26606"/>
          <ac:picMkLst>
            <pc:docMk/>
            <pc:sldMk cId="209664112" sldId="279"/>
            <ac:picMk id="4" creationId="{17597E80-0DEA-77B8-1A80-6187B9C0B2F7}"/>
          </ac:picMkLst>
        </pc:picChg>
      </pc:sldChg>
      <pc:sldChg chg="addSp modSp add mod modNotesTx">
        <pc:chgData name="Charles Lakes" userId="ea0cd9429cdefcd6" providerId="LiveId" clId="{432D8023-7A6E-413D-A4D0-3992512CA1F6}" dt="2022-08-15T03:39:05.765" v="4435" actId="1076"/>
        <pc:sldMkLst>
          <pc:docMk/>
          <pc:sldMk cId="2610377491" sldId="280"/>
        </pc:sldMkLst>
        <pc:spChg chg="mod">
          <ac:chgData name="Charles Lakes" userId="ea0cd9429cdefcd6" providerId="LiveId" clId="{432D8023-7A6E-413D-A4D0-3992512CA1F6}" dt="2022-08-15T03:38:55.215" v="4433" actId="26606"/>
          <ac:spMkLst>
            <pc:docMk/>
            <pc:sldMk cId="2610377491" sldId="280"/>
            <ac:spMk id="2" creationId="{6C0C99EE-0049-44A5-9FCA-A9B00EF6E4BD}"/>
          </ac:spMkLst>
        </pc:spChg>
        <pc:picChg chg="add mod">
          <ac:chgData name="Charles Lakes" userId="ea0cd9429cdefcd6" providerId="LiveId" clId="{432D8023-7A6E-413D-A4D0-3992512CA1F6}" dt="2022-08-15T03:39:05.765" v="4435" actId="1076"/>
          <ac:picMkLst>
            <pc:docMk/>
            <pc:sldMk cId="2610377491" sldId="280"/>
            <ac:picMk id="4" creationId="{9B2DF5EF-EBDD-FF70-76D4-CCBF6D4A2165}"/>
          </ac:picMkLst>
        </pc:picChg>
      </pc:sldChg>
      <pc:sldChg chg="addSp delSp modSp add mod modNotesTx">
        <pc:chgData name="Charles Lakes" userId="ea0cd9429cdefcd6" providerId="LiveId" clId="{432D8023-7A6E-413D-A4D0-3992512CA1F6}" dt="2022-08-17T23:08:48.609" v="4668" actId="20577"/>
        <pc:sldMkLst>
          <pc:docMk/>
          <pc:sldMk cId="2315223920" sldId="281"/>
        </pc:sldMkLst>
        <pc:spChg chg="mod">
          <ac:chgData name="Charles Lakes" userId="ea0cd9429cdefcd6" providerId="LiveId" clId="{432D8023-7A6E-413D-A4D0-3992512CA1F6}" dt="2022-08-17T23:08:48.609" v="4668" actId="20577"/>
          <ac:spMkLst>
            <pc:docMk/>
            <pc:sldMk cId="2315223920" sldId="281"/>
            <ac:spMk id="2" creationId="{6C0C99EE-0049-44A5-9FCA-A9B00EF6E4BD}"/>
          </ac:spMkLst>
        </pc:spChg>
        <pc:spChg chg="add mod">
          <ac:chgData name="Charles Lakes" userId="ea0cd9429cdefcd6" providerId="LiveId" clId="{432D8023-7A6E-413D-A4D0-3992512CA1F6}" dt="2022-08-17T23:06:13.823" v="4653" actId="1035"/>
          <ac:spMkLst>
            <pc:docMk/>
            <pc:sldMk cId="2315223920" sldId="281"/>
            <ac:spMk id="12" creationId="{6FD610A4-D0C6-3F44-145A-3978B1F727F1}"/>
          </ac:spMkLst>
        </pc:spChg>
        <pc:spChg chg="add">
          <ac:chgData name="Charles Lakes" userId="ea0cd9429cdefcd6" providerId="LiveId" clId="{432D8023-7A6E-413D-A4D0-3992512CA1F6}" dt="2022-08-15T03:40:03.492" v="4475" actId="26606"/>
          <ac:spMkLst>
            <pc:docMk/>
            <pc:sldMk cId="2315223920" sldId="281"/>
            <ac:spMk id="14" creationId="{288D19E5-9167-484E-933A-35BBA1BEFAEC}"/>
          </ac:spMkLst>
        </pc:spChg>
        <pc:spChg chg="add">
          <ac:chgData name="Charles Lakes" userId="ea0cd9429cdefcd6" providerId="LiveId" clId="{432D8023-7A6E-413D-A4D0-3992512CA1F6}" dt="2022-08-15T03:40:03.492" v="4475" actId="26606"/>
          <ac:spMkLst>
            <pc:docMk/>
            <pc:sldMk cId="2315223920" sldId="281"/>
            <ac:spMk id="16" creationId="{E3F74BAC-160C-450F-9FAD-7C4618D5CFA3}"/>
          </ac:spMkLst>
        </pc:spChg>
        <pc:spChg chg="add">
          <ac:chgData name="Charles Lakes" userId="ea0cd9429cdefcd6" providerId="LiveId" clId="{432D8023-7A6E-413D-A4D0-3992512CA1F6}" dt="2022-08-15T03:40:03.492" v="4475" actId="26606"/>
          <ac:spMkLst>
            <pc:docMk/>
            <pc:sldMk cId="2315223920" sldId="281"/>
            <ac:spMk id="18" creationId="{C2A3E949-4427-4F0E-8122-DA1AA3147FD5}"/>
          </ac:spMkLst>
        </pc:spChg>
        <pc:spChg chg="add">
          <ac:chgData name="Charles Lakes" userId="ea0cd9429cdefcd6" providerId="LiveId" clId="{432D8023-7A6E-413D-A4D0-3992512CA1F6}" dt="2022-08-15T03:40:03.492" v="4475" actId="26606"/>
          <ac:spMkLst>
            <pc:docMk/>
            <pc:sldMk cId="2315223920" sldId="281"/>
            <ac:spMk id="20" creationId="{DAFD1A19-4912-46DA-9560-A7CA1B558746}"/>
          </ac:spMkLst>
        </pc:spChg>
        <pc:picChg chg="del">
          <ac:chgData name="Charles Lakes" userId="ea0cd9429cdefcd6" providerId="LiveId" clId="{432D8023-7A6E-413D-A4D0-3992512CA1F6}" dt="2022-08-10T03:19:12.696" v="3602" actId="478"/>
          <ac:picMkLst>
            <pc:docMk/>
            <pc:sldMk cId="2315223920" sldId="281"/>
            <ac:picMk id="4" creationId="{9B2DF5EF-EBDD-FF70-76D4-CCBF6D4A2165}"/>
          </ac:picMkLst>
        </pc:picChg>
        <pc:picChg chg="add mod">
          <ac:chgData name="Charles Lakes" userId="ea0cd9429cdefcd6" providerId="LiveId" clId="{432D8023-7A6E-413D-A4D0-3992512CA1F6}" dt="2022-08-15T03:40:03.492" v="4475" actId="26606"/>
          <ac:picMkLst>
            <pc:docMk/>
            <pc:sldMk cId="2315223920" sldId="281"/>
            <ac:picMk id="5" creationId="{5AF947C7-E4FD-05C3-F6CB-1268CA0B4D00}"/>
          </ac:picMkLst>
        </pc:picChg>
        <pc:picChg chg="add mod">
          <ac:chgData name="Charles Lakes" userId="ea0cd9429cdefcd6" providerId="LiveId" clId="{432D8023-7A6E-413D-A4D0-3992512CA1F6}" dt="2022-08-15T03:40:03.492" v="4475" actId="26606"/>
          <ac:picMkLst>
            <pc:docMk/>
            <pc:sldMk cId="2315223920" sldId="281"/>
            <ac:picMk id="7" creationId="{4205C906-2ECC-2B21-0329-C50A297A6473}"/>
          </ac:picMkLst>
        </pc:picChg>
        <pc:picChg chg="add mod">
          <ac:chgData name="Charles Lakes" userId="ea0cd9429cdefcd6" providerId="LiveId" clId="{432D8023-7A6E-413D-A4D0-3992512CA1F6}" dt="2022-08-15T03:40:03.492" v="4475" actId="26606"/>
          <ac:picMkLst>
            <pc:docMk/>
            <pc:sldMk cId="2315223920" sldId="281"/>
            <ac:picMk id="9" creationId="{3490CDA7-71D9-4208-36D0-AF1D22D23D6C}"/>
          </ac:picMkLst>
        </pc:picChg>
        <pc:picChg chg="add del mod">
          <ac:chgData name="Charles Lakes" userId="ea0cd9429cdefcd6" providerId="LiveId" clId="{432D8023-7A6E-413D-A4D0-3992512CA1F6}" dt="2022-08-10T03:23:03.241" v="3686" actId="478"/>
          <ac:picMkLst>
            <pc:docMk/>
            <pc:sldMk cId="2315223920" sldId="281"/>
            <ac:picMk id="11" creationId="{C474BFF0-2241-7A7C-0DE4-BE52072611DB}"/>
          </ac:picMkLst>
        </pc:picChg>
      </pc:sldChg>
      <pc:sldChg chg="addSp delSp modSp add mod modNotesTx">
        <pc:chgData name="Charles Lakes" userId="ea0cd9429cdefcd6" providerId="LiveId" clId="{432D8023-7A6E-413D-A4D0-3992512CA1F6}" dt="2022-08-18T17:38:44.819" v="4697" actId="1076"/>
        <pc:sldMkLst>
          <pc:docMk/>
          <pc:sldMk cId="56367336" sldId="282"/>
        </pc:sldMkLst>
        <pc:spChg chg="mod">
          <ac:chgData name="Charles Lakes" userId="ea0cd9429cdefcd6" providerId="LiveId" clId="{432D8023-7A6E-413D-A4D0-3992512CA1F6}" dt="2022-08-18T17:28:25.515" v="4672" actId="20577"/>
          <ac:spMkLst>
            <pc:docMk/>
            <pc:sldMk cId="56367336" sldId="282"/>
            <ac:spMk id="2" creationId="{6C0C99EE-0049-44A5-9FCA-A9B00EF6E4BD}"/>
          </ac:spMkLst>
        </pc:spChg>
        <pc:picChg chg="del">
          <ac:chgData name="Charles Lakes" userId="ea0cd9429cdefcd6" providerId="LiveId" clId="{432D8023-7A6E-413D-A4D0-3992512CA1F6}" dt="2022-08-18T17:37:25.163" v="4678" actId="478"/>
          <ac:picMkLst>
            <pc:docMk/>
            <pc:sldMk cId="56367336" sldId="282"/>
            <ac:picMk id="4" creationId="{9B2DF5EF-EBDD-FF70-76D4-CCBF6D4A2165}"/>
          </ac:picMkLst>
        </pc:picChg>
        <pc:picChg chg="add del mod">
          <ac:chgData name="Charles Lakes" userId="ea0cd9429cdefcd6" providerId="LiveId" clId="{432D8023-7A6E-413D-A4D0-3992512CA1F6}" dt="2022-08-18T17:38:06.070" v="4681" actId="478"/>
          <ac:picMkLst>
            <pc:docMk/>
            <pc:sldMk cId="56367336" sldId="282"/>
            <ac:picMk id="5" creationId="{26560ACB-5899-65FE-A152-11FA5B76F8AB}"/>
          </ac:picMkLst>
        </pc:picChg>
        <pc:picChg chg="add mod">
          <ac:chgData name="Charles Lakes" userId="ea0cd9429cdefcd6" providerId="LiveId" clId="{432D8023-7A6E-413D-A4D0-3992512CA1F6}" dt="2022-08-18T17:38:44.819" v="4697" actId="1076"/>
          <ac:picMkLst>
            <pc:docMk/>
            <pc:sldMk cId="56367336" sldId="282"/>
            <ac:picMk id="7" creationId="{3D44663F-95CD-0564-9DF5-2258CB79DB40}"/>
          </ac:picMkLst>
        </pc:picChg>
      </pc:sldChg>
      <pc:sldChg chg="addSp modSp add mod">
        <pc:chgData name="Charles Lakes" userId="ea0cd9429cdefcd6" providerId="LiveId" clId="{432D8023-7A6E-413D-A4D0-3992512CA1F6}" dt="2022-08-18T20:20:21.237" v="4786" actId="14100"/>
        <pc:sldMkLst>
          <pc:docMk/>
          <pc:sldMk cId="2495420400" sldId="283"/>
        </pc:sldMkLst>
        <pc:spChg chg="mod">
          <ac:chgData name="Charles Lakes" userId="ea0cd9429cdefcd6" providerId="LiveId" clId="{432D8023-7A6E-413D-A4D0-3992512CA1F6}" dt="2022-08-18T19:36:30.073" v="4759" actId="14100"/>
          <ac:spMkLst>
            <pc:docMk/>
            <pc:sldMk cId="2495420400" sldId="283"/>
            <ac:spMk id="2" creationId="{6C0C99EE-0049-44A5-9FCA-A9B00EF6E4BD}"/>
          </ac:spMkLst>
        </pc:spChg>
        <pc:spChg chg="add mod">
          <ac:chgData name="Charles Lakes" userId="ea0cd9429cdefcd6" providerId="LiveId" clId="{432D8023-7A6E-413D-A4D0-3992512CA1F6}" dt="2022-08-18T20:20:21.237" v="4786" actId="14100"/>
          <ac:spMkLst>
            <pc:docMk/>
            <pc:sldMk cId="2495420400" sldId="283"/>
            <ac:spMk id="3" creationId="{8D78F268-63AC-527D-1832-1B9FFF03F9E3}"/>
          </ac:spMkLst>
        </pc:spChg>
      </pc:sldChg>
      <pc:sldMasterChg chg="del delSldLayout">
        <pc:chgData name="Charles Lakes" userId="ea0cd9429cdefcd6" providerId="LiveId" clId="{432D8023-7A6E-413D-A4D0-3992512CA1F6}" dt="2022-08-08T02:20:06.558" v="44" actId="2696"/>
        <pc:sldMasterMkLst>
          <pc:docMk/>
          <pc:sldMasterMk cId="477863235" sldId="2147483672"/>
        </pc:sldMasterMkLst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3924863321" sldId="2147483673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1945641467" sldId="2147483674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2531356221" sldId="2147483675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3151940134" sldId="2147483676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549304854" sldId="2147483677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3750680697" sldId="2147483678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3423404607" sldId="2147483679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860358067" sldId="2147483680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4006247784" sldId="2147483681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685717380" sldId="2147483682"/>
          </pc:sldLayoutMkLst>
        </pc:sldLayoutChg>
        <pc:sldLayoutChg chg="del">
          <pc:chgData name="Charles Lakes" userId="ea0cd9429cdefcd6" providerId="LiveId" clId="{432D8023-7A6E-413D-A4D0-3992512CA1F6}" dt="2022-08-08T02:20:06.558" v="44" actId="2696"/>
          <pc:sldLayoutMkLst>
            <pc:docMk/>
            <pc:sldMasterMk cId="477863235" sldId="2147483672"/>
            <pc:sldLayoutMk cId="1396561180" sldId="2147483683"/>
          </pc:sldLayoutMkLst>
        </pc:sldLayoutChg>
      </pc:sldMasterChg>
    </pc:docChg>
  </pc:docChgLst>
  <pc:docChgLst>
    <pc:chgData name="Charles Lakes" userId="ea0cd9429cdefcd6" providerId="LiveId" clId="{F0163D63-28CD-7047-8F6D-5DBB80BC271A}"/>
    <pc:docChg chg="undo custSel addSld delSld modSld">
      <pc:chgData name="Charles Lakes" userId="ea0cd9429cdefcd6" providerId="LiveId" clId="{F0163D63-28CD-7047-8F6D-5DBB80BC271A}" dt="2021-10-04T02:58:16.164" v="317" actId="313"/>
      <pc:docMkLst>
        <pc:docMk/>
      </pc:docMkLst>
      <pc:sldChg chg="addCm">
        <pc:chgData name="Charles Lakes" userId="ea0cd9429cdefcd6" providerId="LiveId" clId="{F0163D63-28CD-7047-8F6D-5DBB80BC271A}" dt="2021-09-21T05:18:18.092" v="78" actId="1589"/>
        <pc:sldMkLst>
          <pc:docMk/>
          <pc:sldMk cId="1247838862" sldId="256"/>
        </pc:sldMkLst>
      </pc:sldChg>
      <pc:sldChg chg="modNotesTx">
        <pc:chgData name="Charles Lakes" userId="ea0cd9429cdefcd6" providerId="LiveId" clId="{F0163D63-28CD-7047-8F6D-5DBB80BC271A}" dt="2021-09-21T05:20:40.298" v="143" actId="5793"/>
        <pc:sldMkLst>
          <pc:docMk/>
          <pc:sldMk cId="4005420128" sldId="258"/>
        </pc:sldMkLst>
      </pc:sldChg>
      <pc:sldChg chg="modNotesTx">
        <pc:chgData name="Charles Lakes" userId="ea0cd9429cdefcd6" providerId="LiveId" clId="{F0163D63-28CD-7047-8F6D-5DBB80BC271A}" dt="2021-10-04T02:58:16.164" v="317" actId="313"/>
        <pc:sldMkLst>
          <pc:docMk/>
          <pc:sldMk cId="3207503326" sldId="259"/>
        </pc:sldMkLst>
      </pc:sldChg>
      <pc:sldChg chg="modNotesTx">
        <pc:chgData name="Charles Lakes" userId="ea0cd9429cdefcd6" providerId="LiveId" clId="{F0163D63-28CD-7047-8F6D-5DBB80BC271A}" dt="2021-09-21T05:20:53.632" v="153" actId="20577"/>
        <pc:sldMkLst>
          <pc:docMk/>
          <pc:sldMk cId="2754463127" sldId="261"/>
        </pc:sldMkLst>
      </pc:sldChg>
      <pc:sldChg chg="modNotesTx">
        <pc:chgData name="Charles Lakes" userId="ea0cd9429cdefcd6" providerId="LiveId" clId="{F0163D63-28CD-7047-8F6D-5DBB80BC271A}" dt="2021-09-21T05:21:25.206" v="212" actId="20577"/>
        <pc:sldMkLst>
          <pc:docMk/>
          <pc:sldMk cId="616773062" sldId="264"/>
        </pc:sldMkLst>
      </pc:sldChg>
      <pc:sldChg chg="modNotesTx">
        <pc:chgData name="Charles Lakes" userId="ea0cd9429cdefcd6" providerId="LiveId" clId="{F0163D63-28CD-7047-8F6D-5DBB80BC271A}" dt="2021-09-21T05:21:47.727" v="271" actId="20577"/>
        <pc:sldMkLst>
          <pc:docMk/>
          <pc:sldMk cId="194699858" sldId="268"/>
        </pc:sldMkLst>
      </pc:sldChg>
      <pc:sldChg chg="addCm">
        <pc:chgData name="Charles Lakes" userId="ea0cd9429cdefcd6" providerId="LiveId" clId="{F0163D63-28CD-7047-8F6D-5DBB80BC271A}" dt="2021-09-21T05:16:31.522" v="77" actId="1589"/>
        <pc:sldMkLst>
          <pc:docMk/>
          <pc:sldMk cId="3480817516" sldId="269"/>
        </pc:sldMkLst>
      </pc:sldChg>
      <pc:sldChg chg="modSp new">
        <pc:chgData name="Charles Lakes" userId="ea0cd9429cdefcd6" providerId="LiveId" clId="{F0163D63-28CD-7047-8F6D-5DBB80BC271A}" dt="2021-09-21T05:11:44.563" v="70" actId="20577"/>
        <pc:sldMkLst>
          <pc:docMk/>
          <pc:sldMk cId="3242312597" sldId="272"/>
        </pc:sldMkLst>
        <pc:spChg chg="mod">
          <ac:chgData name="Charles Lakes" userId="ea0cd9429cdefcd6" providerId="LiveId" clId="{F0163D63-28CD-7047-8F6D-5DBB80BC271A}" dt="2021-09-21T05:11:44.563" v="70" actId="20577"/>
          <ac:spMkLst>
            <pc:docMk/>
            <pc:sldMk cId="3242312597" sldId="272"/>
            <ac:spMk id="3" creationId="{6E848680-0F3A-5E4F-B82D-FDC80399E11E}"/>
          </ac:spMkLst>
        </pc:spChg>
      </pc:sldChg>
      <pc:sldChg chg="modSp new del">
        <pc:chgData name="Charles Lakes" userId="ea0cd9429cdefcd6" providerId="LiveId" clId="{F0163D63-28CD-7047-8F6D-5DBB80BC271A}" dt="2021-09-21T05:13:18.994" v="76" actId="680"/>
        <pc:sldMkLst>
          <pc:docMk/>
          <pc:sldMk cId="2429894110" sldId="273"/>
        </pc:sldMkLst>
        <pc:spChg chg="mod">
          <ac:chgData name="Charles Lakes" userId="ea0cd9429cdefcd6" providerId="LiveId" clId="{F0163D63-28CD-7047-8F6D-5DBB80BC271A}" dt="2021-09-21T05:13:16.691" v="75" actId="1076"/>
          <ac:spMkLst>
            <pc:docMk/>
            <pc:sldMk cId="2429894110" sldId="273"/>
            <ac:spMk id="3" creationId="{F01F8843-3A0F-5441-AA10-DFA531400C3A}"/>
          </ac:spMkLst>
        </pc:spChg>
      </pc:sldChg>
      <pc:sldChg chg="modSp new">
        <pc:chgData name="Charles Lakes" userId="ea0cd9429cdefcd6" providerId="LiveId" clId="{F0163D63-28CD-7047-8F6D-5DBB80BC271A}" dt="2021-09-21T20:28:55.740" v="309" actId="20577"/>
        <pc:sldMkLst>
          <pc:docMk/>
          <pc:sldMk cId="3133761566" sldId="274"/>
        </pc:sldMkLst>
        <pc:spChg chg="mod">
          <ac:chgData name="Charles Lakes" userId="ea0cd9429cdefcd6" providerId="LiveId" clId="{F0163D63-28CD-7047-8F6D-5DBB80BC271A}" dt="2021-09-21T20:28:55.740" v="309" actId="20577"/>
          <ac:spMkLst>
            <pc:docMk/>
            <pc:sldMk cId="3133761566" sldId="274"/>
            <ac:spMk id="3" creationId="{8ECB2936-39C0-3345-9AB5-292076BFC929}"/>
          </ac:spMkLst>
        </pc:spChg>
      </pc:sldChg>
      <pc:sldChg chg="new del">
        <pc:chgData name="Charles Lakes" userId="ea0cd9429cdefcd6" providerId="LiveId" clId="{F0163D63-28CD-7047-8F6D-5DBB80BC271A}" dt="2021-09-21T05:13:15.506" v="74" actId="680"/>
        <pc:sldMkLst>
          <pc:docMk/>
          <pc:sldMk cId="3260508187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620CA-1665-ED43-AC66-041A4212C2F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5D807-7CB5-4343-B4E9-0FCA50E7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it to our sponsors!!!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r>
              <a:rPr lang="en-US" dirty="0"/>
              <a:t>App Controls: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Nested galleries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Vertical scroll - Categories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Horizontal scroll – Category Titles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Component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Footer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Media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Title cover images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Text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Labels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Icons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Footer is a square icon</a:t>
            </a:r>
          </a:p>
          <a:p>
            <a:pPr marL="1085850" lvl="3" indent="-171450">
              <a:buFontTx/>
              <a:buChar char="-"/>
            </a:pPr>
            <a:r>
              <a:rPr lang="en-US" dirty="0"/>
              <a:t>“Downloads” is two layered icons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Header search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Header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12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r>
              <a:rPr lang="en-US" dirty="0"/>
              <a:t>App Controls: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Vertical gallery bound to customized collection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Media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Document icons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Icons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Icons and labels grouped.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Actions is just several circles grouped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Profile is just several circles and squares layered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12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32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Additional resource, check out</a:t>
            </a:r>
            <a:r>
              <a:rPr lang="en-US" sz="1200" dirty="0">
                <a:solidFill>
                  <a:srgbClr val="1482AC"/>
                </a:solidFill>
              </a:rPr>
              <a:t> April </a:t>
            </a:r>
            <a:r>
              <a:rPr lang="en-US" sz="1200" dirty="0" err="1">
                <a:solidFill>
                  <a:srgbClr val="1482AC"/>
                </a:solidFill>
              </a:rPr>
              <a:t>Dunnam</a:t>
            </a:r>
            <a:r>
              <a:rPr lang="en-US" sz="1200" dirty="0">
                <a:solidFill>
                  <a:srgbClr val="1482AC"/>
                </a:solidFill>
              </a:rPr>
              <a:t>!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1050" dirty="0"/>
              <a:t>https:/github.com/</a:t>
            </a:r>
            <a:r>
              <a:rPr lang="en-US" sz="1050" dirty="0" err="1"/>
              <a:t>aprildunnam</a:t>
            </a:r>
            <a:endParaRPr lang="en-US" sz="105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1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Beauty is in the eye of the beholder, so “pretty” is somewhat subjective, but still…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Build pretty apps: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screens more intuitive.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 UI and receive positive UX.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 the app some personality. Be unique.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 to the defaults… - April Dunam.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Why?</a:t>
            </a:r>
          </a:p>
          <a:p>
            <a:pPr marL="171450" indent="-171450">
              <a:buFontTx/>
              <a:buChar char="-"/>
            </a:pPr>
            <a:r>
              <a:rPr lang="en-US" dirty="0"/>
              <a:t>Shadow IT will buy something else.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Improve adoption. Can’t just make ppl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  Stop me if there are questions. </a:t>
            </a:r>
          </a:p>
          <a:p>
            <a:endParaRPr lang="en-US" dirty="0"/>
          </a:p>
          <a:p>
            <a:r>
              <a:rPr lang="en-US" dirty="0"/>
              <a:t>Why does design matter?</a:t>
            </a:r>
          </a:p>
          <a:p>
            <a:r>
              <a:rPr lang="en-US" dirty="0"/>
              <a:t>(1) UI/UX is still important:  accessibility and usability</a:t>
            </a:r>
          </a:p>
          <a:p>
            <a:r>
              <a:rPr lang="en-US" dirty="0"/>
              <a:t>(2) Many companies have branding guides that dictate: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Colors,  Iconography,  Fonts, Whitespace,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Apps should still meet these guides.</a:t>
            </a:r>
          </a:p>
          <a:p>
            <a:endParaRPr lang="en-US" dirty="0"/>
          </a:p>
          <a:p>
            <a:r>
              <a:rPr lang="en-US" dirty="0"/>
              <a:t>Note, the brand guides should be available to everyone, wherever it may be: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Intranet,  Shared drive,  SharePoint Online,  Box, 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5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Brief introduction for those unfamiliar…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Part of the Power Platform: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Power BI</a:t>
            </a:r>
          </a:p>
          <a:p>
            <a:pPr marL="171450" indent="-171450">
              <a:buFontTx/>
              <a:buChar char="-"/>
            </a:pPr>
            <a:r>
              <a:rPr lang="en-US" dirty="0"/>
              <a:t>Power Automate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Power Virtual Agent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Power Apps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Of the collective, it’s the app builder of the suite.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2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Power Apps isn’t free. There is a license cost for developers and users.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Anyone interacting w/ the app needs to be licensed.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Anyone interacting w/ the app needs access to the connector(s).</a:t>
            </a:r>
          </a:p>
          <a:p>
            <a:endParaRPr lang="en-US" dirty="0"/>
          </a:p>
          <a:p>
            <a:r>
              <a:rPr lang="en-US" dirty="0"/>
              <a:t>Also, Power </a:t>
            </a:r>
            <a:r>
              <a:rPr lang="en-US" dirty="0" err="1"/>
              <a:t>Fx</a:t>
            </a:r>
            <a:r>
              <a:rPr lang="en-US" dirty="0"/>
              <a:t> is still new-</a:t>
            </a:r>
            <a:r>
              <a:rPr lang="en-US" dirty="0" err="1"/>
              <a:t>ish</a:t>
            </a:r>
            <a:r>
              <a:rPr lang="en-US" dirty="0"/>
              <a:t>, so there’s a learning curve. Not everyone is comfortable w/ it.</a:t>
            </a:r>
          </a:p>
          <a:p>
            <a:r>
              <a:rPr lang="en-US" dirty="0"/>
              <a:t>- Many people want to stick w/ their tried-and-true languages, like C#.</a:t>
            </a:r>
          </a:p>
          <a:p>
            <a:endParaRPr lang="en-US" dirty="0"/>
          </a:p>
          <a:p>
            <a:r>
              <a:rPr lang="en-US" dirty="0"/>
              <a:t>Also, also, low-code may still require a bit of coding, depending on the complexity of the app.</a:t>
            </a:r>
          </a:p>
          <a:p>
            <a:r>
              <a:rPr lang="en-US" dirty="0"/>
              <a:t>- Many people want no-code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8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things people consider cons, could also be pros.</a:t>
            </a:r>
          </a:p>
          <a:p>
            <a:r>
              <a:rPr lang="en-US" dirty="0"/>
              <a:t>- These are opportunities</a:t>
            </a:r>
          </a:p>
          <a:p>
            <a:endParaRPr lang="en-US" dirty="0"/>
          </a:p>
          <a:p>
            <a:r>
              <a:rPr lang="en-US" dirty="0"/>
              <a:t>People have to be licensed for Power Apps, but if third-party app are purchased, people would also need to be licensed.</a:t>
            </a:r>
          </a:p>
          <a:p>
            <a:r>
              <a:rPr lang="en-US" dirty="0"/>
              <a:t>License business users, then design and build business apps for w/o repeating costs for:</a:t>
            </a:r>
          </a:p>
          <a:p>
            <a:pPr marL="171450" indent="-171450">
              <a:buFontTx/>
              <a:buChar char="-"/>
            </a:pPr>
            <a:r>
              <a:rPr lang="en-US" dirty="0"/>
              <a:t>Laptop;  Desktop;  Mobile;  Tablet; 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Power </a:t>
            </a:r>
            <a:r>
              <a:rPr lang="en-US" dirty="0" err="1"/>
              <a:t>Fx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existing Office skills w/ Excel-like formulas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Low-code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Fusion Teams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Quattrocento Sans" panose="020B0604020202020204" pitchFamily="34" charset="0"/>
              </a:rPr>
              <a:t>“Cross-functional” coalitions of citizen developers and pro developers.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Could be developers, marketing, and business users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Business users create the skeleton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Marketing polishes w/ branding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Developers/ admins connect data sources</a:t>
            </a:r>
            <a:endParaRPr lang="en-US" b="0" i="0" dirty="0">
              <a:solidFill>
                <a:srgbClr val="444444"/>
              </a:solidFill>
              <a:effectLst/>
              <a:latin typeface="Quattrocento Sans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Citizen Developers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Business users w/ a knack for logic and better understanding of the data than the developers.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0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</a:t>
            </a:r>
          </a:p>
          <a:p>
            <a:r>
              <a:rPr lang="en-US" dirty="0"/>
              <a:t>- App &gt; </a:t>
            </a:r>
            <a:r>
              <a:rPr lang="en-US" dirty="0" err="1"/>
              <a:t>StartScreen</a:t>
            </a:r>
            <a:r>
              <a:rPr lang="en-US" dirty="0"/>
              <a:t> property</a:t>
            </a:r>
          </a:p>
          <a:p>
            <a:pPr marL="171450" indent="-171450">
              <a:buFontTx/>
              <a:buChar char="-"/>
            </a:pPr>
            <a:r>
              <a:rPr lang="en-US" dirty="0"/>
              <a:t>Personalize w/ User()</a:t>
            </a:r>
          </a:p>
          <a:p>
            <a:pPr marL="171450" indent="-171450">
              <a:buFontTx/>
              <a:buChar char="-"/>
            </a:pPr>
            <a:r>
              <a:rPr lang="en-US" dirty="0"/>
              <a:t>Tweak overall screen size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consistent navigation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Specifying the exact color is key when there is a company brand guideline in place.</a:t>
            </a:r>
          </a:p>
          <a:p>
            <a:pPr marL="171450" indent="-171450">
              <a:buFontTx/>
              <a:buChar char="-"/>
            </a:pPr>
            <a:r>
              <a:rPr lang="en-US" dirty="0"/>
              <a:t>Kind of like the rich-text controls of 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Specify app color and icon via settings screen.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Fonts</a:t>
            </a:r>
          </a:p>
          <a:p>
            <a:endParaRPr lang="en-US" dirty="0"/>
          </a:p>
          <a:p>
            <a:r>
              <a:rPr lang="en-US" dirty="0"/>
              <a:t>Where there isn’t a color guide, you can take advantage of the provided themes to spice up your screens all at once.</a:t>
            </a:r>
          </a:p>
          <a:p>
            <a:r>
              <a:rPr lang="en-US" dirty="0"/>
              <a:t>- Kind of like an Excel table theme</a:t>
            </a:r>
          </a:p>
          <a:p>
            <a:endParaRPr lang="en-US" dirty="0"/>
          </a:p>
          <a:p>
            <a:r>
              <a:rPr lang="en-US" dirty="0"/>
              <a:t>With the app colors specified, add shapes, icons, and other controls, then layer then to give the app a presentable screen.</a:t>
            </a:r>
          </a:p>
          <a:p>
            <a:r>
              <a:rPr lang="en-US" dirty="0"/>
              <a:t>- Kind of like PowerPoint</a:t>
            </a:r>
          </a:p>
          <a:p>
            <a:endParaRPr lang="en-US" dirty="0"/>
          </a:p>
          <a:p>
            <a:r>
              <a:rPr lang="en-US" dirty="0"/>
              <a:t>Example of controls,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Labels,  Buttons,  Text boxes,</a:t>
            </a:r>
          </a:p>
          <a:p>
            <a:pPr marL="171450" indent="-171450">
              <a:buFontTx/>
              <a:buChar char="-"/>
            </a:pPr>
            <a:r>
              <a:rPr lang="en-US" dirty="0"/>
              <a:t>Pictures,  Date forms,  Icons,</a:t>
            </a:r>
          </a:p>
          <a:p>
            <a:pPr marL="171450" indent="-171450">
              <a:buFontTx/>
              <a:buChar char="-"/>
            </a:pPr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Controls can be grouped</a:t>
            </a:r>
          </a:p>
          <a:p>
            <a:endParaRPr lang="en-US" dirty="0"/>
          </a:p>
          <a:p>
            <a:r>
              <a:rPr lang="en-US" dirty="0"/>
              <a:t>Controls have “properties”:</a:t>
            </a:r>
          </a:p>
          <a:p>
            <a:pPr marL="0" indent="0">
              <a:buFontTx/>
              <a:buNone/>
            </a:pPr>
            <a:r>
              <a:rPr lang="en-US" dirty="0"/>
              <a:t>- X, Y, </a:t>
            </a:r>
            <a:r>
              <a:rPr lang="en-US" dirty="0" err="1"/>
              <a:t>OnSelect</a:t>
            </a:r>
            <a:r>
              <a:rPr lang="en-US" dirty="0"/>
              <a:t>, Text, 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Colors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Foreground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Background/ Fill</a:t>
            </a:r>
          </a:p>
          <a:p>
            <a:pPr marL="171450" indent="-171450">
              <a:buFontTx/>
              <a:buChar char="-"/>
            </a:pPr>
            <a:r>
              <a:rPr lang="en-US" dirty="0"/>
              <a:t>Borders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Hover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Word formatting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E.g., rich-text editing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Bold,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Italic,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Font families</a:t>
            </a:r>
          </a:p>
          <a:p>
            <a:pPr marL="457200" lvl="1" indent="0">
              <a:buFontTx/>
              <a:buNone/>
            </a:pPr>
            <a:endParaRPr lang="en-US" dirty="0"/>
          </a:p>
          <a:p>
            <a:pPr marL="0" lvl="1" indent="0">
              <a:buFontTx/>
              <a:buNone/>
            </a:pPr>
            <a:r>
              <a:rPr lang="en-US" dirty="0"/>
              <a:t>Components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Create consistency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Create scalability w/ reusable elements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Create collections of components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Specify users and co-owners</a:t>
            </a:r>
          </a:p>
          <a:p>
            <a:pPr marL="0" lvl="1" indent="0">
              <a:buFontTx/>
              <a:buNone/>
            </a:pPr>
            <a:endParaRPr lang="en-US" dirty="0"/>
          </a:p>
          <a:p>
            <a:pPr marL="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5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3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r>
              <a:rPr lang="en-US" dirty="0"/>
              <a:t>App Controls: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Flexible height gallery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Content Scroll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Component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Header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Footer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Media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Profile images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Header logo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Text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Labels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HTML Text</a:t>
            </a:r>
          </a:p>
          <a:p>
            <a:pPr marL="171450" lvl="1" indent="-171450">
              <a:buFontTx/>
              <a:buChar char="-"/>
            </a:pPr>
            <a:r>
              <a:rPr lang="en-US" dirty="0"/>
              <a:t>Icons</a:t>
            </a:r>
          </a:p>
          <a:p>
            <a:pPr marL="628650" lvl="2" indent="-171450">
              <a:buFontTx/>
              <a:buChar char="-"/>
            </a:pPr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69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6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0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3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9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2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2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svg"/><Relationship Id="rId4" Type="http://schemas.openxmlformats.org/officeDocument/2006/relationships/image" Target="../media/image24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svg"/><Relationship Id="rId4" Type="http://schemas.openxmlformats.org/officeDocument/2006/relationships/image" Target="../media/image24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26.svg"/><Relationship Id="rId4" Type="http://schemas.openxmlformats.org/officeDocument/2006/relationships/image" Target="../media/image29.sv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1.png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A7FA6D19-02D6-7DAD-5D62-83356F8FA4D2}"/>
              </a:ext>
            </a:extLst>
          </p:cNvPr>
          <p:cNvSpPr/>
          <p:nvPr/>
        </p:nvSpPr>
        <p:spPr>
          <a:xfrm>
            <a:off x="3552988" y="420330"/>
            <a:ext cx="5058642" cy="332483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rgbClr val="FD6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A9DB3C-4DFD-904E-E1F8-D16E8D8F1279}"/>
              </a:ext>
            </a:extLst>
          </p:cNvPr>
          <p:cNvSpPr/>
          <p:nvPr/>
        </p:nvSpPr>
        <p:spPr>
          <a:xfrm>
            <a:off x="3552988" y="3978351"/>
            <a:ext cx="5058642" cy="191865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5400">
            <a:solidFill>
              <a:srgbClr val="FD6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8A38203-015A-ADD7-C07F-E4B17785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46" y="4226206"/>
            <a:ext cx="3873308" cy="11686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5AC20E-8448-C8F5-AFB1-47FBDB48A097}"/>
              </a:ext>
            </a:extLst>
          </p:cNvPr>
          <p:cNvCxnSpPr>
            <a:cxnSpLocks/>
            <a:stCxn id="5" idx="1"/>
            <a:endCxn id="5" idx="1"/>
          </p:cNvCxnSpPr>
          <p:nvPr/>
        </p:nvCxnSpPr>
        <p:spPr>
          <a:xfrm>
            <a:off x="-63261" y="9981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04A67A-4F31-9F57-CDE7-D5B33B4E63C0}"/>
              </a:ext>
            </a:extLst>
          </p:cNvPr>
          <p:cNvCxnSpPr/>
          <p:nvPr/>
        </p:nvCxnSpPr>
        <p:spPr>
          <a:xfrm>
            <a:off x="1150189" y="29289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A8221A-4749-6710-F313-59BEAC270521}"/>
              </a:ext>
            </a:extLst>
          </p:cNvPr>
          <p:cNvSpPr txBox="1"/>
          <p:nvPr/>
        </p:nvSpPr>
        <p:spPr>
          <a:xfrm>
            <a:off x="4029223" y="5642731"/>
            <a:ext cx="4048664" cy="507831"/>
          </a:xfrm>
          <a:prstGeom prst="rect">
            <a:avLst/>
          </a:prstGeom>
          <a:solidFill>
            <a:srgbClr val="FD6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b="1" i="1" dirty="0">
                <a:solidFill>
                  <a:schemeClr val="bg1"/>
                </a:solidFill>
              </a:rPr>
              <a:t>Attendee Party Sponsor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B9E39-ADB5-7E60-4D6E-D526494E2457}"/>
              </a:ext>
            </a:extLst>
          </p:cNvPr>
          <p:cNvSpPr txBox="1"/>
          <p:nvPr/>
        </p:nvSpPr>
        <p:spPr>
          <a:xfrm>
            <a:off x="-63261" y="767301"/>
            <a:ext cx="3616248" cy="46166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rgbClr val="FD644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D644F"/>
                </a:solidFill>
              </a:rPr>
              <a:t>Gold Sponsors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25D768C-EA67-23DE-5FD7-25A19DACC0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2" y="2574945"/>
            <a:ext cx="1971763" cy="421521"/>
          </a:xfrm>
          <a:prstGeom prst="rect">
            <a:avLst/>
          </a:prstGeom>
        </p:spPr>
      </p:pic>
      <p:pic>
        <p:nvPicPr>
          <p:cNvPr id="53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49436892-EB3A-89A0-183F-A201D00001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" y="1474119"/>
            <a:ext cx="2073868" cy="733955"/>
          </a:xfrm>
          <a:prstGeom prst="rect">
            <a:avLst/>
          </a:prstGeom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7D56B917-F12A-0388-B271-B13683C55B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9" y="4526991"/>
            <a:ext cx="2073868" cy="539206"/>
          </a:xfrm>
          <a:prstGeom prst="rect">
            <a:avLst/>
          </a:prstGeom>
        </p:spPr>
      </p:pic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87AD89EF-EEDE-D9FA-F978-D126A0FDCF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22" y="5433069"/>
            <a:ext cx="2407222" cy="804968"/>
          </a:xfrm>
          <a:prstGeom prst="rect">
            <a:avLst/>
          </a:prstGeom>
        </p:spPr>
      </p:pic>
      <p:pic>
        <p:nvPicPr>
          <p:cNvPr id="56" name="Picture 55" descr="Text&#10;&#10;Description automatically generated">
            <a:extLst>
              <a:ext uri="{FF2B5EF4-FFF2-40B4-BE49-F238E27FC236}">
                <a16:creationId xmlns:a16="http://schemas.microsoft.com/office/drawing/2014/main" id="{C04F4985-6E46-4EDC-3B0D-D794504E73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42" y="3363337"/>
            <a:ext cx="2467183" cy="79678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993D69A-76C6-BE50-7AD2-0C616B13E404}"/>
              </a:ext>
            </a:extLst>
          </p:cNvPr>
          <p:cNvSpPr txBox="1"/>
          <p:nvPr/>
        </p:nvSpPr>
        <p:spPr>
          <a:xfrm>
            <a:off x="4057977" y="174628"/>
            <a:ext cx="4048664" cy="507831"/>
          </a:xfrm>
          <a:prstGeom prst="rect">
            <a:avLst/>
          </a:prstGeom>
          <a:solidFill>
            <a:srgbClr val="FD6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b="1" i="1" dirty="0">
                <a:solidFill>
                  <a:schemeClr val="bg1"/>
                </a:solidFill>
              </a:rPr>
              <a:t>Platinum Sponsors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029AB-D9F2-63B4-5096-559C38AB1776}"/>
              </a:ext>
            </a:extLst>
          </p:cNvPr>
          <p:cNvGrpSpPr/>
          <p:nvPr/>
        </p:nvGrpSpPr>
        <p:grpSpPr>
          <a:xfrm>
            <a:off x="8611629" y="4422860"/>
            <a:ext cx="3616248" cy="1473398"/>
            <a:chOff x="-69010" y="4677164"/>
            <a:chExt cx="3616248" cy="14733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4DB523-7CC7-3D5A-C5CA-485C56A9DB4D}"/>
                </a:ext>
              </a:extLst>
            </p:cNvPr>
            <p:cNvSpPr txBox="1"/>
            <p:nvPr/>
          </p:nvSpPr>
          <p:spPr>
            <a:xfrm>
              <a:off x="-69010" y="4677164"/>
              <a:ext cx="3616248" cy="461665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 w="12700">
              <a:solidFill>
                <a:srgbClr val="FD644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FD644F"/>
                  </a:solidFill>
                </a:rPr>
                <a:t>Swag Sponsor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9456446A-1A9A-0C2D-9E09-0DEC90D9C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1511" y="5392382"/>
              <a:ext cx="2407222" cy="75818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CB8C42-CBB5-6B9A-D9F5-E2471F17BD27}"/>
              </a:ext>
            </a:extLst>
          </p:cNvPr>
          <p:cNvGrpSpPr/>
          <p:nvPr/>
        </p:nvGrpSpPr>
        <p:grpSpPr>
          <a:xfrm>
            <a:off x="9131503" y="587352"/>
            <a:ext cx="2651260" cy="1882301"/>
            <a:chOff x="450864" y="499877"/>
            <a:chExt cx="2651260" cy="188230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13AFAEB-6253-DBCA-98AC-50469DC97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0864" y="499877"/>
              <a:ext cx="2651260" cy="15523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DE5910-568C-BA0F-D772-DAEE2C29440B}"/>
                </a:ext>
              </a:extLst>
            </p:cNvPr>
            <p:cNvSpPr txBox="1"/>
            <p:nvPr/>
          </p:nvSpPr>
          <p:spPr>
            <a:xfrm>
              <a:off x="546965" y="1982068"/>
              <a:ext cx="2460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pc="300" dirty="0">
                  <a:solidFill>
                    <a:srgbClr val="58595B"/>
                  </a:solidFill>
                </a:rPr>
                <a:t>9</a:t>
              </a:r>
              <a:r>
                <a:rPr lang="en-US" spc="300" dirty="0">
                  <a:solidFill>
                    <a:srgbClr val="58595B"/>
                  </a:solidFill>
                </a:rPr>
                <a:t>•</a:t>
              </a:r>
              <a:r>
                <a:rPr lang="en-US" sz="2000" spc="300" dirty="0">
                  <a:solidFill>
                    <a:srgbClr val="58595B"/>
                  </a:solidFill>
                </a:rPr>
                <a:t>17</a:t>
              </a:r>
              <a:r>
                <a:rPr lang="en-US" spc="300" dirty="0">
                  <a:solidFill>
                    <a:srgbClr val="58595B"/>
                  </a:solidFill>
                </a:rPr>
                <a:t>•</a:t>
              </a:r>
              <a:r>
                <a:rPr lang="en-US" sz="2000" spc="300" dirty="0">
                  <a:solidFill>
                    <a:srgbClr val="58595B"/>
                  </a:solidFill>
                </a:rPr>
                <a:t>2022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E478376-9B02-E1EA-4485-F6D51E407C81}"/>
              </a:ext>
            </a:extLst>
          </p:cNvPr>
          <p:cNvSpPr txBox="1"/>
          <p:nvPr/>
        </p:nvSpPr>
        <p:spPr>
          <a:xfrm>
            <a:off x="8617379" y="2761056"/>
            <a:ext cx="3616248" cy="46166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rgbClr val="FD644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D644F"/>
                </a:solidFill>
              </a:rPr>
              <a:t>Silver Sponsor</a:t>
            </a:r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F1AEB78-5D7A-AE18-16F7-FD19BFE67AA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t="27115"/>
          <a:stretch/>
        </p:blipFill>
        <p:spPr>
          <a:xfrm>
            <a:off x="4357159" y="1008275"/>
            <a:ext cx="3477682" cy="150492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08328A-DEF9-8B59-B9B5-302F9138E15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68" y="2761056"/>
            <a:ext cx="3101281" cy="749907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895A0C0-13A4-EB21-E287-68891C7819F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25087" y="3460899"/>
            <a:ext cx="2261348" cy="34951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869B838-8B3D-B707-9E1C-061215727FCB}"/>
              </a:ext>
            </a:extLst>
          </p:cNvPr>
          <p:cNvGrpSpPr/>
          <p:nvPr/>
        </p:nvGrpSpPr>
        <p:grpSpPr>
          <a:xfrm>
            <a:off x="-71718" y="6816044"/>
            <a:ext cx="2743200" cy="2743200"/>
            <a:chOff x="-71718" y="4454503"/>
            <a:chExt cx="2743200" cy="2743200"/>
          </a:xfrm>
        </p:grpSpPr>
        <p:pic>
          <p:nvPicPr>
            <p:cNvPr id="7" name="Graphic 6" descr="Bow outline">
              <a:extLst>
                <a:ext uri="{FF2B5EF4-FFF2-40B4-BE49-F238E27FC236}">
                  <a16:creationId xmlns:a16="http://schemas.microsoft.com/office/drawing/2014/main" id="{F7C047A3-21F9-9675-C7B4-58219416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9489566">
              <a:off x="-71718" y="4454503"/>
              <a:ext cx="2743200" cy="2743200"/>
            </a:xfrm>
            <a:prstGeom prst="rect">
              <a:avLst/>
            </a:prstGeom>
          </p:spPr>
        </p:pic>
        <p:pic>
          <p:nvPicPr>
            <p:cNvPr id="12" name="Graphic 11" descr="Bow outline">
              <a:extLst>
                <a:ext uri="{FF2B5EF4-FFF2-40B4-BE49-F238E27FC236}">
                  <a16:creationId xmlns:a16="http://schemas.microsoft.com/office/drawing/2014/main" id="{8139565B-8BB0-0124-4153-D3F968A7D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l="39394" r="39091" b="2828"/>
            <a:stretch/>
          </p:blipFill>
          <p:spPr>
            <a:xfrm rot="19489566">
              <a:off x="982906" y="4460864"/>
              <a:ext cx="590204" cy="266562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42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CDFEFDB-D947-AD67-ED4B-2CEC7A18D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10" y="-51124"/>
            <a:ext cx="3884165" cy="69051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screen 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3183E96F-64D3-B807-4EED-DE51F02F8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11" y="0"/>
            <a:ext cx="386143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5602" y="4800599"/>
            <a:ext cx="3001397" cy="19701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Sample #2</a:t>
            </a:r>
          </a:p>
        </p:txBody>
      </p:sp>
      <p:pic>
        <p:nvPicPr>
          <p:cNvPr id="10" name="Graphic 9" descr="Teacher with solid fill">
            <a:extLst>
              <a:ext uri="{FF2B5EF4-FFF2-40B4-BE49-F238E27FC236}">
                <a16:creationId xmlns:a16="http://schemas.microsoft.com/office/drawing/2014/main" id="{CF0D870B-BEC3-907B-C040-1BAB29EF6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4" y="4327547"/>
            <a:ext cx="2926080" cy="292608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AAA178-6BAA-EE4D-7DD4-EC5FDD685B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04" y="6958584"/>
            <a:ext cx="383419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93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7907A9B-48F6-26B9-5C6F-86F6BF4C4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10" y="-51124"/>
            <a:ext cx="3884165" cy="69051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5602" y="4800599"/>
            <a:ext cx="3001397" cy="19701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Sample #3</a:t>
            </a:r>
          </a:p>
        </p:txBody>
      </p:sp>
      <p:pic>
        <p:nvPicPr>
          <p:cNvPr id="10" name="Graphic 9" descr="Teacher with solid fill">
            <a:extLst>
              <a:ext uri="{FF2B5EF4-FFF2-40B4-BE49-F238E27FC236}">
                <a16:creationId xmlns:a16="http://schemas.microsoft.com/office/drawing/2014/main" id="{CF0D870B-BEC3-907B-C040-1BAB29EF6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4" y="4327547"/>
            <a:ext cx="2926080" cy="2926080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F6F15CB1-53A2-010E-FF00-F9C761FE1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43" y="6931152"/>
            <a:ext cx="386143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275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7790" y="4800599"/>
            <a:ext cx="3269210" cy="197011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Aesthetics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9022" y="4892043"/>
            <a:ext cx="2556931" cy="1691640"/>
          </a:xfrm>
        </p:spPr>
        <p:txBody>
          <a:bodyPr>
            <a:normAutofit/>
          </a:bodyPr>
          <a:lstStyle/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Screens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Controls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54B56-A6C0-3492-67EC-6ACCFE65A9D6}"/>
              </a:ext>
            </a:extLst>
          </p:cNvPr>
          <p:cNvSpPr/>
          <p:nvPr/>
        </p:nvSpPr>
        <p:spPr>
          <a:xfrm>
            <a:off x="1005836" y="1504603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Demo of…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CC7DA7-830D-1347-F3C6-BB0C16190EFA}"/>
              </a:ext>
            </a:extLst>
          </p:cNvPr>
          <p:cNvSpPr txBox="1">
            <a:spLocks/>
          </p:cNvSpPr>
          <p:nvPr/>
        </p:nvSpPr>
        <p:spPr>
          <a:xfrm>
            <a:off x="6305093" y="4899992"/>
            <a:ext cx="2556931" cy="169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Layering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Components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Etc.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B9A665-C12B-B9F4-8E9B-7F4A5161E27A}"/>
              </a:ext>
            </a:extLst>
          </p:cNvPr>
          <p:cNvSpPr txBox="1">
            <a:spLocks/>
          </p:cNvSpPr>
          <p:nvPr/>
        </p:nvSpPr>
        <p:spPr>
          <a:xfrm>
            <a:off x="4787719" y="4909266"/>
            <a:ext cx="2556931" cy="169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Media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Themes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Colors</a:t>
            </a:r>
          </a:p>
        </p:txBody>
      </p:sp>
      <p:pic>
        <p:nvPicPr>
          <p:cNvPr id="10" name="Graphic 9" descr="Teacher with solid fill">
            <a:extLst>
              <a:ext uri="{FF2B5EF4-FFF2-40B4-BE49-F238E27FC236}">
                <a16:creationId xmlns:a16="http://schemas.microsoft.com/office/drawing/2014/main" id="{CF0D870B-BEC3-907B-C040-1BAB29EF6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4" y="4327547"/>
            <a:ext cx="2926080" cy="2926080"/>
          </a:xfrm>
          <a:prstGeom prst="rect">
            <a:avLst/>
          </a:prstGeo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3B9B85F-21BB-567F-0F0D-DECE5FA0E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10" y="6953180"/>
            <a:ext cx="3884165" cy="69051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56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7790" y="4800599"/>
            <a:ext cx="2716598" cy="197011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54B56-A6C0-3492-67EC-6ACCFE65A9D6}"/>
              </a:ext>
            </a:extLst>
          </p:cNvPr>
          <p:cNvSpPr/>
          <p:nvPr/>
        </p:nvSpPr>
        <p:spPr>
          <a:xfrm>
            <a:off x="1005836" y="1504603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</a:rPr>
              <a:t>CharlesLakes</a:t>
            </a:r>
            <a:r>
              <a:rPr lang="en-US" sz="4000" b="1" dirty="0">
                <a:solidFill>
                  <a:srgbClr val="68CFCF"/>
                </a:solidFill>
                <a:latin typeface="Segoe UI" panose="020B0502040204020203" pitchFamily="34" charset="0"/>
              </a:rPr>
              <a:t>.</a:t>
            </a:r>
            <a:r>
              <a:rPr lang="en-US" sz="4000" b="1" dirty="0">
                <a:solidFill>
                  <a:schemeClr val="tx1">
                    <a:lumMod val="85000"/>
                  </a:schemeClr>
                </a:solidFill>
                <a:latin typeface="Segoe UI" panose="020B0502040204020203" pitchFamily="34" charset="0"/>
              </a:rPr>
              <a:t>com</a:t>
            </a:r>
            <a:endParaRPr lang="en-US" sz="4000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6B7D8D27-0698-590A-810D-E6D383F35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36" y="4754883"/>
            <a:ext cx="1828800" cy="18288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09DD62B6-D12A-9F19-5F15-63A966EC6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777" y="4892043"/>
            <a:ext cx="4937761" cy="16916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482AC"/>
                </a:solidFill>
              </a:rPr>
              <a:t>Thank you for attending!</a:t>
            </a:r>
            <a:endParaRPr lang="en-US" sz="2400" dirty="0"/>
          </a:p>
        </p:txBody>
      </p:sp>
      <p:pic>
        <p:nvPicPr>
          <p:cNvPr id="8" name="Graphic 7" descr="Teacher with solid fill">
            <a:extLst>
              <a:ext uri="{FF2B5EF4-FFF2-40B4-BE49-F238E27FC236}">
                <a16:creationId xmlns:a16="http://schemas.microsoft.com/office/drawing/2014/main" id="{A6F3DA87-82DA-EDF9-C7CE-242A16228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900558" y="4327547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65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Pretty</a:t>
            </a:r>
            <a:r>
              <a:rPr lang="en-US" b="1" dirty="0">
                <a:solidFill>
                  <a:srgbClr val="1482AC"/>
                </a:solidFill>
              </a:rPr>
              <a:t>,</a:t>
            </a:r>
            <a:r>
              <a:rPr lang="en-US" dirty="0"/>
              <a:t> Pretty </a:t>
            </a:r>
            <a:br>
              <a:rPr lang="en-US" dirty="0"/>
            </a:br>
            <a:r>
              <a:rPr lang="en-US" dirty="0"/>
              <a:t>Power Apps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E09152-22B5-4D5B-9984-AF57DCAA4F37}"/>
              </a:ext>
            </a:extLst>
          </p:cNvPr>
          <p:cNvSpPr txBox="1">
            <a:spLocks/>
          </p:cNvSpPr>
          <p:nvPr/>
        </p:nvSpPr>
        <p:spPr>
          <a:xfrm>
            <a:off x="4335623" y="6099048"/>
            <a:ext cx="7725747" cy="545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>
                <a:solidFill>
                  <a:srgbClr val="1482AC"/>
                </a:solidFill>
              </a:rPr>
              <a:t>Charles Lakes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B92AC4-5D1F-3105-4C1B-E6FC85532F36}"/>
              </a:ext>
            </a:extLst>
          </p:cNvPr>
          <p:cNvGrpSpPr/>
          <p:nvPr/>
        </p:nvGrpSpPr>
        <p:grpSpPr>
          <a:xfrm>
            <a:off x="-71718" y="4454503"/>
            <a:ext cx="2743200" cy="2743200"/>
            <a:chOff x="-71718" y="4454503"/>
            <a:chExt cx="2743200" cy="2743200"/>
          </a:xfrm>
        </p:grpSpPr>
        <p:pic>
          <p:nvPicPr>
            <p:cNvPr id="4" name="Graphic 3" descr="Bow outline">
              <a:extLst>
                <a:ext uri="{FF2B5EF4-FFF2-40B4-BE49-F238E27FC236}">
                  <a16:creationId xmlns:a16="http://schemas.microsoft.com/office/drawing/2014/main" id="{1020F783-18FF-90F8-F25F-8342ABACC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9489566">
              <a:off x="-71718" y="4454503"/>
              <a:ext cx="2743200" cy="2743200"/>
            </a:xfrm>
            <a:prstGeom prst="rect">
              <a:avLst/>
            </a:prstGeom>
          </p:spPr>
        </p:pic>
        <p:pic>
          <p:nvPicPr>
            <p:cNvPr id="5" name="Graphic 4" descr="Bow outline">
              <a:extLst>
                <a:ext uri="{FF2B5EF4-FFF2-40B4-BE49-F238E27FC236}">
                  <a16:creationId xmlns:a16="http://schemas.microsoft.com/office/drawing/2014/main" id="{F73ADF06-DADA-D946-1536-121ED6FDF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9394" r="39091" b="2828"/>
            <a:stretch/>
          </p:blipFill>
          <p:spPr>
            <a:xfrm rot="19489566">
              <a:off x="982906" y="4460864"/>
              <a:ext cx="590204" cy="2665620"/>
            </a:xfrm>
            <a:prstGeom prst="ellipse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0F2D0EB-8DD0-CE51-E992-618AA57E1AA0}"/>
              </a:ext>
            </a:extLst>
          </p:cNvPr>
          <p:cNvSpPr/>
          <p:nvPr/>
        </p:nvSpPr>
        <p:spPr>
          <a:xfrm>
            <a:off x="1005836" y="-1650077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cap="sm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pic>
        <p:nvPicPr>
          <p:cNvPr id="9" name="Graphic 8" descr="Clipboard Partially Checked with solid fill">
            <a:extLst>
              <a:ext uri="{FF2B5EF4-FFF2-40B4-BE49-F238E27FC236}">
                <a16:creationId xmlns:a16="http://schemas.microsoft.com/office/drawing/2014/main" id="{212EA5D4-93EB-F085-AD9A-F0E217EAF6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72659" y="4528828"/>
            <a:ext cx="23774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3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22E09152-22B5-4D5B-9984-AF57DCAA4F37}"/>
              </a:ext>
            </a:extLst>
          </p:cNvPr>
          <p:cNvSpPr txBox="1">
            <a:spLocks/>
          </p:cNvSpPr>
          <p:nvPr/>
        </p:nvSpPr>
        <p:spPr>
          <a:xfrm>
            <a:off x="249382" y="4862946"/>
            <a:ext cx="7888778" cy="1635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 dirty="0">
              <a:solidFill>
                <a:srgbClr val="68CFC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74DA9-FEAC-3ADB-F8BD-C50868EB6B4E}"/>
              </a:ext>
            </a:extLst>
          </p:cNvPr>
          <p:cNvSpPr txBox="1"/>
          <p:nvPr/>
        </p:nvSpPr>
        <p:spPr>
          <a:xfrm>
            <a:off x="698268" y="5077628"/>
            <a:ext cx="316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What is…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Cons of…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Pros of…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EE921-FF7E-533A-51EF-63DC664544C7}"/>
              </a:ext>
            </a:extLst>
          </p:cNvPr>
          <p:cNvSpPr txBox="1"/>
          <p:nvPr/>
        </p:nvSpPr>
        <p:spPr>
          <a:xfrm>
            <a:off x="4308764" y="5123251"/>
            <a:ext cx="316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Prettying up…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Samples of…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Demo of…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28DA9F-D95E-C386-DEF2-2E61316CE748}"/>
              </a:ext>
            </a:extLst>
          </p:cNvPr>
          <p:cNvSpPr/>
          <p:nvPr/>
        </p:nvSpPr>
        <p:spPr>
          <a:xfrm>
            <a:off x="1005836" y="1504603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cap="smal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pic>
        <p:nvPicPr>
          <p:cNvPr id="3" name="Graphic 2" descr="Clipboard Partially Checked with solid fill">
            <a:extLst>
              <a:ext uri="{FF2B5EF4-FFF2-40B4-BE49-F238E27FC236}">
                <a16:creationId xmlns:a16="http://schemas.microsoft.com/office/drawing/2014/main" id="{ED21A035-BF16-77BB-F989-6DC75B227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4002" y="4528828"/>
            <a:ext cx="23774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7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7790" y="4800599"/>
            <a:ext cx="2716598" cy="197011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777" y="4892043"/>
            <a:ext cx="4937761" cy="16916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1482AC"/>
                </a:solidFill>
              </a:rPr>
              <a:t>“Build powerful end-to-end business solutions…”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</a:t>
            </a:r>
          </a:p>
        </p:txBody>
      </p: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32D8C0BA-C355-0ACF-CE1F-71F4BF52B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77" y="4226546"/>
            <a:ext cx="2979057" cy="29790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D54B56-A6C0-3492-67EC-6ACCFE65A9D6}"/>
              </a:ext>
            </a:extLst>
          </p:cNvPr>
          <p:cNvSpPr/>
          <p:nvPr/>
        </p:nvSpPr>
        <p:spPr>
          <a:xfrm>
            <a:off x="1005836" y="1504603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is…</a:t>
            </a:r>
          </a:p>
        </p:txBody>
      </p:sp>
      <p:pic>
        <p:nvPicPr>
          <p:cNvPr id="6" name="Graphic 5" descr="Clipboard Partially Checked with solid fill">
            <a:extLst>
              <a:ext uri="{FF2B5EF4-FFF2-40B4-BE49-F238E27FC236}">
                <a16:creationId xmlns:a16="http://schemas.microsoft.com/office/drawing/2014/main" id="{C46942BF-1017-81AA-E7BB-CD5E660D5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49110" y="4528828"/>
            <a:ext cx="23774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6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36D34-02C3-0431-9BDA-A46B2F11A712}"/>
              </a:ext>
            </a:extLst>
          </p:cNvPr>
          <p:cNvSpPr/>
          <p:nvPr/>
        </p:nvSpPr>
        <p:spPr>
          <a:xfrm>
            <a:off x="0" y="4587997"/>
            <a:ext cx="12192000" cy="227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140" y="4771506"/>
            <a:ext cx="9777603" cy="1039091"/>
          </a:xfrm>
        </p:spPr>
        <p:txBody>
          <a:bodyPr>
            <a:noAutofit/>
          </a:bodyPr>
          <a:lstStyle/>
          <a:p>
            <a:r>
              <a:rPr lang="en-US" sz="6400" dirty="0">
                <a:solidFill>
                  <a:srgbClr val="1482AC"/>
                </a:solidFill>
              </a:rPr>
              <a:t>Cons</a:t>
            </a:r>
            <a:r>
              <a:rPr lang="en-US" sz="6400" dirty="0"/>
              <a:t> of Power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5433637"/>
            <a:ext cx="6824748" cy="1371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Licensing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Power </a:t>
            </a:r>
            <a:r>
              <a:rPr lang="en-US" sz="2400" b="1" dirty="0" err="1">
                <a:solidFill>
                  <a:schemeClr val="tx1"/>
                </a:solidFill>
              </a:rPr>
              <a:t>Fx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Low-code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C51EB-7BB0-F225-751C-3C2A6B98ED5F}"/>
              </a:ext>
            </a:extLst>
          </p:cNvPr>
          <p:cNvSpPr/>
          <p:nvPr/>
        </p:nvSpPr>
        <p:spPr>
          <a:xfrm>
            <a:off x="1005836" y="1504603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A11383EE-A9CB-970C-FC76-047FEFD59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0097" y="1595547"/>
            <a:ext cx="1371600" cy="1371600"/>
          </a:xfrm>
          <a:prstGeom prst="rect">
            <a:avLst/>
          </a:prstGeom>
        </p:spPr>
      </p:pic>
      <p:pic>
        <p:nvPicPr>
          <p:cNvPr id="15" name="Graphic 14" descr="Tablet with solid fill">
            <a:extLst>
              <a:ext uri="{FF2B5EF4-FFF2-40B4-BE49-F238E27FC236}">
                <a16:creationId xmlns:a16="http://schemas.microsoft.com/office/drawing/2014/main" id="{9FFB4928-C91E-4310-2AFE-4B87A8B54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3308" y="1366947"/>
            <a:ext cx="1828800" cy="1828800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F8D656F4-43ED-DCB6-4DF8-94D771DEBF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4903" y="1366947"/>
            <a:ext cx="1828800" cy="1828800"/>
          </a:xfrm>
          <a:prstGeom prst="rect">
            <a:avLst/>
          </a:prstGeom>
        </p:spPr>
      </p:pic>
      <p:pic>
        <p:nvPicPr>
          <p:cNvPr id="7" name="Graphic 6" descr="Internet with solid fill">
            <a:extLst>
              <a:ext uri="{FF2B5EF4-FFF2-40B4-BE49-F238E27FC236}">
                <a16:creationId xmlns:a16="http://schemas.microsoft.com/office/drawing/2014/main" id="{BDAD31D1-8158-9945-1462-991FA4EFB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0700" y="1366948"/>
            <a:ext cx="1828800" cy="18288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93F866C-DD02-49A6-4C97-7BF5413F1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53" y="4485262"/>
            <a:ext cx="2352525" cy="170966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FF06BB1-179B-70DB-F550-419945160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05" y="4491358"/>
            <a:ext cx="2352525" cy="1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1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36D34-02C3-0431-9BDA-A46B2F11A712}"/>
              </a:ext>
            </a:extLst>
          </p:cNvPr>
          <p:cNvSpPr/>
          <p:nvPr/>
        </p:nvSpPr>
        <p:spPr>
          <a:xfrm>
            <a:off x="0" y="4580313"/>
            <a:ext cx="12192000" cy="227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140" y="4771506"/>
            <a:ext cx="9777603" cy="1039091"/>
          </a:xfrm>
        </p:spPr>
        <p:txBody>
          <a:bodyPr>
            <a:noAutofit/>
          </a:bodyPr>
          <a:lstStyle/>
          <a:p>
            <a:r>
              <a:rPr lang="en-US" sz="6400" dirty="0">
                <a:solidFill>
                  <a:srgbClr val="CFDB27"/>
                </a:solidFill>
              </a:rPr>
              <a:t>Pros</a:t>
            </a:r>
            <a:r>
              <a:rPr lang="en-US" sz="6400" dirty="0"/>
              <a:t> of Power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5433637"/>
            <a:ext cx="6824748" cy="13715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Licensing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Power </a:t>
            </a:r>
            <a:r>
              <a:rPr lang="en-US" sz="2400" b="1" dirty="0" err="1">
                <a:solidFill>
                  <a:schemeClr val="tx1"/>
                </a:solidFill>
              </a:rPr>
              <a:t>Fx</a:t>
            </a:r>
            <a:endParaRPr lang="en-US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Low-code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AC51EB-7BB0-F225-751C-3C2A6B98ED5F}"/>
              </a:ext>
            </a:extLst>
          </p:cNvPr>
          <p:cNvSpPr/>
          <p:nvPr/>
        </p:nvSpPr>
        <p:spPr>
          <a:xfrm>
            <a:off x="1005836" y="1504603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A11383EE-A9CB-970C-FC76-047FEFD59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0097" y="1595547"/>
            <a:ext cx="1371600" cy="1371600"/>
          </a:xfrm>
          <a:prstGeom prst="rect">
            <a:avLst/>
          </a:prstGeom>
        </p:spPr>
      </p:pic>
      <p:pic>
        <p:nvPicPr>
          <p:cNvPr id="15" name="Graphic 14" descr="Tablet with solid fill">
            <a:extLst>
              <a:ext uri="{FF2B5EF4-FFF2-40B4-BE49-F238E27FC236}">
                <a16:creationId xmlns:a16="http://schemas.microsoft.com/office/drawing/2014/main" id="{9FFB4928-C91E-4310-2AFE-4B87A8B54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3308" y="1366947"/>
            <a:ext cx="1828800" cy="1828800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F8D656F4-43ED-DCB6-4DF8-94D771DEBF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4903" y="1366947"/>
            <a:ext cx="1828800" cy="1828800"/>
          </a:xfrm>
          <a:prstGeom prst="rect">
            <a:avLst/>
          </a:prstGeom>
        </p:spPr>
      </p:pic>
      <p:pic>
        <p:nvPicPr>
          <p:cNvPr id="7" name="Graphic 6" descr="Internet with solid fill">
            <a:extLst>
              <a:ext uri="{FF2B5EF4-FFF2-40B4-BE49-F238E27FC236}">
                <a16:creationId xmlns:a16="http://schemas.microsoft.com/office/drawing/2014/main" id="{BDAD31D1-8158-9945-1462-991FA4EFB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0700" y="1366948"/>
            <a:ext cx="1828800" cy="1828800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6835954E-0C56-D605-9B3B-473E461BC0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61" y="4485262"/>
            <a:ext cx="2352525" cy="1709668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52731C4-7FC0-44AA-4C49-BA02DB5E91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2271" y="4485262"/>
            <a:ext cx="2352525" cy="1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4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7790" y="4800599"/>
            <a:ext cx="3269210" cy="197011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Aesthetics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9022" y="4892043"/>
            <a:ext cx="2556931" cy="1691640"/>
          </a:xfrm>
        </p:spPr>
        <p:txBody>
          <a:bodyPr>
            <a:normAutofit/>
          </a:bodyPr>
          <a:lstStyle/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Screens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Controls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Icons</a:t>
            </a:r>
          </a:p>
        </p:txBody>
      </p:sp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32D8C0BA-C355-0ACF-CE1F-71F4BF52B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277" y="4226546"/>
            <a:ext cx="2979057" cy="29790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D54B56-A6C0-3492-67EC-6ACCFE65A9D6}"/>
              </a:ext>
            </a:extLst>
          </p:cNvPr>
          <p:cNvSpPr/>
          <p:nvPr/>
        </p:nvSpPr>
        <p:spPr>
          <a:xfrm>
            <a:off x="1005836" y="1504603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Prettying up…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CC7DA7-830D-1347-F3C6-BB0C16190EFA}"/>
              </a:ext>
            </a:extLst>
          </p:cNvPr>
          <p:cNvSpPr txBox="1">
            <a:spLocks/>
          </p:cNvSpPr>
          <p:nvPr/>
        </p:nvSpPr>
        <p:spPr>
          <a:xfrm>
            <a:off x="6305093" y="4899992"/>
            <a:ext cx="2556931" cy="169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Fonts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Layering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Components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B9A665-C12B-B9F4-8E9B-7F4A5161E27A}"/>
              </a:ext>
            </a:extLst>
          </p:cNvPr>
          <p:cNvSpPr txBox="1">
            <a:spLocks/>
          </p:cNvSpPr>
          <p:nvPr/>
        </p:nvSpPr>
        <p:spPr>
          <a:xfrm>
            <a:off x="4787719" y="4909266"/>
            <a:ext cx="2556931" cy="169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Media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Themes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Colors</a:t>
            </a:r>
          </a:p>
        </p:txBody>
      </p:sp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978F2661-5A7F-FD50-7619-98543495F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4903" y="-1630693"/>
            <a:ext cx="1828800" cy="1828800"/>
          </a:xfrm>
          <a:prstGeom prst="rect">
            <a:avLst/>
          </a:prstGeom>
        </p:spPr>
      </p:pic>
      <p:pic>
        <p:nvPicPr>
          <p:cNvPr id="10" name="Graphic 9" descr="Smart Phone with solid fill">
            <a:extLst>
              <a:ext uri="{FF2B5EF4-FFF2-40B4-BE49-F238E27FC236}">
                <a16:creationId xmlns:a16="http://schemas.microsoft.com/office/drawing/2014/main" id="{F100E4F4-68A0-647A-2611-15E7ED488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55223" y="1595547"/>
            <a:ext cx="1371600" cy="1371600"/>
          </a:xfrm>
          <a:prstGeom prst="rect">
            <a:avLst/>
          </a:prstGeom>
        </p:spPr>
      </p:pic>
      <p:pic>
        <p:nvPicPr>
          <p:cNvPr id="13" name="Graphic 12" descr="Tablet with solid fill">
            <a:extLst>
              <a:ext uri="{FF2B5EF4-FFF2-40B4-BE49-F238E27FC236}">
                <a16:creationId xmlns:a16="http://schemas.microsoft.com/office/drawing/2014/main" id="{E0296E30-AA49-1A47-3515-EB0340B5BA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08260" y="1366947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44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7790" y="4800599"/>
            <a:ext cx="3269210" cy="197011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Aesthetics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9022" y="4892043"/>
            <a:ext cx="2556931" cy="1691640"/>
          </a:xfrm>
        </p:spPr>
        <p:txBody>
          <a:bodyPr>
            <a:normAutofit/>
          </a:bodyPr>
          <a:lstStyle/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Screens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Controls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54B56-A6C0-3492-67EC-6ACCFE65A9D6}"/>
              </a:ext>
            </a:extLst>
          </p:cNvPr>
          <p:cNvSpPr/>
          <p:nvPr/>
        </p:nvSpPr>
        <p:spPr>
          <a:xfrm>
            <a:off x="1005836" y="1504603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Samples of…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CC7DA7-830D-1347-F3C6-BB0C16190EFA}"/>
              </a:ext>
            </a:extLst>
          </p:cNvPr>
          <p:cNvSpPr txBox="1">
            <a:spLocks/>
          </p:cNvSpPr>
          <p:nvPr/>
        </p:nvSpPr>
        <p:spPr>
          <a:xfrm>
            <a:off x="6305093" y="4899992"/>
            <a:ext cx="2556931" cy="169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Fonts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Layering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Components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B9A665-C12B-B9F4-8E9B-7F4A5161E27A}"/>
              </a:ext>
            </a:extLst>
          </p:cNvPr>
          <p:cNvSpPr txBox="1">
            <a:spLocks/>
          </p:cNvSpPr>
          <p:nvPr/>
        </p:nvSpPr>
        <p:spPr>
          <a:xfrm>
            <a:off x="4787719" y="4909266"/>
            <a:ext cx="2556931" cy="169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Media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Themes</a:t>
            </a:r>
          </a:p>
          <a:p>
            <a:pPr marL="342900" indent="-182880">
              <a:buFont typeface="Wingdings" panose="05000000000000000000" pitchFamily="2" charset="2"/>
              <a:buChar char="q"/>
            </a:pPr>
            <a:r>
              <a:rPr lang="en-US" sz="2200" dirty="0"/>
              <a:t>Colors</a:t>
            </a:r>
          </a:p>
        </p:txBody>
      </p:sp>
      <p:pic>
        <p:nvPicPr>
          <p:cNvPr id="10" name="Graphic 9" descr="Teacher with solid fill">
            <a:extLst>
              <a:ext uri="{FF2B5EF4-FFF2-40B4-BE49-F238E27FC236}">
                <a16:creationId xmlns:a16="http://schemas.microsoft.com/office/drawing/2014/main" id="{CF0D870B-BEC3-907B-C040-1BAB29EF6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4" y="4327547"/>
            <a:ext cx="2926080" cy="2926080"/>
          </a:xfrm>
          <a:prstGeom prst="rect">
            <a:avLst/>
          </a:prstGeom>
        </p:spPr>
      </p:pic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62F79737-CA58-1CE6-36F4-A027E2409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77" y="6247370"/>
            <a:ext cx="2979057" cy="29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7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 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7D5CC4F7-A806-FFA9-474D-5765F4D4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11" y="0"/>
            <a:ext cx="386143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B9D17E-F13C-0D02-DD0C-528D222CB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04" y="-36576"/>
            <a:ext cx="3834191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5602" y="4800599"/>
            <a:ext cx="3001397" cy="197011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Sample #1</a:t>
            </a:r>
          </a:p>
        </p:txBody>
      </p:sp>
      <p:pic>
        <p:nvPicPr>
          <p:cNvPr id="10" name="Graphic 9" descr="Teacher with solid fill">
            <a:extLst>
              <a:ext uri="{FF2B5EF4-FFF2-40B4-BE49-F238E27FC236}">
                <a16:creationId xmlns:a16="http://schemas.microsoft.com/office/drawing/2014/main" id="{CF0D870B-BEC3-907B-C040-1BAB29EF6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4" y="4327547"/>
            <a:ext cx="2926080" cy="29260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AFC4C5-2AF9-952B-2AB6-2332F30E660B}"/>
              </a:ext>
            </a:extLst>
          </p:cNvPr>
          <p:cNvSpPr/>
          <p:nvPr/>
        </p:nvSpPr>
        <p:spPr>
          <a:xfrm>
            <a:off x="1005836" y="-1659221"/>
            <a:ext cx="10313323" cy="15544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Samples of…</a:t>
            </a:r>
          </a:p>
        </p:txBody>
      </p:sp>
    </p:spTree>
    <p:extLst>
      <p:ext uri="{BB962C8B-B14F-4D97-AF65-F5344CB8AC3E}">
        <p14:creationId xmlns:p14="http://schemas.microsoft.com/office/powerpoint/2010/main" val="1559259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84581</TotalTime>
  <Words>880</Words>
  <Application>Microsoft Office PowerPoint</Application>
  <PresentationFormat>Widescreen</PresentationFormat>
  <Paragraphs>225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Quattrocento Sans</vt:lpstr>
      <vt:lpstr>Segoe UI</vt:lpstr>
      <vt:lpstr>Tw Cen MT</vt:lpstr>
      <vt:lpstr>Tw Cen MT Condensed</vt:lpstr>
      <vt:lpstr>Wingdings</vt:lpstr>
      <vt:lpstr>Wingdings 3</vt:lpstr>
      <vt:lpstr>Integral</vt:lpstr>
      <vt:lpstr>PowerPoint Presentation</vt:lpstr>
      <vt:lpstr>Pretty, Pretty  Power Apps</vt:lpstr>
      <vt:lpstr>PowerPoint Presentation</vt:lpstr>
      <vt:lpstr>Power  Apps</vt:lpstr>
      <vt:lpstr>Cons of Power Apps</vt:lpstr>
      <vt:lpstr>Pros of Power Apps</vt:lpstr>
      <vt:lpstr>Aesthetics</vt:lpstr>
      <vt:lpstr>Aesthetics</vt:lpstr>
      <vt:lpstr>Sample #1</vt:lpstr>
      <vt:lpstr>Sample #2</vt:lpstr>
      <vt:lpstr>Sample #3</vt:lpstr>
      <vt:lpstr>Aesthetics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Lakes</dc:creator>
  <cp:lastModifiedBy>Charles Lakes</cp:lastModifiedBy>
  <cp:revision>3</cp:revision>
  <dcterms:created xsi:type="dcterms:W3CDTF">2021-06-26T00:29:20Z</dcterms:created>
  <dcterms:modified xsi:type="dcterms:W3CDTF">2022-09-17T22:41:28Z</dcterms:modified>
</cp:coreProperties>
</file>