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sldIdLst>
    <p:sldId id="257" r:id="rId2"/>
    <p:sldId id="282" r:id="rId3"/>
    <p:sldId id="258" r:id="rId4"/>
    <p:sldId id="259" r:id="rId5"/>
    <p:sldId id="272" r:id="rId6"/>
    <p:sldId id="276" r:id="rId7"/>
    <p:sldId id="281" r:id="rId8"/>
    <p:sldId id="270" r:id="rId9"/>
    <p:sldId id="277" r:id="rId10"/>
    <p:sldId id="278" r:id="rId11"/>
    <p:sldId id="25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9715E0-70E1-48C4-98D2-0087EC1E609D}" v="22" dt="2023-03-25T12:55:10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5601" autoAdjust="0"/>
  </p:normalViewPr>
  <p:slideViewPr>
    <p:cSldViewPr snapToGrid="0" showGuides="1">
      <p:cViewPr varScale="1">
        <p:scale>
          <a:sx n="58" d="100"/>
          <a:sy n="58" d="100"/>
        </p:scale>
        <p:origin x="17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Lakes" userId="ea0cd9429cdefcd6" providerId="LiveId" clId="{1E314173-9927-E94A-B08D-D23CA2FC199D}"/>
    <pc:docChg chg="custSel modSld">
      <pc:chgData name="Charles Lakes" userId="ea0cd9429cdefcd6" providerId="LiveId" clId="{1E314173-9927-E94A-B08D-D23CA2FC199D}" dt="2023-03-18T21:32:18.262" v="246" actId="22"/>
      <pc:docMkLst>
        <pc:docMk/>
      </pc:docMkLst>
      <pc:sldChg chg="modNotesTx">
        <pc:chgData name="Charles Lakes" userId="ea0cd9429cdefcd6" providerId="LiveId" clId="{1E314173-9927-E94A-B08D-D23CA2FC199D}" dt="2023-02-28T05:40:42.571" v="197" actId="20577"/>
        <pc:sldMkLst>
          <pc:docMk/>
          <pc:sldMk cId="3025310879" sldId="257"/>
        </pc:sldMkLst>
      </pc:sldChg>
      <pc:sldChg chg="modNotesTx">
        <pc:chgData name="Charles Lakes" userId="ea0cd9429cdefcd6" providerId="LiveId" clId="{1E314173-9927-E94A-B08D-D23CA2FC199D}" dt="2023-03-18T21:32:18.262" v="246" actId="22"/>
        <pc:sldMkLst>
          <pc:docMk/>
          <pc:sldMk cId="4284055214" sldId="270"/>
        </pc:sldMkLst>
      </pc:sldChg>
      <pc:sldChg chg="modSp modNotesTx">
        <pc:chgData name="Charles Lakes" userId="ea0cd9429cdefcd6" providerId="LiveId" clId="{1E314173-9927-E94A-B08D-D23CA2FC199D}" dt="2023-03-18T21:29:40.483" v="243" actId="20577"/>
        <pc:sldMkLst>
          <pc:docMk/>
          <pc:sldMk cId="1959362885" sldId="275"/>
        </pc:sldMkLst>
        <pc:spChg chg="mod">
          <ac:chgData name="Charles Lakes" userId="ea0cd9429cdefcd6" providerId="LiveId" clId="{1E314173-9927-E94A-B08D-D23CA2FC199D}" dt="2023-03-18T21:29:17.288" v="204" actId="20577"/>
          <ac:spMkLst>
            <pc:docMk/>
            <pc:sldMk cId="1959362885" sldId="275"/>
            <ac:spMk id="2" creationId="{C4650C02-09A6-075B-3D1F-0CFD4A689C78}"/>
          </ac:spMkLst>
        </pc:spChg>
      </pc:sldChg>
    </pc:docChg>
  </pc:docChgLst>
  <pc:docChgLst>
    <pc:chgData name="Charles Lakes" userId="ea0cd9429cdefcd6" providerId="LiveId" clId="{36F37EB1-5FB9-4FD6-BBC9-211D1F5FDCEA}"/>
    <pc:docChg chg="undo custSel addSld modSld sldOrd addMainMaster delMainMaster">
      <pc:chgData name="Charles Lakes" userId="ea0cd9429cdefcd6" providerId="LiveId" clId="{36F37EB1-5FB9-4FD6-BBC9-211D1F5FDCEA}" dt="2023-02-10T01:46:13.256" v="199" actId="6549"/>
      <pc:docMkLst>
        <pc:docMk/>
      </pc:docMkLst>
      <pc:sldChg chg="addSp delSp modSp new mod setBg modClrScheme chgLayout modNotesTx">
        <pc:chgData name="Charles Lakes" userId="ea0cd9429cdefcd6" providerId="LiveId" clId="{36F37EB1-5FB9-4FD6-BBC9-211D1F5FDCEA}" dt="2023-02-10T01:39:54.616" v="101" actId="1038"/>
        <pc:sldMkLst>
          <pc:docMk/>
          <pc:sldMk cId="3385369934" sldId="256"/>
        </pc:sldMkLst>
        <pc:spChg chg="mod">
          <ac:chgData name="Charles Lakes" userId="ea0cd9429cdefcd6" providerId="LiveId" clId="{36F37EB1-5FB9-4FD6-BBC9-211D1F5FDCEA}" dt="2023-02-09T03:10:53.652" v="87" actId="2711"/>
          <ac:spMkLst>
            <pc:docMk/>
            <pc:sldMk cId="3385369934" sldId="256"/>
            <ac:spMk id="2" creationId="{C4650C02-09A6-075B-3D1F-0CFD4A689C78}"/>
          </ac:spMkLst>
        </pc:spChg>
        <pc:spChg chg="mod">
          <ac:chgData name="Charles Lakes" userId="ea0cd9429cdefcd6" providerId="LiveId" clId="{36F37EB1-5FB9-4FD6-BBC9-211D1F5FDCEA}" dt="2023-02-10T01:39:54.616" v="101" actId="1038"/>
          <ac:spMkLst>
            <pc:docMk/>
            <pc:sldMk cId="3385369934" sldId="256"/>
            <ac:spMk id="3" creationId="{AB3F86C7-37D0-EE93-1850-F2AC4EAC0B00}"/>
          </ac:spMkLst>
        </pc:spChg>
        <pc:spChg chg="add del">
          <ac:chgData name="Charles Lakes" userId="ea0cd9429cdefcd6" providerId="LiveId" clId="{36F37EB1-5FB9-4FD6-BBC9-211D1F5FDCEA}" dt="2023-02-09T02:59:42.999" v="33" actId="26606"/>
          <ac:spMkLst>
            <pc:docMk/>
            <pc:sldMk cId="3385369934" sldId="256"/>
            <ac:spMk id="9" creationId="{F1174801-1395-44C5-9B00-CCAC45C056E7}"/>
          </ac:spMkLst>
        </pc:spChg>
        <pc:spChg chg="add del">
          <ac:chgData name="Charles Lakes" userId="ea0cd9429cdefcd6" providerId="LiveId" clId="{36F37EB1-5FB9-4FD6-BBC9-211D1F5FDCEA}" dt="2023-02-09T02:59:42.999" v="33" actId="26606"/>
          <ac:spMkLst>
            <pc:docMk/>
            <pc:sldMk cId="3385369934" sldId="256"/>
            <ac:spMk id="11" creationId="{996DFAFB-BCE1-4BEC-82FB-D574234DEF0A}"/>
          </ac:spMkLst>
        </pc:spChg>
        <pc:spChg chg="add del">
          <ac:chgData name="Charles Lakes" userId="ea0cd9429cdefcd6" providerId="LiveId" clId="{36F37EB1-5FB9-4FD6-BBC9-211D1F5FDCEA}" dt="2023-02-09T02:59:48.595" v="37" actId="26606"/>
          <ac:spMkLst>
            <pc:docMk/>
            <pc:sldMk cId="3385369934" sldId="256"/>
            <ac:spMk id="15" creationId="{41AC6C06-99FE-4BA1-BC82-8406A424CD67}"/>
          </ac:spMkLst>
        </pc:spChg>
        <pc:spChg chg="add del">
          <ac:chgData name="Charles Lakes" userId="ea0cd9429cdefcd6" providerId="LiveId" clId="{36F37EB1-5FB9-4FD6-BBC9-211D1F5FDCEA}" dt="2023-02-09T02:59:48.595" v="37" actId="26606"/>
          <ac:spMkLst>
            <pc:docMk/>
            <pc:sldMk cId="3385369934" sldId="256"/>
            <ac:spMk id="17" creationId="{7AEC842D-C905-4DEA-B1C3-CA51995C572A}"/>
          </ac:spMkLst>
        </pc:spChg>
        <pc:spChg chg="add del">
          <ac:chgData name="Charles Lakes" userId="ea0cd9429cdefcd6" providerId="LiveId" clId="{36F37EB1-5FB9-4FD6-BBC9-211D1F5FDCEA}" dt="2023-02-09T02:59:46.138" v="35" actId="26606"/>
          <ac:spMkLst>
            <pc:docMk/>
            <pc:sldMk cId="3385369934" sldId="256"/>
            <ac:spMk id="38" creationId="{220FBD20-EC25-4BEE-AD5F-E459FA1E6A47}"/>
          </ac:spMkLst>
        </pc:spChg>
        <pc:spChg chg="add del">
          <ac:chgData name="Charles Lakes" userId="ea0cd9429cdefcd6" providerId="LiveId" clId="{36F37EB1-5FB9-4FD6-BBC9-211D1F5FDCEA}" dt="2023-02-09T02:59:46.138" v="35" actId="26606"/>
          <ac:spMkLst>
            <pc:docMk/>
            <pc:sldMk cId="3385369934" sldId="256"/>
            <ac:spMk id="40" creationId="{67F1335F-97CE-4842-9A57-2B6A3F459D82}"/>
          </ac:spMkLst>
        </pc:spChg>
        <pc:spChg chg="add del">
          <ac:chgData name="Charles Lakes" userId="ea0cd9429cdefcd6" providerId="LiveId" clId="{36F37EB1-5FB9-4FD6-BBC9-211D1F5FDCEA}" dt="2023-02-09T02:59:48.595" v="37" actId="26606"/>
          <ac:spMkLst>
            <pc:docMk/>
            <pc:sldMk cId="3385369934" sldId="256"/>
            <ac:spMk id="42" creationId="{1DB043B4-68C6-45B9-82AC-A5800EADB8DB}"/>
          </ac:spMkLst>
        </pc:spChg>
        <pc:spChg chg="add del">
          <ac:chgData name="Charles Lakes" userId="ea0cd9429cdefcd6" providerId="LiveId" clId="{36F37EB1-5FB9-4FD6-BBC9-211D1F5FDCEA}" dt="2023-02-09T02:59:51.946" v="39" actId="26606"/>
          <ac:spMkLst>
            <pc:docMk/>
            <pc:sldMk cId="3385369934" sldId="256"/>
            <ac:spMk id="47" creationId="{0DBF1ABE-8590-450D-BB49-BDDCCF3EEA9E}"/>
          </ac:spMkLst>
        </pc:spChg>
        <pc:spChg chg="add del">
          <ac:chgData name="Charles Lakes" userId="ea0cd9429cdefcd6" providerId="LiveId" clId="{36F37EB1-5FB9-4FD6-BBC9-211D1F5FDCEA}" dt="2023-02-09T02:59:51.946" v="39" actId="26606"/>
          <ac:spMkLst>
            <pc:docMk/>
            <pc:sldMk cId="3385369934" sldId="256"/>
            <ac:spMk id="49" creationId="{DCD36D47-40B7-494B-B249-3CBA333DE256}"/>
          </ac:spMkLst>
        </pc:spChg>
        <pc:spChg chg="add del">
          <ac:chgData name="Charles Lakes" userId="ea0cd9429cdefcd6" providerId="LiveId" clId="{36F37EB1-5FB9-4FD6-BBC9-211D1F5FDCEA}" dt="2023-02-09T02:59:51.946" v="39" actId="26606"/>
          <ac:spMkLst>
            <pc:docMk/>
            <pc:sldMk cId="3385369934" sldId="256"/>
            <ac:spMk id="50" creationId="{03AD0D1C-F8BA-4CD1-BC4D-BE1823F3EBDD}"/>
          </ac:spMkLst>
        </pc:spChg>
        <pc:spChg chg="add del">
          <ac:chgData name="Charles Lakes" userId="ea0cd9429cdefcd6" providerId="LiveId" clId="{36F37EB1-5FB9-4FD6-BBC9-211D1F5FDCEA}" dt="2023-02-09T02:59:51.946" v="39" actId="26606"/>
          <ac:spMkLst>
            <pc:docMk/>
            <pc:sldMk cId="3385369934" sldId="256"/>
            <ac:spMk id="51" creationId="{FBA7E51E-7B6A-4A79-8F84-47C845C7A2CC}"/>
          </ac:spMkLst>
        </pc:spChg>
        <pc:spChg chg="add del">
          <ac:chgData name="Charles Lakes" userId="ea0cd9429cdefcd6" providerId="LiveId" clId="{36F37EB1-5FB9-4FD6-BBC9-211D1F5FDCEA}" dt="2023-02-09T03:10:08.458" v="82" actId="26606"/>
          <ac:spMkLst>
            <pc:docMk/>
            <pc:sldMk cId="3385369934" sldId="256"/>
            <ac:spMk id="53" creationId="{F1174801-1395-44C5-9B00-CCAC45C056E7}"/>
          </ac:spMkLst>
        </pc:spChg>
        <pc:spChg chg="add del">
          <ac:chgData name="Charles Lakes" userId="ea0cd9429cdefcd6" providerId="LiveId" clId="{36F37EB1-5FB9-4FD6-BBC9-211D1F5FDCEA}" dt="2023-02-09T03:10:08.458" v="82" actId="26606"/>
          <ac:spMkLst>
            <pc:docMk/>
            <pc:sldMk cId="3385369934" sldId="256"/>
            <ac:spMk id="54" creationId="{996DFAFB-BCE1-4BEC-82FB-D574234DEF0A}"/>
          </ac:spMkLst>
        </pc:spChg>
        <pc:spChg chg="add">
          <ac:chgData name="Charles Lakes" userId="ea0cd9429cdefcd6" providerId="LiveId" clId="{36F37EB1-5FB9-4FD6-BBC9-211D1F5FDCEA}" dt="2023-02-09T03:10:08.458" v="82" actId="26606"/>
          <ac:spMkLst>
            <pc:docMk/>
            <pc:sldMk cId="3385369934" sldId="256"/>
            <ac:spMk id="65" creationId="{F1174801-1395-44C5-9B00-CCAC45C056E7}"/>
          </ac:spMkLst>
        </pc:spChg>
        <pc:spChg chg="add">
          <ac:chgData name="Charles Lakes" userId="ea0cd9429cdefcd6" providerId="LiveId" clId="{36F37EB1-5FB9-4FD6-BBC9-211D1F5FDCEA}" dt="2023-02-09T03:10:08.458" v="82" actId="26606"/>
          <ac:spMkLst>
            <pc:docMk/>
            <pc:sldMk cId="3385369934" sldId="256"/>
            <ac:spMk id="67" creationId="{996DFAFB-BCE1-4BEC-82FB-D574234DEF0A}"/>
          </ac:spMkLst>
        </pc:spChg>
        <pc:grpChg chg="add del">
          <ac:chgData name="Charles Lakes" userId="ea0cd9429cdefcd6" providerId="LiveId" clId="{36F37EB1-5FB9-4FD6-BBC9-211D1F5FDCEA}" dt="2023-02-09T02:59:42.999" v="33" actId="26606"/>
          <ac:grpSpMkLst>
            <pc:docMk/>
            <pc:sldMk cId="3385369934" sldId="256"/>
            <ac:grpSpMk id="13" creationId="{F738262B-3960-4D04-92F3-C363584E92F7}"/>
          </ac:grpSpMkLst>
        </pc:grpChg>
        <pc:grpChg chg="add del">
          <ac:chgData name="Charles Lakes" userId="ea0cd9429cdefcd6" providerId="LiveId" clId="{36F37EB1-5FB9-4FD6-BBC9-211D1F5FDCEA}" dt="2023-02-09T02:59:42.999" v="33" actId="26606"/>
          <ac:grpSpMkLst>
            <pc:docMk/>
            <pc:sldMk cId="3385369934" sldId="256"/>
            <ac:grpSpMk id="25" creationId="{345A4508-88A7-4C04-9603-4F8CCFCDCE14}"/>
          </ac:grpSpMkLst>
        </pc:grpChg>
        <pc:grpChg chg="add del">
          <ac:chgData name="Charles Lakes" userId="ea0cd9429cdefcd6" providerId="LiveId" clId="{36F37EB1-5FB9-4FD6-BBC9-211D1F5FDCEA}" dt="2023-02-09T02:59:42.999" v="33" actId="26606"/>
          <ac:grpSpMkLst>
            <pc:docMk/>
            <pc:sldMk cId="3385369934" sldId="256"/>
            <ac:grpSpMk id="34" creationId="{2E2A24AE-1C03-4337-8529-C4233C56F012}"/>
          </ac:grpSpMkLst>
        </pc:grpChg>
        <pc:grpChg chg="add del">
          <ac:chgData name="Charles Lakes" userId="ea0cd9429cdefcd6" providerId="LiveId" clId="{36F37EB1-5FB9-4FD6-BBC9-211D1F5FDCEA}" dt="2023-02-09T02:59:48.595" v="37" actId="26606"/>
          <ac:grpSpMkLst>
            <pc:docMk/>
            <pc:sldMk cId="3385369934" sldId="256"/>
            <ac:grpSpMk id="43" creationId="{4592A8CB-0B0A-43A5-86F4-712B0C469671}"/>
          </ac:grpSpMkLst>
        </pc:grpChg>
        <pc:grpChg chg="add del">
          <ac:chgData name="Charles Lakes" userId="ea0cd9429cdefcd6" providerId="LiveId" clId="{36F37EB1-5FB9-4FD6-BBC9-211D1F5FDCEA}" dt="2023-02-09T03:10:08.458" v="82" actId="26606"/>
          <ac:grpSpMkLst>
            <pc:docMk/>
            <pc:sldMk cId="3385369934" sldId="256"/>
            <ac:grpSpMk id="55" creationId="{F738262B-3960-4D04-92F3-C363584E92F7}"/>
          </ac:grpSpMkLst>
        </pc:grpChg>
        <pc:grpChg chg="add del">
          <ac:chgData name="Charles Lakes" userId="ea0cd9429cdefcd6" providerId="LiveId" clId="{36F37EB1-5FB9-4FD6-BBC9-211D1F5FDCEA}" dt="2023-02-09T03:10:08.458" v="82" actId="26606"/>
          <ac:grpSpMkLst>
            <pc:docMk/>
            <pc:sldMk cId="3385369934" sldId="256"/>
            <ac:grpSpMk id="59" creationId="{345A4508-88A7-4C04-9603-4F8CCFCDCE14}"/>
          </ac:grpSpMkLst>
        </pc:grpChg>
        <pc:grpChg chg="add del">
          <ac:chgData name="Charles Lakes" userId="ea0cd9429cdefcd6" providerId="LiveId" clId="{36F37EB1-5FB9-4FD6-BBC9-211D1F5FDCEA}" dt="2023-02-09T03:10:08.458" v="82" actId="26606"/>
          <ac:grpSpMkLst>
            <pc:docMk/>
            <pc:sldMk cId="3385369934" sldId="256"/>
            <ac:grpSpMk id="60" creationId="{2E2A24AE-1C03-4337-8529-C4233C56F012}"/>
          </ac:grpSpMkLst>
        </pc:grpChg>
        <pc:grpChg chg="add">
          <ac:chgData name="Charles Lakes" userId="ea0cd9429cdefcd6" providerId="LiveId" clId="{36F37EB1-5FB9-4FD6-BBC9-211D1F5FDCEA}" dt="2023-02-09T03:10:08.458" v="82" actId="26606"/>
          <ac:grpSpMkLst>
            <pc:docMk/>
            <pc:sldMk cId="3385369934" sldId="256"/>
            <ac:grpSpMk id="69" creationId="{4210BA9D-B4AC-4A1D-B63B-44F10A9A7D49}"/>
          </ac:grpSpMkLst>
        </pc:grpChg>
        <pc:grpChg chg="add">
          <ac:chgData name="Charles Lakes" userId="ea0cd9429cdefcd6" providerId="LiveId" clId="{36F37EB1-5FB9-4FD6-BBC9-211D1F5FDCEA}" dt="2023-02-09T03:10:08.458" v="82" actId="26606"/>
          <ac:grpSpMkLst>
            <pc:docMk/>
            <pc:sldMk cId="3385369934" sldId="256"/>
            <ac:grpSpMk id="79" creationId="{80F56037-8334-4400-9C7A-A3BEFA96A8A6}"/>
          </ac:grpSpMkLst>
        </pc:grpChg>
        <pc:grpChg chg="add">
          <ac:chgData name="Charles Lakes" userId="ea0cd9429cdefcd6" providerId="LiveId" clId="{36F37EB1-5FB9-4FD6-BBC9-211D1F5FDCEA}" dt="2023-02-09T03:10:08.458" v="82" actId="26606"/>
          <ac:grpSpMkLst>
            <pc:docMk/>
            <pc:sldMk cId="3385369934" sldId="256"/>
            <ac:grpSpMk id="83" creationId="{6B310A71-665E-47AB-9D80-2D90F7D92163}"/>
          </ac:grpSpMkLst>
        </pc:grpChg>
        <pc:picChg chg="add del">
          <ac:chgData name="Charles Lakes" userId="ea0cd9429cdefcd6" providerId="LiveId" clId="{36F37EB1-5FB9-4FD6-BBC9-211D1F5FDCEA}" dt="2023-02-09T02:59:42.999" v="33" actId="26606"/>
          <ac:picMkLst>
            <pc:docMk/>
            <pc:sldMk cId="3385369934" sldId="256"/>
            <ac:picMk id="4" creationId="{8525F5DD-2EB7-7121-5DB0-D2019A79D642}"/>
          </ac:picMkLst>
        </pc:picChg>
        <pc:picChg chg="add del">
          <ac:chgData name="Charles Lakes" userId="ea0cd9429cdefcd6" providerId="LiveId" clId="{36F37EB1-5FB9-4FD6-BBC9-211D1F5FDCEA}" dt="2023-02-09T02:59:46.138" v="35" actId="26606"/>
          <ac:picMkLst>
            <pc:docMk/>
            <pc:sldMk cId="3385369934" sldId="256"/>
            <ac:picMk id="39" creationId="{7E9E9931-E2EF-AA8A-3E9D-793C599BAF6E}"/>
          </ac:picMkLst>
        </pc:picChg>
        <pc:picChg chg="add del">
          <ac:chgData name="Charles Lakes" userId="ea0cd9429cdefcd6" providerId="LiveId" clId="{36F37EB1-5FB9-4FD6-BBC9-211D1F5FDCEA}" dt="2023-02-09T02:59:48.595" v="37" actId="26606"/>
          <ac:picMkLst>
            <pc:docMk/>
            <pc:sldMk cId="3385369934" sldId="256"/>
            <ac:picMk id="45" creationId="{AFDC61F0-1EA2-5F89-5D9D-CE2AF4E1AF8B}"/>
          </ac:picMkLst>
        </pc:picChg>
        <pc:picChg chg="add del">
          <ac:chgData name="Charles Lakes" userId="ea0cd9429cdefcd6" providerId="LiveId" clId="{36F37EB1-5FB9-4FD6-BBC9-211D1F5FDCEA}" dt="2023-02-09T02:59:51.946" v="39" actId="26606"/>
          <ac:picMkLst>
            <pc:docMk/>
            <pc:sldMk cId="3385369934" sldId="256"/>
            <ac:picMk id="48" creationId="{C0BB40C2-64C1-61F6-4EB1-58E5D8272025}"/>
          </ac:picMkLst>
        </pc:picChg>
        <pc:picChg chg="add mod">
          <ac:chgData name="Charles Lakes" userId="ea0cd9429cdefcd6" providerId="LiveId" clId="{36F37EB1-5FB9-4FD6-BBC9-211D1F5FDCEA}" dt="2023-02-09T03:10:08.458" v="82" actId="26606"/>
          <ac:picMkLst>
            <pc:docMk/>
            <pc:sldMk cId="3385369934" sldId="256"/>
            <ac:picMk id="58" creationId="{8525F5DD-2EB7-7121-5DB0-D2019A79D642}"/>
          </ac:picMkLst>
        </pc:picChg>
      </pc:sldChg>
      <pc:sldChg chg="add ord modNotesTx">
        <pc:chgData name="Charles Lakes" userId="ea0cd9429cdefcd6" providerId="LiveId" clId="{36F37EB1-5FB9-4FD6-BBC9-211D1F5FDCEA}" dt="2023-02-09T03:11:45.967" v="90"/>
        <pc:sldMkLst>
          <pc:docMk/>
          <pc:sldMk cId="3025310879" sldId="257"/>
        </pc:sldMkLst>
      </pc:sldChg>
      <pc:sldChg chg="addSp delSp modSp add mod modNotesTx">
        <pc:chgData name="Charles Lakes" userId="ea0cd9429cdefcd6" providerId="LiveId" clId="{36F37EB1-5FB9-4FD6-BBC9-211D1F5FDCEA}" dt="2023-02-10T01:46:13.256" v="199" actId="6549"/>
        <pc:sldMkLst>
          <pc:docMk/>
          <pc:sldMk cId="3725212000" sldId="258"/>
        </pc:sldMkLst>
        <pc:spChg chg="mod">
          <ac:chgData name="Charles Lakes" userId="ea0cd9429cdefcd6" providerId="LiveId" clId="{36F37EB1-5FB9-4FD6-BBC9-211D1F5FDCEA}" dt="2023-02-10T01:44:10.732" v="151" actId="26606"/>
          <ac:spMkLst>
            <pc:docMk/>
            <pc:sldMk cId="3725212000" sldId="258"/>
            <ac:spMk id="2" creationId="{C4650C02-09A6-075B-3D1F-0CFD4A689C78}"/>
          </ac:spMkLst>
        </pc:spChg>
        <pc:spChg chg="mod">
          <ac:chgData name="Charles Lakes" userId="ea0cd9429cdefcd6" providerId="LiveId" clId="{36F37EB1-5FB9-4FD6-BBC9-211D1F5FDCEA}" dt="2023-02-10T01:44:10.732" v="151" actId="26606"/>
          <ac:spMkLst>
            <pc:docMk/>
            <pc:sldMk cId="3725212000" sldId="258"/>
            <ac:spMk id="3" creationId="{AB3F86C7-37D0-EE93-1850-F2AC4EAC0B00}"/>
          </ac:spMkLst>
        </pc:spChg>
        <pc:spChg chg="del">
          <ac:chgData name="Charles Lakes" userId="ea0cd9429cdefcd6" providerId="LiveId" clId="{36F37EB1-5FB9-4FD6-BBC9-211D1F5FDCEA}" dt="2023-02-10T01:44:10.732" v="151" actId="26606"/>
          <ac:spMkLst>
            <pc:docMk/>
            <pc:sldMk cId="3725212000" sldId="258"/>
            <ac:spMk id="53" creationId="{F1174801-1395-44C5-9B00-CCAC45C056E7}"/>
          </ac:spMkLst>
        </pc:spChg>
        <pc:spChg chg="del">
          <ac:chgData name="Charles Lakes" userId="ea0cd9429cdefcd6" providerId="LiveId" clId="{36F37EB1-5FB9-4FD6-BBC9-211D1F5FDCEA}" dt="2023-02-10T01:44:10.732" v="151" actId="26606"/>
          <ac:spMkLst>
            <pc:docMk/>
            <pc:sldMk cId="3725212000" sldId="258"/>
            <ac:spMk id="54" creationId="{996DFAFB-BCE1-4BEC-82FB-D574234DEF0A}"/>
          </ac:spMkLst>
        </pc:spChg>
        <pc:spChg chg="add">
          <ac:chgData name="Charles Lakes" userId="ea0cd9429cdefcd6" providerId="LiveId" clId="{36F37EB1-5FB9-4FD6-BBC9-211D1F5FDCEA}" dt="2023-02-10T01:44:10.732" v="151" actId="26606"/>
          <ac:spMkLst>
            <pc:docMk/>
            <pc:sldMk cId="3725212000" sldId="258"/>
            <ac:spMk id="65" creationId="{F1174801-1395-44C5-9B00-CCAC45C056E7}"/>
          </ac:spMkLst>
        </pc:spChg>
        <pc:spChg chg="add">
          <ac:chgData name="Charles Lakes" userId="ea0cd9429cdefcd6" providerId="LiveId" clId="{36F37EB1-5FB9-4FD6-BBC9-211D1F5FDCEA}" dt="2023-02-10T01:44:10.732" v="151" actId="26606"/>
          <ac:spMkLst>
            <pc:docMk/>
            <pc:sldMk cId="3725212000" sldId="258"/>
            <ac:spMk id="67" creationId="{996DFAFB-BCE1-4BEC-82FB-D574234DEF0A}"/>
          </ac:spMkLst>
        </pc:spChg>
        <pc:grpChg chg="del">
          <ac:chgData name="Charles Lakes" userId="ea0cd9429cdefcd6" providerId="LiveId" clId="{36F37EB1-5FB9-4FD6-BBC9-211D1F5FDCEA}" dt="2023-02-10T01:44:10.732" v="151" actId="26606"/>
          <ac:grpSpMkLst>
            <pc:docMk/>
            <pc:sldMk cId="3725212000" sldId="258"/>
            <ac:grpSpMk id="55" creationId="{F738262B-3960-4D04-92F3-C363584E92F7}"/>
          </ac:grpSpMkLst>
        </pc:grpChg>
        <pc:grpChg chg="del">
          <ac:chgData name="Charles Lakes" userId="ea0cd9429cdefcd6" providerId="LiveId" clId="{36F37EB1-5FB9-4FD6-BBC9-211D1F5FDCEA}" dt="2023-02-10T01:44:10.732" v="151" actId="26606"/>
          <ac:grpSpMkLst>
            <pc:docMk/>
            <pc:sldMk cId="3725212000" sldId="258"/>
            <ac:grpSpMk id="59" creationId="{345A4508-88A7-4C04-9603-4F8CCFCDCE14}"/>
          </ac:grpSpMkLst>
        </pc:grpChg>
        <pc:grpChg chg="del">
          <ac:chgData name="Charles Lakes" userId="ea0cd9429cdefcd6" providerId="LiveId" clId="{36F37EB1-5FB9-4FD6-BBC9-211D1F5FDCEA}" dt="2023-02-10T01:44:10.732" v="151" actId="26606"/>
          <ac:grpSpMkLst>
            <pc:docMk/>
            <pc:sldMk cId="3725212000" sldId="258"/>
            <ac:grpSpMk id="60" creationId="{2E2A24AE-1C03-4337-8529-C4233C56F012}"/>
          </ac:grpSpMkLst>
        </pc:grpChg>
        <pc:grpChg chg="add">
          <ac:chgData name="Charles Lakes" userId="ea0cd9429cdefcd6" providerId="LiveId" clId="{36F37EB1-5FB9-4FD6-BBC9-211D1F5FDCEA}" dt="2023-02-10T01:44:10.732" v="151" actId="26606"/>
          <ac:grpSpMkLst>
            <pc:docMk/>
            <pc:sldMk cId="3725212000" sldId="258"/>
            <ac:grpSpMk id="69" creationId="{33609D13-CB83-4F4B-BB01-27F01BE4E911}"/>
          </ac:grpSpMkLst>
        </pc:grpChg>
        <pc:grpChg chg="add">
          <ac:chgData name="Charles Lakes" userId="ea0cd9429cdefcd6" providerId="LiveId" clId="{36F37EB1-5FB9-4FD6-BBC9-211D1F5FDCEA}" dt="2023-02-10T01:44:10.732" v="151" actId="26606"/>
          <ac:grpSpMkLst>
            <pc:docMk/>
            <pc:sldMk cId="3725212000" sldId="258"/>
            <ac:grpSpMk id="81" creationId="{FF47B612-7B2E-4A09-9B53-40BDE4350E2C}"/>
          </ac:grpSpMkLst>
        </pc:grpChg>
        <pc:grpChg chg="add">
          <ac:chgData name="Charles Lakes" userId="ea0cd9429cdefcd6" providerId="LiveId" clId="{36F37EB1-5FB9-4FD6-BBC9-211D1F5FDCEA}" dt="2023-02-10T01:44:10.732" v="151" actId="26606"/>
          <ac:grpSpMkLst>
            <pc:docMk/>
            <pc:sldMk cId="3725212000" sldId="258"/>
            <ac:grpSpMk id="91" creationId="{3BC5998F-E162-4A33-9E87-01942908A7AF}"/>
          </ac:grpSpMkLst>
        </pc:grpChg>
        <pc:picChg chg="mod">
          <ac:chgData name="Charles Lakes" userId="ea0cd9429cdefcd6" providerId="LiveId" clId="{36F37EB1-5FB9-4FD6-BBC9-211D1F5FDCEA}" dt="2023-02-10T01:44:10.732" v="151" actId="26606"/>
          <ac:picMkLst>
            <pc:docMk/>
            <pc:sldMk cId="3725212000" sldId="258"/>
            <ac:picMk id="58" creationId="{8525F5DD-2EB7-7121-5DB0-D2019A79D642}"/>
          </ac:picMkLst>
        </pc:picChg>
      </pc:sldChg>
      <pc:sldChg chg="modSp add mod modNotesTx">
        <pc:chgData name="Charles Lakes" userId="ea0cd9429cdefcd6" providerId="LiveId" clId="{36F37EB1-5FB9-4FD6-BBC9-211D1F5FDCEA}" dt="2023-02-10T01:46:02.816" v="198" actId="20577"/>
        <pc:sldMkLst>
          <pc:docMk/>
          <pc:sldMk cId="1219375734" sldId="259"/>
        </pc:sldMkLst>
        <pc:spChg chg="mod">
          <ac:chgData name="Charles Lakes" userId="ea0cd9429cdefcd6" providerId="LiveId" clId="{36F37EB1-5FB9-4FD6-BBC9-211D1F5FDCEA}" dt="2023-02-10T01:45:43.496" v="166" actId="6549"/>
          <ac:spMkLst>
            <pc:docMk/>
            <pc:sldMk cId="1219375734" sldId="259"/>
            <ac:spMk id="2" creationId="{C4650C02-09A6-075B-3D1F-0CFD4A689C78}"/>
          </ac:spMkLst>
        </pc:spChg>
      </pc:sldChg>
      <pc:sldMasterChg chg="add del addSldLayout delSldLayout">
        <pc:chgData name="Charles Lakes" userId="ea0cd9429cdefcd6" providerId="LiveId" clId="{36F37EB1-5FB9-4FD6-BBC9-211D1F5FDCEA}" dt="2023-02-09T02:59:52.057" v="40" actId="26606"/>
        <pc:sldMasterMkLst>
          <pc:docMk/>
          <pc:sldMasterMk cId="1144698247" sldId="2147483660"/>
        </pc:sldMasterMkLst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22935851" sldId="2147483661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3545220853" sldId="2147483662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3486693372" sldId="2147483663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1885284487" sldId="2147483664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4060287107" sldId="2147483665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1887523751" sldId="2147483666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3692109454" sldId="2147483667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551068076" sldId="2147483668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2028063306" sldId="2147483669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2043828346" sldId="2147483670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144698247" sldId="2147483660"/>
            <pc:sldLayoutMk cId="3189680814" sldId="2147483671"/>
          </pc:sldLayoutMkLst>
        </pc:sldLayoutChg>
      </pc:sldMasterChg>
      <pc:sldMasterChg chg="add del addSldLayout delSldLayout">
        <pc:chgData name="Charles Lakes" userId="ea0cd9429cdefcd6" providerId="LiveId" clId="{36F37EB1-5FB9-4FD6-BBC9-211D1F5FDCEA}" dt="2023-02-09T02:59:52.057" v="40" actId="26606"/>
        <pc:sldMasterMkLst>
          <pc:docMk/>
          <pc:sldMasterMk cId="1499970837" sldId="2147483685"/>
        </pc:sldMasterMkLst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2522797290" sldId="2147483674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3164384491" sldId="2147483675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346645134" sldId="2147483676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2419645064" sldId="2147483677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2969562122" sldId="2147483678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2918346338" sldId="2147483679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3753510592" sldId="2147483680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531832270" sldId="2147483681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2350199278" sldId="2147483682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3311366090" sldId="2147483683"/>
          </pc:sldLayoutMkLst>
        </pc:sldLayoutChg>
        <pc:sldLayoutChg chg="add del">
          <pc:chgData name="Charles Lakes" userId="ea0cd9429cdefcd6" providerId="LiveId" clId="{36F37EB1-5FB9-4FD6-BBC9-211D1F5FDCEA}" dt="2023-02-09T02:59:52.057" v="40" actId="26606"/>
          <pc:sldLayoutMkLst>
            <pc:docMk/>
            <pc:sldMasterMk cId="1499970837" sldId="2147483685"/>
            <pc:sldLayoutMk cId="1558281882" sldId="2147483684"/>
          </pc:sldLayoutMkLst>
        </pc:sldLayoutChg>
      </pc:sldMasterChg>
      <pc:sldMasterChg chg="add del addSldLayout delSldLayout">
        <pc:chgData name="Charles Lakes" userId="ea0cd9429cdefcd6" providerId="LiveId" clId="{36F37EB1-5FB9-4FD6-BBC9-211D1F5FDCEA}" dt="2023-02-09T02:59:46.138" v="35" actId="26606"/>
        <pc:sldMasterMkLst>
          <pc:docMk/>
          <pc:sldMasterMk cId="1343021633" sldId="2147483698"/>
        </pc:sldMasterMkLst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3465604363" sldId="2147483687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3454192963" sldId="2147483688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4209775500" sldId="2147483689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882329188" sldId="2147483690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877042630" sldId="2147483691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1222375053" sldId="2147483692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3600905836" sldId="2147483693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874131737" sldId="2147483694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3140765641" sldId="2147483695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2478152001" sldId="2147483696"/>
          </pc:sldLayoutMkLst>
        </pc:sldLayoutChg>
        <pc:sldLayoutChg chg="add del">
          <pc:chgData name="Charles Lakes" userId="ea0cd9429cdefcd6" providerId="LiveId" clId="{36F37EB1-5FB9-4FD6-BBC9-211D1F5FDCEA}" dt="2023-02-09T02:59:46.138" v="35" actId="26606"/>
          <pc:sldLayoutMkLst>
            <pc:docMk/>
            <pc:sldMasterMk cId="1343021633" sldId="2147483698"/>
            <pc:sldLayoutMk cId="2094706688" sldId="2147483697"/>
          </pc:sldLayoutMkLst>
        </pc:sldLayoutChg>
      </pc:sldMasterChg>
      <pc:sldMasterChg chg="add del addSldLayout delSldLayout">
        <pc:chgData name="Charles Lakes" userId="ea0cd9429cdefcd6" providerId="LiveId" clId="{36F37EB1-5FB9-4FD6-BBC9-211D1F5FDCEA}" dt="2023-02-09T02:59:48.595" v="37" actId="26606"/>
        <pc:sldMasterMkLst>
          <pc:docMk/>
          <pc:sldMasterMk cId="4153703332" sldId="2147483711"/>
        </pc:sldMasterMkLst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3921579265" sldId="2147483700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3385278103" sldId="2147483701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1231141320" sldId="2147483702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1822524669" sldId="2147483703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3307463126" sldId="2147483704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1532045920" sldId="2147483705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3275226658" sldId="2147483706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1399822429" sldId="2147483707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4066469795" sldId="2147483708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2502938222" sldId="2147483709"/>
          </pc:sldLayoutMkLst>
        </pc:sldLayoutChg>
        <pc:sldLayoutChg chg="add del">
          <pc:chgData name="Charles Lakes" userId="ea0cd9429cdefcd6" providerId="LiveId" clId="{36F37EB1-5FB9-4FD6-BBC9-211D1F5FDCEA}" dt="2023-02-09T02:59:48.595" v="37" actId="26606"/>
          <pc:sldLayoutMkLst>
            <pc:docMk/>
            <pc:sldMasterMk cId="4153703332" sldId="2147483711"/>
            <pc:sldLayoutMk cId="350792913" sldId="2147483710"/>
          </pc:sldLayoutMkLst>
        </pc:sldLayoutChg>
      </pc:sldMasterChg>
      <pc:sldMasterChg chg="add del addSldLayout delSldLayout">
        <pc:chgData name="Charles Lakes" userId="ea0cd9429cdefcd6" providerId="LiveId" clId="{36F37EB1-5FB9-4FD6-BBC9-211D1F5FDCEA}" dt="2023-02-09T02:59:51.946" v="39" actId="26606"/>
        <pc:sldMasterMkLst>
          <pc:docMk/>
          <pc:sldMasterMk cId="1874104437" sldId="2147483724"/>
        </pc:sldMasterMkLst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4292738332" sldId="2147483713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4130802263" sldId="2147483714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437774945" sldId="2147483715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2642500725" sldId="2147483716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1627092853" sldId="2147483717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3718493290" sldId="2147483718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1544113600" sldId="2147483719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3759155191" sldId="2147483720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3632194857" sldId="2147483721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3798180417" sldId="2147483722"/>
          </pc:sldLayoutMkLst>
        </pc:sldLayoutChg>
        <pc:sldLayoutChg chg="add del">
          <pc:chgData name="Charles Lakes" userId="ea0cd9429cdefcd6" providerId="LiveId" clId="{36F37EB1-5FB9-4FD6-BBC9-211D1F5FDCEA}" dt="2023-02-09T02:59:51.946" v="39" actId="26606"/>
          <pc:sldLayoutMkLst>
            <pc:docMk/>
            <pc:sldMasterMk cId="1874104437" sldId="2147483724"/>
            <pc:sldLayoutMk cId="1789652995" sldId="2147483723"/>
          </pc:sldLayoutMkLst>
        </pc:sldLayoutChg>
      </pc:sldMasterChg>
    </pc:docChg>
  </pc:docChgLst>
  <pc:docChgLst>
    <pc:chgData name="Charles Lakes" userId="ea0cd9429cdefcd6" providerId="LiveId" clId="{A29715E0-70E1-48C4-98D2-0087EC1E609D}"/>
    <pc:docChg chg="undo redo custSel addSld delSld modSld sldOrd">
      <pc:chgData name="Charles Lakes" userId="ea0cd9429cdefcd6" providerId="LiveId" clId="{A29715E0-70E1-48C4-98D2-0087EC1E609D}" dt="2023-03-25T15:56:40.942" v="5749"/>
      <pc:docMkLst>
        <pc:docMk/>
      </pc:docMkLst>
      <pc:sldChg chg="addSp delSp modSp mod">
        <pc:chgData name="Charles Lakes" userId="ea0cd9429cdefcd6" providerId="LiveId" clId="{A29715E0-70E1-48C4-98D2-0087EC1E609D}" dt="2023-03-25T15:56:40.942" v="5749"/>
        <pc:sldMkLst>
          <pc:docMk/>
          <pc:sldMk cId="3385369934" sldId="256"/>
        </pc:sldMkLst>
        <pc:spChg chg="mod">
          <ac:chgData name="Charles Lakes" userId="ea0cd9429cdefcd6" providerId="LiveId" clId="{A29715E0-70E1-48C4-98D2-0087EC1E609D}" dt="2023-03-19T18:02:56.066" v="5307" actId="113"/>
          <ac:spMkLst>
            <pc:docMk/>
            <pc:sldMk cId="3385369934" sldId="256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25T15:56:40.942" v="5749"/>
          <ac:spMkLst>
            <pc:docMk/>
            <pc:sldMk cId="3385369934" sldId="256"/>
            <ac:spMk id="3" creationId="{AB3F86C7-37D0-EE93-1850-F2AC4EAC0B00}"/>
          </ac:spMkLst>
        </pc:spChg>
        <pc:spChg chg="add del">
          <ac:chgData name="Charles Lakes" userId="ea0cd9429cdefcd6" providerId="LiveId" clId="{A29715E0-70E1-48C4-98D2-0087EC1E609D}" dt="2023-03-19T04:25:03.445" v="2536" actId="26606"/>
          <ac:spMkLst>
            <pc:docMk/>
            <pc:sldMk cId="3385369934" sldId="256"/>
            <ac:spMk id="65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25:03.445" v="2536" actId="26606"/>
          <ac:spMkLst>
            <pc:docMk/>
            <pc:sldMk cId="3385369934" sldId="256"/>
            <ac:spMk id="67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25:03.445" v="2536" actId="26606"/>
          <ac:spMkLst>
            <pc:docMk/>
            <pc:sldMk cId="3385369934" sldId="256"/>
            <ac:spMk id="95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25:03.445" v="2536" actId="26606"/>
          <ac:spMkLst>
            <pc:docMk/>
            <pc:sldMk cId="3385369934" sldId="256"/>
            <ac:spMk id="96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19:14.620" v="2533" actId="26606"/>
          <ac:spMkLst>
            <pc:docMk/>
            <pc:sldMk cId="3385369934" sldId="256"/>
            <ac:spMk id="98" creationId="{AD294E7E-62D8-48F8-A01E-1A457B5CA04C}"/>
          </ac:spMkLst>
        </pc:spChg>
        <pc:spChg chg="add del">
          <ac:chgData name="Charles Lakes" userId="ea0cd9429cdefcd6" providerId="LiveId" clId="{A29715E0-70E1-48C4-98D2-0087EC1E609D}" dt="2023-03-19T04:19:14.620" v="2533" actId="26606"/>
          <ac:spMkLst>
            <pc:docMk/>
            <pc:sldMk cId="3385369934" sldId="256"/>
            <ac:spMk id="100" creationId="{FBCADCC9-9C0D-4CE3-8966-44472EFCF348}"/>
          </ac:spMkLst>
        </pc:spChg>
        <pc:spChg chg="add del">
          <ac:chgData name="Charles Lakes" userId="ea0cd9429cdefcd6" providerId="LiveId" clId="{A29715E0-70E1-48C4-98D2-0087EC1E609D}" dt="2023-03-19T04:19:14.620" v="2533" actId="26606"/>
          <ac:spMkLst>
            <pc:docMk/>
            <pc:sldMk cId="3385369934" sldId="256"/>
            <ac:spMk id="102" creationId="{05FD221C-EDD3-49D9-90A7-260CECEE1C11}"/>
          </ac:spMkLst>
        </pc:spChg>
        <pc:grpChg chg="add del">
          <ac:chgData name="Charles Lakes" userId="ea0cd9429cdefcd6" providerId="LiveId" clId="{A29715E0-70E1-48C4-98D2-0087EC1E609D}" dt="2023-03-19T04:25:03.445" v="2536" actId="26606"/>
          <ac:grpSpMkLst>
            <pc:docMk/>
            <pc:sldMk cId="3385369934" sldId="256"/>
            <ac:grpSpMk id="69" creationId="{4210BA9D-B4AC-4A1D-B63B-44F10A9A7D49}"/>
          </ac:grpSpMkLst>
        </pc:grpChg>
        <pc:grpChg chg="add del">
          <ac:chgData name="Charles Lakes" userId="ea0cd9429cdefcd6" providerId="LiveId" clId="{A29715E0-70E1-48C4-98D2-0087EC1E609D}" dt="2023-03-19T04:25:03.445" v="2536" actId="26606"/>
          <ac:grpSpMkLst>
            <pc:docMk/>
            <pc:sldMk cId="3385369934" sldId="256"/>
            <ac:grpSpMk id="79" creationId="{80F56037-8334-4400-9C7A-A3BEFA96A8A6}"/>
          </ac:grpSpMkLst>
        </pc:grpChg>
        <pc:grpChg chg="add del">
          <ac:chgData name="Charles Lakes" userId="ea0cd9429cdefcd6" providerId="LiveId" clId="{A29715E0-70E1-48C4-98D2-0087EC1E609D}" dt="2023-03-19T04:25:03.445" v="2536" actId="26606"/>
          <ac:grpSpMkLst>
            <pc:docMk/>
            <pc:sldMk cId="3385369934" sldId="256"/>
            <ac:grpSpMk id="83" creationId="{6B310A71-665E-47AB-9D80-2D90F7D92163}"/>
          </ac:grpSpMkLst>
        </pc:grpChg>
        <pc:grpChg chg="add">
          <ac:chgData name="Charles Lakes" userId="ea0cd9429cdefcd6" providerId="LiveId" clId="{A29715E0-70E1-48C4-98D2-0087EC1E609D}" dt="2023-03-19T04:25:03.445" v="2536" actId="26606"/>
          <ac:grpSpMkLst>
            <pc:docMk/>
            <pc:sldMk cId="3385369934" sldId="256"/>
            <ac:grpSpMk id="97" creationId="{F99A87B6-0764-47AD-BF24-B54A16F9445B}"/>
          </ac:grpSpMkLst>
        </pc:grpChg>
        <pc:grpChg chg="add del">
          <ac:chgData name="Charles Lakes" userId="ea0cd9429cdefcd6" providerId="LiveId" clId="{A29715E0-70E1-48C4-98D2-0087EC1E609D}" dt="2023-03-19T04:19:14.620" v="2533" actId="26606"/>
          <ac:grpSpMkLst>
            <pc:docMk/>
            <pc:sldMk cId="3385369934" sldId="256"/>
            <ac:grpSpMk id="104" creationId="{B858DA4F-B13B-4D82-A95F-CBF114BDDD7A}"/>
          </ac:grpSpMkLst>
        </pc:grpChg>
        <pc:grpChg chg="add">
          <ac:chgData name="Charles Lakes" userId="ea0cd9429cdefcd6" providerId="LiveId" clId="{A29715E0-70E1-48C4-98D2-0087EC1E609D}" dt="2023-03-19T04:25:03.445" v="2536" actId="26606"/>
          <ac:grpSpMkLst>
            <pc:docMk/>
            <pc:sldMk cId="3385369934" sldId="256"/>
            <ac:grpSpMk id="112" creationId="{5C0E6139-8A19-4905-87E2-E547D7B7F1AF}"/>
          </ac:grpSpMkLst>
        </pc:grpChg>
        <pc:grpChg chg="add">
          <ac:chgData name="Charles Lakes" userId="ea0cd9429cdefcd6" providerId="LiveId" clId="{A29715E0-70E1-48C4-98D2-0087EC1E609D}" dt="2023-03-19T04:25:03.445" v="2536" actId="26606"/>
          <ac:grpSpMkLst>
            <pc:docMk/>
            <pc:sldMk cId="3385369934" sldId="256"/>
            <ac:grpSpMk id="116" creationId="{EE8A2E90-75F0-4F59-AE03-FE737F410E1A}"/>
          </ac:grpSpMkLst>
        </pc:grpChg>
        <pc:grpChg chg="add del">
          <ac:chgData name="Charles Lakes" userId="ea0cd9429cdefcd6" providerId="LiveId" clId="{A29715E0-70E1-48C4-98D2-0087EC1E609D}" dt="2023-03-19T04:19:14.620" v="2533" actId="26606"/>
          <ac:grpSpMkLst>
            <pc:docMk/>
            <pc:sldMk cId="3385369934" sldId="256"/>
            <ac:grpSpMk id="130" creationId="{D77BF9F5-CA63-42A6-AC93-C2BDF4727665}"/>
          </ac:grpSpMkLst>
        </pc:grpChg>
        <pc:grpChg chg="add del">
          <ac:chgData name="Charles Lakes" userId="ea0cd9429cdefcd6" providerId="LiveId" clId="{A29715E0-70E1-48C4-98D2-0087EC1E609D}" dt="2023-03-19T04:19:14.620" v="2533" actId="26606"/>
          <ac:grpSpMkLst>
            <pc:docMk/>
            <pc:sldMk cId="3385369934" sldId="256"/>
            <ac:grpSpMk id="141" creationId="{94D09F36-C387-49FA-9BEA-D0427CE84C57}"/>
          </ac:grpSpMkLst>
        </pc:grpChg>
        <pc:picChg chg="add del mod ord">
          <ac:chgData name="Charles Lakes" userId="ea0cd9429cdefcd6" providerId="LiveId" clId="{A29715E0-70E1-48C4-98D2-0087EC1E609D}" dt="2023-03-19T04:19:17.062" v="2534" actId="931"/>
          <ac:picMkLst>
            <pc:docMk/>
            <pc:sldMk cId="3385369934" sldId="256"/>
            <ac:picMk id="5" creationId="{6F5C1190-1F05-DF86-8E5D-A04F79F314B3}"/>
          </ac:picMkLst>
        </pc:picChg>
        <pc:picChg chg="add mod">
          <ac:chgData name="Charles Lakes" userId="ea0cd9429cdefcd6" providerId="LiveId" clId="{A29715E0-70E1-48C4-98D2-0087EC1E609D}" dt="2023-03-19T04:25:03.445" v="2536" actId="26606"/>
          <ac:picMkLst>
            <pc:docMk/>
            <pc:sldMk cId="3385369934" sldId="256"/>
            <ac:picMk id="7" creationId="{38BB0D53-E8ED-1A29-63DA-84E952F357AF}"/>
          </ac:picMkLst>
        </pc:picChg>
        <pc:picChg chg="del">
          <ac:chgData name="Charles Lakes" userId="ea0cd9429cdefcd6" providerId="LiveId" clId="{A29715E0-70E1-48C4-98D2-0087EC1E609D}" dt="2023-03-19T04:09:00.593" v="2528" actId="478"/>
          <ac:picMkLst>
            <pc:docMk/>
            <pc:sldMk cId="3385369934" sldId="256"/>
            <ac:picMk id="58" creationId="{8525F5DD-2EB7-7121-5DB0-D2019A79D642}"/>
          </ac:picMkLst>
        </pc:picChg>
      </pc:sldChg>
      <pc:sldChg chg="addSp delSp modSp mod modNotesTx">
        <pc:chgData name="Charles Lakes" userId="ea0cd9429cdefcd6" providerId="LiveId" clId="{A29715E0-70E1-48C4-98D2-0087EC1E609D}" dt="2023-03-25T15:53:07.811" v="5728" actId="20577"/>
        <pc:sldMkLst>
          <pc:docMk/>
          <pc:sldMk cId="3025310879" sldId="257"/>
        </pc:sldMkLst>
        <pc:spChg chg="mod">
          <ac:chgData name="Charles Lakes" userId="ea0cd9429cdefcd6" providerId="LiveId" clId="{A29715E0-70E1-48C4-98D2-0087EC1E609D}" dt="2023-03-25T15:49:56.764" v="5713" actId="26606"/>
          <ac:spMkLst>
            <pc:docMk/>
            <pc:sldMk cId="3025310879" sldId="257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25T15:53:07.811" v="5728" actId="20577"/>
          <ac:spMkLst>
            <pc:docMk/>
            <pc:sldMk cId="3025310879" sldId="257"/>
            <ac:spMk id="3" creationId="{AB3F86C7-37D0-EE93-1850-F2AC4EAC0B00}"/>
          </ac:spMkLst>
        </pc:spChg>
        <pc:spChg chg="add del">
          <ac:chgData name="Charles Lakes" userId="ea0cd9429cdefcd6" providerId="LiveId" clId="{A29715E0-70E1-48C4-98D2-0087EC1E609D}" dt="2023-03-18T19:05:54.387" v="1325" actId="26606"/>
          <ac:spMkLst>
            <pc:docMk/>
            <pc:sldMk cId="3025310879" sldId="257"/>
            <ac:spMk id="53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8T19:05:54.387" v="1325" actId="26606"/>
          <ac:spMkLst>
            <pc:docMk/>
            <pc:sldMk cId="3025310879" sldId="257"/>
            <ac:spMk id="54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8T19:05:54.181" v="1324" actId="26606"/>
          <ac:spMkLst>
            <pc:docMk/>
            <pc:sldMk cId="3025310879" sldId="257"/>
            <ac:spMk id="65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8T19:05:54.181" v="1324" actId="26606"/>
          <ac:spMkLst>
            <pc:docMk/>
            <pc:sldMk cId="3025310879" sldId="257"/>
            <ac:spMk id="67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8T19:05:54.181" v="1324" actId="26606"/>
          <ac:spMkLst>
            <pc:docMk/>
            <pc:sldMk cId="3025310879" sldId="257"/>
            <ac:spMk id="69" creationId="{8D2A0DB3-EF43-4032-9B27-954E12CCB688}"/>
          </ac:spMkLst>
        </pc:spChg>
        <pc:spChg chg="add del">
          <ac:chgData name="Charles Lakes" userId="ea0cd9429cdefcd6" providerId="LiveId" clId="{A29715E0-70E1-48C4-98D2-0087EC1E609D}" dt="2023-03-25T15:49:56.764" v="5713" actId="26606"/>
          <ac:spMkLst>
            <pc:docMk/>
            <pc:sldMk cId="3025310879" sldId="257"/>
            <ac:spMk id="91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25T15:49:56.764" v="5713" actId="26606"/>
          <ac:spMkLst>
            <pc:docMk/>
            <pc:sldMk cId="3025310879" sldId="257"/>
            <ac:spMk id="92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25T15:49:56.764" v="5713" actId="26606"/>
          <ac:spMkLst>
            <pc:docMk/>
            <pc:sldMk cId="3025310879" sldId="257"/>
            <ac:spMk id="93" creationId="{8D2A0DB3-EF43-4032-9B27-954E12CCB688}"/>
          </ac:spMkLst>
        </pc:spChg>
        <pc:spChg chg="add">
          <ac:chgData name="Charles Lakes" userId="ea0cd9429cdefcd6" providerId="LiveId" clId="{A29715E0-70E1-48C4-98D2-0087EC1E609D}" dt="2023-03-25T15:49:56.764" v="5713" actId="26606"/>
          <ac:spMkLst>
            <pc:docMk/>
            <pc:sldMk cId="3025310879" sldId="257"/>
            <ac:spMk id="115" creationId="{F1174801-1395-44C5-9B00-CCAC45C056E7}"/>
          </ac:spMkLst>
        </pc:spChg>
        <pc:spChg chg="add">
          <ac:chgData name="Charles Lakes" userId="ea0cd9429cdefcd6" providerId="LiveId" clId="{A29715E0-70E1-48C4-98D2-0087EC1E609D}" dt="2023-03-25T15:49:56.764" v="5713" actId="26606"/>
          <ac:spMkLst>
            <pc:docMk/>
            <pc:sldMk cId="3025310879" sldId="257"/>
            <ac:spMk id="117" creationId="{996DFAFB-BCE1-4BEC-82FB-D574234DEF0A}"/>
          </ac:spMkLst>
        </pc:spChg>
        <pc:grpChg chg="add del">
          <ac:chgData name="Charles Lakes" userId="ea0cd9429cdefcd6" providerId="LiveId" clId="{A29715E0-70E1-48C4-98D2-0087EC1E609D}" dt="2023-03-18T19:05:54.387" v="1325" actId="26606"/>
          <ac:grpSpMkLst>
            <pc:docMk/>
            <pc:sldMk cId="3025310879" sldId="257"/>
            <ac:grpSpMk id="55" creationId="{F738262B-3960-4D04-92F3-C363584E92F7}"/>
          </ac:grpSpMkLst>
        </pc:grpChg>
        <pc:grpChg chg="add del">
          <ac:chgData name="Charles Lakes" userId="ea0cd9429cdefcd6" providerId="LiveId" clId="{A29715E0-70E1-48C4-98D2-0087EC1E609D}" dt="2023-03-18T19:05:54.387" v="1325" actId="26606"/>
          <ac:grpSpMkLst>
            <pc:docMk/>
            <pc:sldMk cId="3025310879" sldId="257"/>
            <ac:grpSpMk id="59" creationId="{345A4508-88A7-4C04-9603-4F8CCFCDCE14}"/>
          </ac:grpSpMkLst>
        </pc:grpChg>
        <pc:grpChg chg="add del">
          <ac:chgData name="Charles Lakes" userId="ea0cd9429cdefcd6" providerId="LiveId" clId="{A29715E0-70E1-48C4-98D2-0087EC1E609D}" dt="2023-03-18T19:05:54.387" v="1325" actId="26606"/>
          <ac:grpSpMkLst>
            <pc:docMk/>
            <pc:sldMk cId="3025310879" sldId="257"/>
            <ac:grpSpMk id="60" creationId="{2E2A24AE-1C03-4337-8529-C4233C56F012}"/>
          </ac:grpSpMkLst>
        </pc:grpChg>
        <pc:grpChg chg="add del">
          <ac:chgData name="Charles Lakes" userId="ea0cd9429cdefcd6" providerId="LiveId" clId="{A29715E0-70E1-48C4-98D2-0087EC1E609D}" dt="2023-03-18T19:05:54.181" v="1324" actId="26606"/>
          <ac:grpSpMkLst>
            <pc:docMk/>
            <pc:sldMk cId="3025310879" sldId="257"/>
            <ac:grpSpMk id="71" creationId="{18579DB9-24B0-487B-81E3-8D02AD5F8C81}"/>
          </ac:grpSpMkLst>
        </pc:grpChg>
        <pc:grpChg chg="add del">
          <ac:chgData name="Charles Lakes" userId="ea0cd9429cdefcd6" providerId="LiveId" clId="{A29715E0-70E1-48C4-98D2-0087EC1E609D}" dt="2023-03-18T19:05:54.181" v="1324" actId="26606"/>
          <ac:grpSpMkLst>
            <pc:docMk/>
            <pc:sldMk cId="3025310879" sldId="257"/>
            <ac:grpSpMk id="80" creationId="{8F281804-17FE-49B9-9065-1A44CD473CAE}"/>
          </ac:grpSpMkLst>
        </pc:grpChg>
        <pc:grpChg chg="add del">
          <ac:chgData name="Charles Lakes" userId="ea0cd9429cdefcd6" providerId="LiveId" clId="{A29715E0-70E1-48C4-98D2-0087EC1E609D}" dt="2023-03-25T15:49:56.764" v="5713" actId="26606"/>
          <ac:grpSpMkLst>
            <pc:docMk/>
            <pc:sldMk cId="3025310879" sldId="257"/>
            <ac:grpSpMk id="94" creationId="{18579DB9-24B0-487B-81E3-8D02AD5F8C81}"/>
          </ac:grpSpMkLst>
        </pc:grpChg>
        <pc:grpChg chg="add del">
          <ac:chgData name="Charles Lakes" userId="ea0cd9429cdefcd6" providerId="LiveId" clId="{A29715E0-70E1-48C4-98D2-0087EC1E609D}" dt="2023-03-25T15:49:56.764" v="5713" actId="26606"/>
          <ac:grpSpMkLst>
            <pc:docMk/>
            <pc:sldMk cId="3025310879" sldId="257"/>
            <ac:grpSpMk id="102" creationId="{8F281804-17FE-49B9-9065-1A44CD473CAE}"/>
          </ac:grpSpMkLst>
        </pc:grpChg>
        <pc:grpChg chg="add">
          <ac:chgData name="Charles Lakes" userId="ea0cd9429cdefcd6" providerId="LiveId" clId="{A29715E0-70E1-48C4-98D2-0087EC1E609D}" dt="2023-03-25T15:49:56.764" v="5713" actId="26606"/>
          <ac:grpSpMkLst>
            <pc:docMk/>
            <pc:sldMk cId="3025310879" sldId="257"/>
            <ac:grpSpMk id="119" creationId="{F99A87B6-0764-47AD-BF24-B54A16F9445B}"/>
          </ac:grpSpMkLst>
        </pc:grpChg>
        <pc:grpChg chg="add">
          <ac:chgData name="Charles Lakes" userId="ea0cd9429cdefcd6" providerId="LiveId" clId="{A29715E0-70E1-48C4-98D2-0087EC1E609D}" dt="2023-03-25T15:49:56.764" v="5713" actId="26606"/>
          <ac:grpSpMkLst>
            <pc:docMk/>
            <pc:sldMk cId="3025310879" sldId="257"/>
            <ac:grpSpMk id="129" creationId="{5C0E6139-8A19-4905-87E2-E547D7B7F1AF}"/>
          </ac:grpSpMkLst>
        </pc:grpChg>
        <pc:grpChg chg="add">
          <ac:chgData name="Charles Lakes" userId="ea0cd9429cdefcd6" providerId="LiveId" clId="{A29715E0-70E1-48C4-98D2-0087EC1E609D}" dt="2023-03-25T15:49:56.764" v="5713" actId="26606"/>
          <ac:grpSpMkLst>
            <pc:docMk/>
            <pc:sldMk cId="3025310879" sldId="257"/>
            <ac:grpSpMk id="133" creationId="{EE8A2E90-75F0-4F59-AE03-FE737F410E1A}"/>
          </ac:grpSpMkLst>
        </pc:grpChg>
        <pc:picChg chg="add mod ord">
          <ac:chgData name="Charles Lakes" userId="ea0cd9429cdefcd6" providerId="LiveId" clId="{A29715E0-70E1-48C4-98D2-0087EC1E609D}" dt="2023-03-25T15:49:56.764" v="5713" actId="26606"/>
          <ac:picMkLst>
            <pc:docMk/>
            <pc:sldMk cId="3025310879" sldId="257"/>
            <ac:picMk id="5" creationId="{6BD5C465-8D4B-DA70-786A-F0663EB7ECEA}"/>
          </ac:picMkLst>
        </pc:picChg>
        <pc:picChg chg="del mod">
          <ac:chgData name="Charles Lakes" userId="ea0cd9429cdefcd6" providerId="LiveId" clId="{A29715E0-70E1-48C4-98D2-0087EC1E609D}" dt="2023-03-18T19:05:00.829" v="1322" actId="478"/>
          <ac:picMkLst>
            <pc:docMk/>
            <pc:sldMk cId="3025310879" sldId="257"/>
            <ac:picMk id="58" creationId="{8525F5DD-2EB7-7121-5DB0-D2019A79D642}"/>
          </ac:picMkLst>
        </pc:picChg>
      </pc:sldChg>
      <pc:sldChg chg="addSp delSp modSp mod modNotesTx">
        <pc:chgData name="Charles Lakes" userId="ea0cd9429cdefcd6" providerId="LiveId" clId="{A29715E0-70E1-48C4-98D2-0087EC1E609D}" dt="2023-03-19T17:57:22.727" v="5224" actId="14100"/>
        <pc:sldMkLst>
          <pc:docMk/>
          <pc:sldMk cId="3725212000" sldId="258"/>
        </pc:sldMkLst>
        <pc:spChg chg="mod">
          <ac:chgData name="Charles Lakes" userId="ea0cd9429cdefcd6" providerId="LiveId" clId="{A29715E0-70E1-48C4-98D2-0087EC1E609D}" dt="2023-03-19T17:57:03.403" v="5222" actId="113"/>
          <ac:spMkLst>
            <pc:docMk/>
            <pc:sldMk cId="3725212000" sldId="258"/>
            <ac:spMk id="2" creationId="{C4650C02-09A6-075B-3D1F-0CFD4A689C78}"/>
          </ac:spMkLst>
        </pc:spChg>
        <pc:spChg chg="add del mod">
          <ac:chgData name="Charles Lakes" userId="ea0cd9429cdefcd6" providerId="LiveId" clId="{A29715E0-70E1-48C4-98D2-0087EC1E609D}" dt="2023-02-14T03:11:51.898" v="218" actId="12084"/>
          <ac:spMkLst>
            <pc:docMk/>
            <pc:sldMk cId="3725212000" sldId="258"/>
            <ac:spMk id="3" creationId="{AB3F86C7-37D0-EE93-1850-F2AC4EAC0B00}"/>
          </ac:spMkLst>
        </pc:spChg>
        <pc:spChg chg="add del">
          <ac:chgData name="Charles Lakes" userId="ea0cd9429cdefcd6" providerId="LiveId" clId="{A29715E0-70E1-48C4-98D2-0087EC1E609D}" dt="2023-02-14T03:10:39.717" v="217" actId="26606"/>
          <ac:spMkLst>
            <pc:docMk/>
            <pc:sldMk cId="3725212000" sldId="258"/>
            <ac:spMk id="65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10:39.717" v="217" actId="26606"/>
          <ac:spMkLst>
            <pc:docMk/>
            <pc:sldMk cId="3725212000" sldId="258"/>
            <ac:spMk id="67" creationId="{996DFAFB-BCE1-4BEC-82FB-D574234DEF0A}"/>
          </ac:spMkLst>
        </pc:spChg>
        <pc:spChg chg="add del">
          <ac:chgData name="Charles Lakes" userId="ea0cd9429cdefcd6" providerId="LiveId" clId="{A29715E0-70E1-48C4-98D2-0087EC1E609D}" dt="2023-02-14T03:10:39.680" v="216" actId="26606"/>
          <ac:spMkLst>
            <pc:docMk/>
            <pc:sldMk cId="3725212000" sldId="258"/>
            <ac:spMk id="98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10:39.680" v="216" actId="26606"/>
          <ac:spMkLst>
            <pc:docMk/>
            <pc:sldMk cId="3725212000" sldId="258"/>
            <ac:spMk id="100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8T19:10:53.512" v="1330" actId="26606"/>
          <ac:spMkLst>
            <pc:docMk/>
            <pc:sldMk cId="3725212000" sldId="258"/>
            <ac:spMk id="128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8T19:10:53.512" v="1330" actId="26606"/>
          <ac:spMkLst>
            <pc:docMk/>
            <pc:sldMk cId="3725212000" sldId="258"/>
            <ac:spMk id="129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153" creationId="{247A131F-D5DE-41A5-B4CF-4F345319B40B}"/>
          </ac:spMkLst>
        </pc:spChg>
        <pc:spChg chg="add del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155" creationId="{3AF4666D-BD98-40A5-A75F-478B982010B2}"/>
          </ac:spMkLst>
        </pc:spChg>
        <pc:spChg chg="add del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157" creationId="{68680585-71F9-4721-A998-4974171D2EB4}"/>
          </ac:spMkLst>
        </pc:spChg>
        <pc:spChg chg="add del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159" creationId="{12BC95C2-2EEC-4F59-ABA8-660B0D059CCF}"/>
          </ac:spMkLst>
        </pc:spChg>
        <pc:spChg chg="add del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179" creationId="{8651CFA9-6065-4243-AC48-858E359780B1}"/>
          </ac:spMkLst>
        </pc:spChg>
        <pc:spChg chg="add del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181" creationId="{37962AE0-6A1C-4B76-9D52-10E5E6D7D3BB}"/>
          </ac:spMkLst>
        </pc:spChg>
        <pc:spChg chg="add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208" creationId="{247A131F-D5DE-41A5-B4CF-4F345319B40B}"/>
          </ac:spMkLst>
        </pc:spChg>
        <pc:spChg chg="add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210" creationId="{3AF4666D-BD98-40A5-A75F-478B982010B2}"/>
          </ac:spMkLst>
        </pc:spChg>
        <pc:spChg chg="add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212" creationId="{68680585-71F9-4721-A998-4974171D2EB4}"/>
          </ac:spMkLst>
        </pc:spChg>
        <pc:spChg chg="add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214" creationId="{12BC95C2-2EEC-4F59-ABA8-660B0D059CCF}"/>
          </ac:spMkLst>
        </pc:spChg>
        <pc:spChg chg="add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234" creationId="{8651CFA9-6065-4243-AC48-858E359780B1}"/>
          </ac:spMkLst>
        </pc:spChg>
        <pc:spChg chg="add">
          <ac:chgData name="Charles Lakes" userId="ea0cd9429cdefcd6" providerId="LiveId" clId="{A29715E0-70E1-48C4-98D2-0087EC1E609D}" dt="2023-03-19T03:32:15.688" v="1335" actId="26606"/>
          <ac:spMkLst>
            <pc:docMk/>
            <pc:sldMk cId="3725212000" sldId="258"/>
            <ac:spMk id="236" creationId="{37962AE0-6A1C-4B76-9D52-10E5E6D7D3BB}"/>
          </ac:spMkLst>
        </pc:spChg>
        <pc:grpChg chg="add del">
          <ac:chgData name="Charles Lakes" userId="ea0cd9429cdefcd6" providerId="LiveId" clId="{A29715E0-70E1-48C4-98D2-0087EC1E609D}" dt="2023-02-14T03:10:39.717" v="217" actId="26606"/>
          <ac:grpSpMkLst>
            <pc:docMk/>
            <pc:sldMk cId="3725212000" sldId="258"/>
            <ac:grpSpMk id="69" creationId="{33609D13-CB83-4F4B-BB01-27F01BE4E911}"/>
          </ac:grpSpMkLst>
        </pc:grpChg>
        <pc:grpChg chg="add del">
          <ac:chgData name="Charles Lakes" userId="ea0cd9429cdefcd6" providerId="LiveId" clId="{A29715E0-70E1-48C4-98D2-0087EC1E609D}" dt="2023-02-14T03:10:39.717" v="217" actId="26606"/>
          <ac:grpSpMkLst>
            <pc:docMk/>
            <pc:sldMk cId="3725212000" sldId="258"/>
            <ac:grpSpMk id="81" creationId="{FF47B612-7B2E-4A09-9B53-40BDE4350E2C}"/>
          </ac:grpSpMkLst>
        </pc:grpChg>
        <pc:grpChg chg="add del">
          <ac:chgData name="Charles Lakes" userId="ea0cd9429cdefcd6" providerId="LiveId" clId="{A29715E0-70E1-48C4-98D2-0087EC1E609D}" dt="2023-02-14T03:10:39.717" v="217" actId="26606"/>
          <ac:grpSpMkLst>
            <pc:docMk/>
            <pc:sldMk cId="3725212000" sldId="258"/>
            <ac:grpSpMk id="91" creationId="{3BC5998F-E162-4A33-9E87-01942908A7AF}"/>
          </ac:grpSpMkLst>
        </pc:grpChg>
        <pc:grpChg chg="add del">
          <ac:chgData name="Charles Lakes" userId="ea0cd9429cdefcd6" providerId="LiveId" clId="{A29715E0-70E1-48C4-98D2-0087EC1E609D}" dt="2023-02-14T03:10:39.680" v="216" actId="26606"/>
          <ac:grpSpMkLst>
            <pc:docMk/>
            <pc:sldMk cId="3725212000" sldId="258"/>
            <ac:grpSpMk id="102" creationId="{E4A71F22-0E43-4930-8185-0D8C17363485}"/>
          </ac:grpSpMkLst>
        </pc:grpChg>
        <pc:grpChg chg="add del">
          <ac:chgData name="Charles Lakes" userId="ea0cd9429cdefcd6" providerId="LiveId" clId="{A29715E0-70E1-48C4-98D2-0087EC1E609D}" dt="2023-02-14T03:10:39.680" v="216" actId="26606"/>
          <ac:grpSpMkLst>
            <pc:docMk/>
            <pc:sldMk cId="3725212000" sldId="258"/>
            <ac:grpSpMk id="112" creationId="{1EDF0462-C0C2-4E84-A7EA-8EE60CEFF6D8}"/>
          </ac:grpSpMkLst>
        </pc:grpChg>
        <pc:grpChg chg="add del">
          <ac:chgData name="Charles Lakes" userId="ea0cd9429cdefcd6" providerId="LiveId" clId="{A29715E0-70E1-48C4-98D2-0087EC1E609D}" dt="2023-02-14T03:10:39.680" v="216" actId="26606"/>
          <ac:grpSpMkLst>
            <pc:docMk/>
            <pc:sldMk cId="3725212000" sldId="258"/>
            <ac:grpSpMk id="116" creationId="{B798A610-8506-4BC1-8108-8E1A31CAB879}"/>
          </ac:grpSpMkLst>
        </pc:grpChg>
        <pc:grpChg chg="add del">
          <ac:chgData name="Charles Lakes" userId="ea0cd9429cdefcd6" providerId="LiveId" clId="{A29715E0-70E1-48C4-98D2-0087EC1E609D}" dt="2023-03-18T19:10:53.512" v="1330" actId="26606"/>
          <ac:grpSpMkLst>
            <pc:docMk/>
            <pc:sldMk cId="3725212000" sldId="258"/>
            <ac:grpSpMk id="130" creationId="{7A93B028-F8F4-4F84-98D7-2779E4D8B9B4}"/>
          </ac:grpSpMkLst>
        </pc:grpChg>
        <pc:grpChg chg="add del">
          <ac:chgData name="Charles Lakes" userId="ea0cd9429cdefcd6" providerId="LiveId" clId="{A29715E0-70E1-48C4-98D2-0087EC1E609D}" dt="2023-03-18T19:10:53.512" v="1330" actId="26606"/>
          <ac:grpSpMkLst>
            <pc:docMk/>
            <pc:sldMk cId="3725212000" sldId="258"/>
            <ac:grpSpMk id="139" creationId="{5C0E6139-8A19-4905-87E2-E547D7B7F1AF}"/>
          </ac:grpSpMkLst>
        </pc:grpChg>
        <pc:grpChg chg="add del">
          <ac:chgData name="Charles Lakes" userId="ea0cd9429cdefcd6" providerId="LiveId" clId="{A29715E0-70E1-48C4-98D2-0087EC1E609D}" dt="2023-03-18T19:10:53.512" v="1330" actId="26606"/>
          <ac:grpSpMkLst>
            <pc:docMk/>
            <pc:sldMk cId="3725212000" sldId="258"/>
            <ac:grpSpMk id="140" creationId="{F7513226-C6E6-4885-A42A-D6411FF01805}"/>
          </ac:grpSpMkLst>
        </pc:grpChg>
        <pc:grpChg chg="add del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161" creationId="{03E9870D-4BBA-43AF-8D44-BBADF020CFF6}"/>
          </ac:grpSpMkLst>
        </pc:grpChg>
        <pc:grpChg chg="add del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170" creationId="{C3279E8D-2BAA-4CB1-834B-09FADD54DE56}"/>
          </ac:grpSpMkLst>
        </pc:grpChg>
        <pc:grpChg chg="add del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183" creationId="{A345EEC5-ECAA-408B-B9D7-1C0E1102C169}"/>
          </ac:grpSpMkLst>
        </pc:grpChg>
        <pc:grpChg chg="add del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193" creationId="{F0A218EB-ECC2-4D0D-9EDC-F5CB062CADCE}"/>
          </ac:grpSpMkLst>
        </pc:grpChg>
        <pc:grpChg chg="add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216" creationId="{03E9870D-4BBA-43AF-8D44-BBADF020CFF6}"/>
          </ac:grpSpMkLst>
        </pc:grpChg>
        <pc:grpChg chg="add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225" creationId="{C3279E8D-2BAA-4CB1-834B-09FADD54DE56}"/>
          </ac:grpSpMkLst>
        </pc:grpChg>
        <pc:grpChg chg="add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238" creationId="{34B438D8-EF7C-445C-8B7F-953BEB1BC133}"/>
          </ac:grpSpMkLst>
        </pc:grpChg>
        <pc:grpChg chg="add">
          <ac:chgData name="Charles Lakes" userId="ea0cd9429cdefcd6" providerId="LiveId" clId="{A29715E0-70E1-48C4-98D2-0087EC1E609D}" dt="2023-03-19T03:32:15.688" v="1335" actId="26606"/>
          <ac:grpSpMkLst>
            <pc:docMk/>
            <pc:sldMk cId="3725212000" sldId="258"/>
            <ac:grpSpMk id="248" creationId="{284021E3-6F46-410C-BF43-B2DED736558E}"/>
          </ac:grpSpMkLst>
        </pc:grpChg>
        <pc:graphicFrameChg chg="add del mod">
          <ac:chgData name="Charles Lakes" userId="ea0cd9429cdefcd6" providerId="LiveId" clId="{A29715E0-70E1-48C4-98D2-0087EC1E609D}" dt="2023-02-14T03:05:11.593" v="27" actId="12084"/>
          <ac:graphicFrameMkLst>
            <pc:docMk/>
            <pc:sldMk cId="3725212000" sldId="258"/>
            <ac:graphicFrameMk id="4" creationId="{C0B57EF6-3CDA-0AE6-4B29-C2BE8AE9BCAC}"/>
          </ac:graphicFrameMkLst>
        </pc:graphicFrameChg>
        <pc:graphicFrameChg chg="add del mod">
          <ac:chgData name="Charles Lakes" userId="ea0cd9429cdefcd6" providerId="LiveId" clId="{A29715E0-70E1-48C4-98D2-0087EC1E609D}" dt="2023-02-14T03:08:05.106" v="31" actId="12084"/>
          <ac:graphicFrameMkLst>
            <pc:docMk/>
            <pc:sldMk cId="3725212000" sldId="258"/>
            <ac:graphicFrameMk id="5" creationId="{F095B4AE-2246-ED29-9014-1786CE93D4FE}"/>
          </ac:graphicFrameMkLst>
        </pc:graphicFrameChg>
        <pc:graphicFrameChg chg="add mod ord modGraphic">
          <ac:chgData name="Charles Lakes" userId="ea0cd9429cdefcd6" providerId="LiveId" clId="{A29715E0-70E1-48C4-98D2-0087EC1E609D}" dt="2023-03-19T17:57:22.727" v="5224" actId="14100"/>
          <ac:graphicFrameMkLst>
            <pc:docMk/>
            <pc:sldMk cId="3725212000" sldId="258"/>
            <ac:graphicFrameMk id="6" creationId="{5BFE8815-56B1-1FCE-89D2-2695CD4E1C46}"/>
          </ac:graphicFrameMkLst>
        </pc:graphicFrameChg>
        <pc:picChg chg="add del mod">
          <ac:chgData name="Charles Lakes" userId="ea0cd9429cdefcd6" providerId="LiveId" clId="{A29715E0-70E1-48C4-98D2-0087EC1E609D}" dt="2023-03-19T03:31:56.599" v="1332" actId="478"/>
          <ac:picMkLst>
            <pc:docMk/>
            <pc:sldMk cId="3725212000" sldId="258"/>
            <ac:picMk id="3" creationId="{161D0093-14B8-76FC-3370-E5DD6960E9FF}"/>
          </ac:picMkLst>
        </pc:picChg>
        <pc:picChg chg="add mod">
          <ac:chgData name="Charles Lakes" userId="ea0cd9429cdefcd6" providerId="LiveId" clId="{A29715E0-70E1-48C4-98D2-0087EC1E609D}" dt="2023-03-19T03:32:15.688" v="1335" actId="26606"/>
          <ac:picMkLst>
            <pc:docMk/>
            <pc:sldMk cId="3725212000" sldId="258"/>
            <ac:picMk id="5" creationId="{35A4317F-75B9-2CAB-4F20-5A1F8C94AB7F}"/>
          </ac:picMkLst>
        </pc:picChg>
        <pc:picChg chg="del mod">
          <ac:chgData name="Charles Lakes" userId="ea0cd9429cdefcd6" providerId="LiveId" clId="{A29715E0-70E1-48C4-98D2-0087EC1E609D}" dt="2023-03-18T19:10:41.678" v="1329" actId="478"/>
          <ac:picMkLst>
            <pc:docMk/>
            <pc:sldMk cId="3725212000" sldId="258"/>
            <ac:picMk id="58" creationId="{8525F5DD-2EB7-7121-5DB0-D2019A79D642}"/>
          </ac:picMkLst>
        </pc:picChg>
      </pc:sldChg>
      <pc:sldChg chg="addSp delSp modSp mod modNotesTx">
        <pc:chgData name="Charles Lakes" userId="ea0cd9429cdefcd6" providerId="LiveId" clId="{A29715E0-70E1-48C4-98D2-0087EC1E609D}" dt="2023-03-21T01:16:02.598" v="5644" actId="20577"/>
        <pc:sldMkLst>
          <pc:docMk/>
          <pc:sldMk cId="1219375734" sldId="259"/>
        </pc:sldMkLst>
        <pc:spChg chg="mod">
          <ac:chgData name="Charles Lakes" userId="ea0cd9429cdefcd6" providerId="LiveId" clId="{A29715E0-70E1-48C4-98D2-0087EC1E609D}" dt="2023-03-19T04:02:23.833" v="1969" actId="26606"/>
          <ac:spMkLst>
            <pc:docMk/>
            <pc:sldMk cId="1219375734" sldId="259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19T04:02:23.833" v="1969" actId="26606"/>
          <ac:spMkLst>
            <pc:docMk/>
            <pc:sldMk cId="1219375734" sldId="259"/>
            <ac:spMk id="3" creationId="{AB3F86C7-37D0-EE93-1850-F2AC4EAC0B00}"/>
          </ac:spMkLst>
        </pc:spChg>
        <pc:spChg chg="del">
          <ac:chgData name="Charles Lakes" userId="ea0cd9429cdefcd6" providerId="LiveId" clId="{A29715E0-70E1-48C4-98D2-0087EC1E609D}" dt="2023-02-14T03:22:30.905" v="275" actId="26606"/>
          <ac:spMkLst>
            <pc:docMk/>
            <pc:sldMk cId="1219375734" sldId="259"/>
            <ac:spMk id="65" creationId="{F1174801-1395-44C5-9B00-CCAC45C056E7}"/>
          </ac:spMkLst>
        </pc:spChg>
        <pc:spChg chg="del">
          <ac:chgData name="Charles Lakes" userId="ea0cd9429cdefcd6" providerId="LiveId" clId="{A29715E0-70E1-48C4-98D2-0087EC1E609D}" dt="2023-02-14T03:22:30.905" v="275" actId="26606"/>
          <ac:spMkLst>
            <pc:docMk/>
            <pc:sldMk cId="1219375734" sldId="259"/>
            <ac:spMk id="67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3:36.494" v="1344" actId="26606"/>
          <ac:spMkLst>
            <pc:docMk/>
            <pc:sldMk cId="1219375734" sldId="259"/>
            <ac:spMk id="98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33:36.494" v="1344" actId="26606"/>
          <ac:spMkLst>
            <pc:docMk/>
            <pc:sldMk cId="1219375734" sldId="259"/>
            <ac:spMk id="100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9:40.642" v="1467" actId="26606"/>
          <ac:spMkLst>
            <pc:docMk/>
            <pc:sldMk cId="1219375734" sldId="259"/>
            <ac:spMk id="131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39:40.642" v="1467" actId="26606"/>
          <ac:spMkLst>
            <pc:docMk/>
            <pc:sldMk cId="1219375734" sldId="259"/>
            <ac:spMk id="133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8:56.379" v="1454" actId="26606"/>
          <ac:spMkLst>
            <pc:docMk/>
            <pc:sldMk cId="1219375734" sldId="259"/>
            <ac:spMk id="164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38:55.271" v="1452" actId="26606"/>
          <ac:spMkLst>
            <pc:docMk/>
            <pc:sldMk cId="1219375734" sldId="259"/>
            <ac:spMk id="165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38:56.379" v="1454" actId="26606"/>
          <ac:spMkLst>
            <pc:docMk/>
            <pc:sldMk cId="1219375734" sldId="259"/>
            <ac:spMk id="166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8:55.271" v="1452" actId="26606"/>
          <ac:spMkLst>
            <pc:docMk/>
            <pc:sldMk cId="1219375734" sldId="259"/>
            <ac:spMk id="167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8:55.271" v="1452" actId="26606"/>
          <ac:spMkLst>
            <pc:docMk/>
            <pc:sldMk cId="1219375734" sldId="259"/>
            <ac:spMk id="169" creationId="{16F61E84-9DCA-4F22-94BC-C901DB49995D}"/>
          </ac:spMkLst>
        </pc:spChg>
        <pc:spChg chg="add del">
          <ac:chgData name="Charles Lakes" userId="ea0cd9429cdefcd6" providerId="LiveId" clId="{A29715E0-70E1-48C4-98D2-0087EC1E609D}" dt="2023-03-19T03:38:57.315" v="1456" actId="26606"/>
          <ac:spMkLst>
            <pc:docMk/>
            <pc:sldMk cId="1219375734" sldId="259"/>
            <ac:spMk id="212" creationId="{1A8638C4-229F-4EA3-8073-1DA25B97D0C3}"/>
          </ac:spMkLst>
        </pc:spChg>
        <pc:spChg chg="add del">
          <ac:chgData name="Charles Lakes" userId="ea0cd9429cdefcd6" providerId="LiveId" clId="{A29715E0-70E1-48C4-98D2-0087EC1E609D}" dt="2023-03-19T03:38:57.315" v="1456" actId="26606"/>
          <ac:spMkLst>
            <pc:docMk/>
            <pc:sldMk cId="1219375734" sldId="259"/>
            <ac:spMk id="213" creationId="{DA749183-2754-493F-87B0-F3C915846817}"/>
          </ac:spMkLst>
        </pc:spChg>
        <pc:spChg chg="add del">
          <ac:chgData name="Charles Lakes" userId="ea0cd9429cdefcd6" providerId="LiveId" clId="{A29715E0-70E1-48C4-98D2-0087EC1E609D}" dt="2023-03-19T03:38:58.314" v="1458" actId="26606"/>
          <ac:spMkLst>
            <pc:docMk/>
            <pc:sldMk cId="1219375734" sldId="259"/>
            <ac:spMk id="236" creationId="{3A6C273A-38F2-4D34-98BF-47B248862B76}"/>
          </ac:spMkLst>
        </pc:spChg>
        <pc:spChg chg="add del">
          <ac:chgData name="Charles Lakes" userId="ea0cd9429cdefcd6" providerId="LiveId" clId="{A29715E0-70E1-48C4-98D2-0087EC1E609D}" dt="2023-03-19T03:38:58.314" v="1458" actId="26606"/>
          <ac:spMkLst>
            <pc:docMk/>
            <pc:sldMk cId="1219375734" sldId="259"/>
            <ac:spMk id="237" creationId="{2E2CF659-EE5D-432C-B47F-10AC4A48A347}"/>
          </ac:spMkLst>
        </pc:spChg>
        <pc:spChg chg="add del">
          <ac:chgData name="Charles Lakes" userId="ea0cd9429cdefcd6" providerId="LiveId" clId="{A29715E0-70E1-48C4-98D2-0087EC1E609D}" dt="2023-03-19T03:38:58.314" v="1458" actId="26606"/>
          <ac:spMkLst>
            <pc:docMk/>
            <pc:sldMk cId="1219375734" sldId="259"/>
            <ac:spMk id="238" creationId="{03E51277-1095-412F-913B-8FA8021AA626}"/>
          </ac:spMkLst>
        </pc:spChg>
        <pc:spChg chg="add del">
          <ac:chgData name="Charles Lakes" userId="ea0cd9429cdefcd6" providerId="LiveId" clId="{A29715E0-70E1-48C4-98D2-0087EC1E609D}" dt="2023-03-19T03:39:04.226" v="1460" actId="26606"/>
          <ac:spMkLst>
            <pc:docMk/>
            <pc:sldMk cId="1219375734" sldId="259"/>
            <ac:spMk id="260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39:04.226" v="1460" actId="26606"/>
          <ac:spMkLst>
            <pc:docMk/>
            <pc:sldMk cId="1219375734" sldId="259"/>
            <ac:spMk id="261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9:04.226" v="1460" actId="26606"/>
          <ac:spMkLst>
            <pc:docMk/>
            <pc:sldMk cId="1219375734" sldId="259"/>
            <ac:spMk id="263" creationId="{16F61E84-9DCA-4F22-94BC-C901DB49995D}"/>
          </ac:spMkLst>
        </pc:spChg>
        <pc:spChg chg="add del">
          <ac:chgData name="Charles Lakes" userId="ea0cd9429cdefcd6" providerId="LiveId" clId="{A29715E0-70E1-48C4-98D2-0087EC1E609D}" dt="2023-03-19T03:39:14.435" v="1462" actId="26606"/>
          <ac:spMkLst>
            <pc:docMk/>
            <pc:sldMk cId="1219375734" sldId="259"/>
            <ac:spMk id="283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39:14.435" v="1462" actId="26606"/>
          <ac:spMkLst>
            <pc:docMk/>
            <pc:sldMk cId="1219375734" sldId="259"/>
            <ac:spMk id="284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39:35.007" v="1464" actId="26606"/>
          <ac:spMkLst>
            <pc:docMk/>
            <pc:sldMk cId="1219375734" sldId="259"/>
            <ac:spMk id="292" creationId="{AD294E7E-62D8-48F8-A01E-1A457B5CA04C}"/>
          </ac:spMkLst>
        </pc:spChg>
        <pc:spChg chg="add del">
          <ac:chgData name="Charles Lakes" userId="ea0cd9429cdefcd6" providerId="LiveId" clId="{A29715E0-70E1-48C4-98D2-0087EC1E609D}" dt="2023-03-19T03:39:35.007" v="1464" actId="26606"/>
          <ac:spMkLst>
            <pc:docMk/>
            <pc:sldMk cId="1219375734" sldId="259"/>
            <ac:spMk id="293" creationId="{FBCADCC9-9C0D-4CE3-8966-44472EFCF348}"/>
          </ac:spMkLst>
        </pc:spChg>
        <pc:spChg chg="add del">
          <ac:chgData name="Charles Lakes" userId="ea0cd9429cdefcd6" providerId="LiveId" clId="{A29715E0-70E1-48C4-98D2-0087EC1E609D}" dt="2023-03-19T03:39:40.595" v="1466" actId="26606"/>
          <ac:spMkLst>
            <pc:docMk/>
            <pc:sldMk cId="1219375734" sldId="259"/>
            <ac:spMk id="319" creationId="{AD294E7E-62D8-48F8-A01E-1A457B5CA04C}"/>
          </ac:spMkLst>
        </pc:spChg>
        <pc:spChg chg="add del">
          <ac:chgData name="Charles Lakes" userId="ea0cd9429cdefcd6" providerId="LiveId" clId="{A29715E0-70E1-48C4-98D2-0087EC1E609D}" dt="2023-03-19T03:39:40.595" v="1466" actId="26606"/>
          <ac:spMkLst>
            <pc:docMk/>
            <pc:sldMk cId="1219375734" sldId="259"/>
            <ac:spMk id="320" creationId="{FBCADCC9-9C0D-4CE3-8966-44472EFCF348}"/>
          </ac:spMkLst>
        </pc:spChg>
        <pc:spChg chg="add del">
          <ac:chgData name="Charles Lakes" userId="ea0cd9429cdefcd6" providerId="LiveId" clId="{A29715E0-70E1-48C4-98D2-0087EC1E609D}" dt="2023-03-19T03:39:40.595" v="1466" actId="26606"/>
          <ac:spMkLst>
            <pc:docMk/>
            <pc:sldMk cId="1219375734" sldId="259"/>
            <ac:spMk id="321" creationId="{05FD221C-EDD3-49D9-90A7-260CECEE1C11}"/>
          </ac:spMkLst>
        </pc:spChg>
        <pc:spChg chg="add del">
          <ac:chgData name="Charles Lakes" userId="ea0cd9429cdefcd6" providerId="LiveId" clId="{A29715E0-70E1-48C4-98D2-0087EC1E609D}" dt="2023-03-19T03:49:09.255" v="1635" actId="26606"/>
          <ac:spMkLst>
            <pc:docMk/>
            <pc:sldMk cId="1219375734" sldId="259"/>
            <ac:spMk id="346" creationId="{AD294E7E-62D8-48F8-A01E-1A457B5CA04C}"/>
          </ac:spMkLst>
        </pc:spChg>
        <pc:spChg chg="add del">
          <ac:chgData name="Charles Lakes" userId="ea0cd9429cdefcd6" providerId="LiveId" clId="{A29715E0-70E1-48C4-98D2-0087EC1E609D}" dt="2023-03-19T03:49:09.255" v="1635" actId="26606"/>
          <ac:spMkLst>
            <pc:docMk/>
            <pc:sldMk cId="1219375734" sldId="259"/>
            <ac:spMk id="347" creationId="{FBCADCC9-9C0D-4CE3-8966-44472EFCF348}"/>
          </ac:spMkLst>
        </pc:spChg>
        <pc:spChg chg="add del">
          <ac:chgData name="Charles Lakes" userId="ea0cd9429cdefcd6" providerId="LiveId" clId="{A29715E0-70E1-48C4-98D2-0087EC1E609D}" dt="2023-03-19T04:02:23.833" v="1969" actId="26606"/>
          <ac:spMkLst>
            <pc:docMk/>
            <pc:sldMk cId="1219375734" sldId="259"/>
            <ac:spMk id="378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2:23.833" v="1969" actId="26606"/>
          <ac:spMkLst>
            <pc:docMk/>
            <pc:sldMk cId="1219375734" sldId="259"/>
            <ac:spMk id="380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02:23.833" v="1969" actId="26606"/>
          <ac:spMkLst>
            <pc:docMk/>
            <pc:sldMk cId="1219375734" sldId="259"/>
            <ac:spMk id="411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02:23.833" v="1969" actId="26606"/>
          <ac:spMkLst>
            <pc:docMk/>
            <pc:sldMk cId="1219375734" sldId="259"/>
            <ac:spMk id="413" creationId="{996DFAFB-BCE1-4BEC-82FB-D574234DEF0A}"/>
          </ac:spMkLst>
        </pc:spChg>
        <pc:grpChg chg="del">
          <ac:chgData name="Charles Lakes" userId="ea0cd9429cdefcd6" providerId="LiveId" clId="{A29715E0-70E1-48C4-98D2-0087EC1E609D}" dt="2023-02-14T03:22:30.905" v="275" actId="26606"/>
          <ac:grpSpMkLst>
            <pc:docMk/>
            <pc:sldMk cId="1219375734" sldId="259"/>
            <ac:grpSpMk id="69" creationId="{33609D13-CB83-4F4B-BB01-27F01BE4E911}"/>
          </ac:grpSpMkLst>
        </pc:grpChg>
        <pc:grpChg chg="del">
          <ac:chgData name="Charles Lakes" userId="ea0cd9429cdefcd6" providerId="LiveId" clId="{A29715E0-70E1-48C4-98D2-0087EC1E609D}" dt="2023-02-14T03:22:30.905" v="275" actId="26606"/>
          <ac:grpSpMkLst>
            <pc:docMk/>
            <pc:sldMk cId="1219375734" sldId="259"/>
            <ac:grpSpMk id="81" creationId="{FF47B612-7B2E-4A09-9B53-40BDE4350E2C}"/>
          </ac:grpSpMkLst>
        </pc:grpChg>
        <pc:grpChg chg="del">
          <ac:chgData name="Charles Lakes" userId="ea0cd9429cdefcd6" providerId="LiveId" clId="{A29715E0-70E1-48C4-98D2-0087EC1E609D}" dt="2023-02-14T03:22:30.905" v="275" actId="26606"/>
          <ac:grpSpMkLst>
            <pc:docMk/>
            <pc:sldMk cId="1219375734" sldId="259"/>
            <ac:grpSpMk id="91" creationId="{3BC5998F-E162-4A33-9E87-01942908A7AF}"/>
          </ac:grpSpMkLst>
        </pc:grpChg>
        <pc:grpChg chg="add del">
          <ac:chgData name="Charles Lakes" userId="ea0cd9429cdefcd6" providerId="LiveId" clId="{A29715E0-70E1-48C4-98D2-0087EC1E609D}" dt="2023-03-19T03:33:36.494" v="1344" actId="26606"/>
          <ac:grpSpMkLst>
            <pc:docMk/>
            <pc:sldMk cId="1219375734" sldId="259"/>
            <ac:grpSpMk id="102" creationId="{E4A71F22-0E43-4930-8185-0D8C17363485}"/>
          </ac:grpSpMkLst>
        </pc:grpChg>
        <pc:grpChg chg="add del">
          <ac:chgData name="Charles Lakes" userId="ea0cd9429cdefcd6" providerId="LiveId" clId="{A29715E0-70E1-48C4-98D2-0087EC1E609D}" dt="2023-03-19T03:33:36.494" v="1344" actId="26606"/>
          <ac:grpSpMkLst>
            <pc:docMk/>
            <pc:sldMk cId="1219375734" sldId="259"/>
            <ac:grpSpMk id="112" creationId="{1EDF0462-C0C2-4E84-A7EA-8EE60CEFF6D8}"/>
          </ac:grpSpMkLst>
        </pc:grpChg>
        <pc:grpChg chg="add del">
          <ac:chgData name="Charles Lakes" userId="ea0cd9429cdefcd6" providerId="LiveId" clId="{A29715E0-70E1-48C4-98D2-0087EC1E609D}" dt="2023-03-19T03:33:36.494" v="1344" actId="26606"/>
          <ac:grpSpMkLst>
            <pc:docMk/>
            <pc:sldMk cId="1219375734" sldId="259"/>
            <ac:grpSpMk id="116" creationId="{B798A610-8506-4BC1-8108-8E1A31CAB879}"/>
          </ac:grpSpMkLst>
        </pc:grpChg>
        <pc:grpChg chg="add del">
          <ac:chgData name="Charles Lakes" userId="ea0cd9429cdefcd6" providerId="LiveId" clId="{A29715E0-70E1-48C4-98D2-0087EC1E609D}" dt="2023-03-19T03:39:40.642" v="1467" actId="26606"/>
          <ac:grpSpMkLst>
            <pc:docMk/>
            <pc:sldMk cId="1219375734" sldId="259"/>
            <ac:grpSpMk id="135" creationId="{18CEF068-A83C-4E80-A91D-47749F7E8CE4}"/>
          </ac:grpSpMkLst>
        </pc:grpChg>
        <pc:grpChg chg="add del">
          <ac:chgData name="Charles Lakes" userId="ea0cd9429cdefcd6" providerId="LiveId" clId="{A29715E0-70E1-48C4-98D2-0087EC1E609D}" dt="2023-03-19T03:39:40.642" v="1467" actId="26606"/>
          <ac:grpSpMkLst>
            <pc:docMk/>
            <pc:sldMk cId="1219375734" sldId="259"/>
            <ac:grpSpMk id="145" creationId="{2EF3554A-2AE0-42C9-9EBA-E5A745B6AB36}"/>
          </ac:grpSpMkLst>
        </pc:grpChg>
        <pc:grpChg chg="add del">
          <ac:chgData name="Charles Lakes" userId="ea0cd9429cdefcd6" providerId="LiveId" clId="{A29715E0-70E1-48C4-98D2-0087EC1E609D}" dt="2023-03-19T03:39:40.642" v="1467" actId="26606"/>
          <ac:grpSpMkLst>
            <pc:docMk/>
            <pc:sldMk cId="1219375734" sldId="259"/>
            <ac:grpSpMk id="157" creationId="{5C0E6139-8A19-4905-87E2-E547D7B7F1AF}"/>
          </ac:grpSpMkLst>
        </pc:grpChg>
        <pc:grpChg chg="add del">
          <ac:chgData name="Charles Lakes" userId="ea0cd9429cdefcd6" providerId="LiveId" clId="{A29715E0-70E1-48C4-98D2-0087EC1E609D}" dt="2023-03-19T03:38:56.379" v="1454" actId="26606"/>
          <ac:grpSpMkLst>
            <pc:docMk/>
            <pc:sldMk cId="1219375734" sldId="259"/>
            <ac:grpSpMk id="168" creationId="{34F3DAFF-BB8A-4FB6-9263-30D3D45DD5BD}"/>
          </ac:grpSpMkLst>
        </pc:grpChg>
        <pc:grpChg chg="add del">
          <ac:chgData name="Charles Lakes" userId="ea0cd9429cdefcd6" providerId="LiveId" clId="{A29715E0-70E1-48C4-98D2-0087EC1E609D}" dt="2023-03-19T03:38:58.314" v="1458" actId="26606"/>
          <ac:grpSpMkLst>
            <pc:docMk/>
            <pc:sldMk cId="1219375734" sldId="259"/>
            <ac:grpSpMk id="170" creationId="{8537CE76-9FE9-4102-99A9-DDF75FFBBCFA}"/>
          </ac:grpSpMkLst>
        </pc:grpChg>
        <pc:grpChg chg="add del">
          <ac:chgData name="Charles Lakes" userId="ea0cd9429cdefcd6" providerId="LiveId" clId="{A29715E0-70E1-48C4-98D2-0087EC1E609D}" dt="2023-03-19T03:38:55.271" v="1452" actId="26606"/>
          <ac:grpSpMkLst>
            <pc:docMk/>
            <pc:sldMk cId="1219375734" sldId="259"/>
            <ac:grpSpMk id="171" creationId="{18579DB9-24B0-487B-81E3-8D02AD5F8C81}"/>
          </ac:grpSpMkLst>
        </pc:grpChg>
        <pc:grpChg chg="add del">
          <ac:chgData name="Charles Lakes" userId="ea0cd9429cdefcd6" providerId="LiveId" clId="{A29715E0-70E1-48C4-98D2-0087EC1E609D}" dt="2023-03-19T03:39:14.435" v="1462" actId="26606"/>
          <ac:grpSpMkLst>
            <pc:docMk/>
            <pc:sldMk cId="1219375734" sldId="259"/>
            <ac:grpSpMk id="179" creationId="{5C0E6139-8A19-4905-87E2-E547D7B7F1AF}"/>
          </ac:grpSpMkLst>
        </pc:grpChg>
        <pc:grpChg chg="add del">
          <ac:chgData name="Charles Lakes" userId="ea0cd9429cdefcd6" providerId="LiveId" clId="{A29715E0-70E1-48C4-98D2-0087EC1E609D}" dt="2023-03-19T03:38:55.271" v="1452" actId="26606"/>
          <ac:grpSpMkLst>
            <pc:docMk/>
            <pc:sldMk cId="1219375734" sldId="259"/>
            <ac:grpSpMk id="180" creationId="{8F281804-17FE-49B9-9065-1A44CD473CAE}"/>
          </ac:grpSpMkLst>
        </pc:grpChg>
        <pc:grpChg chg="add del">
          <ac:chgData name="Charles Lakes" userId="ea0cd9429cdefcd6" providerId="LiveId" clId="{A29715E0-70E1-48C4-98D2-0087EC1E609D}" dt="2023-03-19T03:39:14.435" v="1462" actId="26606"/>
          <ac:grpSpMkLst>
            <pc:docMk/>
            <pc:sldMk cId="1219375734" sldId="259"/>
            <ac:grpSpMk id="183" creationId="{EE8A2E90-75F0-4F59-AE03-FE737F410E1A}"/>
          </ac:grpSpMkLst>
        </pc:grpChg>
        <pc:grpChg chg="add del">
          <ac:chgData name="Charles Lakes" userId="ea0cd9429cdefcd6" providerId="LiveId" clId="{A29715E0-70E1-48C4-98D2-0087EC1E609D}" dt="2023-03-19T03:38:56.379" v="1454" actId="26606"/>
          <ac:grpSpMkLst>
            <pc:docMk/>
            <pc:sldMk cId="1219375734" sldId="259"/>
            <ac:grpSpMk id="190" creationId="{5C0E6139-8A19-4905-87E2-E547D7B7F1AF}"/>
          </ac:grpSpMkLst>
        </pc:grpChg>
        <pc:grpChg chg="add del">
          <ac:chgData name="Charles Lakes" userId="ea0cd9429cdefcd6" providerId="LiveId" clId="{A29715E0-70E1-48C4-98D2-0087EC1E609D}" dt="2023-03-19T03:39:35.007" v="1464" actId="26606"/>
          <ac:grpSpMkLst>
            <pc:docMk/>
            <pc:sldMk cId="1219375734" sldId="259"/>
            <ac:grpSpMk id="196" creationId="{A123D6C4-ECAE-4A6A-BBF9-0DE14764FB79}"/>
          </ac:grpSpMkLst>
        </pc:grpChg>
        <pc:grpChg chg="add del">
          <ac:chgData name="Charles Lakes" userId="ea0cd9429cdefcd6" providerId="LiveId" clId="{A29715E0-70E1-48C4-98D2-0087EC1E609D}" dt="2023-03-19T03:38:56.379" v="1454" actId="26606"/>
          <ac:grpSpMkLst>
            <pc:docMk/>
            <pc:sldMk cId="1219375734" sldId="259"/>
            <ac:grpSpMk id="200" creationId="{40670798-D3A0-4399-9B97-DA2BBAB2B63F}"/>
          </ac:grpSpMkLst>
        </pc:grpChg>
        <pc:grpChg chg="add del">
          <ac:chgData name="Charles Lakes" userId="ea0cd9429cdefcd6" providerId="LiveId" clId="{A29715E0-70E1-48C4-98D2-0087EC1E609D}" dt="2023-03-19T03:38:58.314" v="1458" actId="26606"/>
          <ac:grpSpMkLst>
            <pc:docMk/>
            <pc:sldMk cId="1219375734" sldId="259"/>
            <ac:grpSpMk id="202" creationId="{DDB99EF5-8801-40E2-83D3-196FADCBBA7F}"/>
          </ac:grpSpMkLst>
        </pc:grpChg>
        <pc:grpChg chg="add del">
          <ac:chgData name="Charles Lakes" userId="ea0cd9429cdefcd6" providerId="LiveId" clId="{A29715E0-70E1-48C4-98D2-0087EC1E609D}" dt="2023-03-19T03:39:35.007" v="1464" actId="26606"/>
          <ac:grpSpMkLst>
            <pc:docMk/>
            <pc:sldMk cId="1219375734" sldId="259"/>
            <ac:grpSpMk id="208" creationId="{94D09F36-C387-49FA-9BEA-D0427CE84C57}"/>
          </ac:grpSpMkLst>
        </pc:grpChg>
        <pc:grpChg chg="add del">
          <ac:chgData name="Charles Lakes" userId="ea0cd9429cdefcd6" providerId="LiveId" clId="{A29715E0-70E1-48C4-98D2-0087EC1E609D}" dt="2023-03-19T03:38:57.315" v="1456" actId="26606"/>
          <ac:grpSpMkLst>
            <pc:docMk/>
            <pc:sldMk cId="1219375734" sldId="259"/>
            <ac:grpSpMk id="209" creationId="{787E7F45-6639-4E33-B60A-B8079DCB967E}"/>
          </ac:grpSpMkLst>
        </pc:grpChg>
        <pc:grpChg chg="add del">
          <ac:chgData name="Charles Lakes" userId="ea0cd9429cdefcd6" providerId="LiveId" clId="{A29715E0-70E1-48C4-98D2-0087EC1E609D}" dt="2023-03-19T03:38:57.315" v="1456" actId="26606"/>
          <ac:grpSpMkLst>
            <pc:docMk/>
            <pc:sldMk cId="1219375734" sldId="259"/>
            <ac:grpSpMk id="214" creationId="{C2AA28E9-5E96-454C-B3A3-343E8B043403}"/>
          </ac:grpSpMkLst>
        </pc:grpChg>
        <pc:grpChg chg="add del">
          <ac:chgData name="Charles Lakes" userId="ea0cd9429cdefcd6" providerId="LiveId" clId="{A29715E0-70E1-48C4-98D2-0087EC1E609D}" dt="2023-03-19T03:38:57.315" v="1456" actId="26606"/>
          <ac:grpSpMkLst>
            <pc:docMk/>
            <pc:sldMk cId="1219375734" sldId="259"/>
            <ac:grpSpMk id="225" creationId="{5ADCD759-8574-4BF7-8D61-F42F8D777F0B}"/>
          </ac:grpSpMkLst>
        </pc:grpChg>
        <pc:grpChg chg="add del">
          <ac:chgData name="Charles Lakes" userId="ea0cd9429cdefcd6" providerId="LiveId" clId="{A29715E0-70E1-48C4-98D2-0087EC1E609D}" dt="2023-03-19T03:38:58.314" v="1458" actId="26606"/>
          <ac:grpSpMkLst>
            <pc:docMk/>
            <pc:sldMk cId="1219375734" sldId="259"/>
            <ac:grpSpMk id="255" creationId="{2FD3C428-0CD4-4982-9FCB-A1DA31DAB721}"/>
          </ac:grpSpMkLst>
        </pc:grpChg>
        <pc:grpChg chg="add del">
          <ac:chgData name="Charles Lakes" userId="ea0cd9429cdefcd6" providerId="LiveId" clId="{A29715E0-70E1-48C4-98D2-0087EC1E609D}" dt="2023-03-19T03:39:04.226" v="1460" actId="26606"/>
          <ac:grpSpMkLst>
            <pc:docMk/>
            <pc:sldMk cId="1219375734" sldId="259"/>
            <ac:grpSpMk id="264" creationId="{18579DB9-24B0-487B-81E3-8D02AD5F8C81}"/>
          </ac:grpSpMkLst>
        </pc:grpChg>
        <pc:grpChg chg="add del">
          <ac:chgData name="Charles Lakes" userId="ea0cd9429cdefcd6" providerId="LiveId" clId="{A29715E0-70E1-48C4-98D2-0087EC1E609D}" dt="2023-03-19T03:39:04.226" v="1460" actId="26606"/>
          <ac:grpSpMkLst>
            <pc:docMk/>
            <pc:sldMk cId="1219375734" sldId="259"/>
            <ac:grpSpMk id="272" creationId="{8F281804-17FE-49B9-9065-1A44CD473CAE}"/>
          </ac:grpSpMkLst>
        </pc:grpChg>
        <pc:grpChg chg="add del">
          <ac:chgData name="Charles Lakes" userId="ea0cd9429cdefcd6" providerId="LiveId" clId="{A29715E0-70E1-48C4-98D2-0087EC1E609D}" dt="2023-03-19T03:39:14.435" v="1462" actId="26606"/>
          <ac:grpSpMkLst>
            <pc:docMk/>
            <pc:sldMk cId="1219375734" sldId="259"/>
            <ac:grpSpMk id="285" creationId="{F99A87B6-0764-47AD-BF24-B54A16F9445B}"/>
          </ac:grpSpMkLst>
        </pc:grpChg>
        <pc:grpChg chg="add del">
          <ac:chgData name="Charles Lakes" userId="ea0cd9429cdefcd6" providerId="LiveId" clId="{A29715E0-70E1-48C4-98D2-0087EC1E609D}" dt="2023-03-19T03:39:35.007" v="1464" actId="26606"/>
          <ac:grpSpMkLst>
            <pc:docMk/>
            <pc:sldMk cId="1219375734" sldId="259"/>
            <ac:grpSpMk id="294" creationId="{14DEC4C2-FF1C-4A02-81A7-BCB49462530D}"/>
          </ac:grpSpMkLst>
        </pc:grpChg>
        <pc:grpChg chg="add del">
          <ac:chgData name="Charles Lakes" userId="ea0cd9429cdefcd6" providerId="LiveId" clId="{A29715E0-70E1-48C4-98D2-0087EC1E609D}" dt="2023-03-19T03:39:40.595" v="1466" actId="26606"/>
          <ac:grpSpMkLst>
            <pc:docMk/>
            <pc:sldMk cId="1219375734" sldId="259"/>
            <ac:grpSpMk id="323" creationId="{B858DA4F-B13B-4D82-A95F-CBF114BDDD7A}"/>
          </ac:grpSpMkLst>
        </pc:grpChg>
        <pc:grpChg chg="add del">
          <ac:chgData name="Charles Lakes" userId="ea0cd9429cdefcd6" providerId="LiveId" clId="{A29715E0-70E1-48C4-98D2-0087EC1E609D}" dt="2023-03-19T03:39:40.595" v="1466" actId="26606"/>
          <ac:grpSpMkLst>
            <pc:docMk/>
            <pc:sldMk cId="1219375734" sldId="259"/>
            <ac:grpSpMk id="334" creationId="{D77BF9F5-CA63-42A6-AC93-C2BDF4727665}"/>
          </ac:grpSpMkLst>
        </pc:grpChg>
        <pc:grpChg chg="add del">
          <ac:chgData name="Charles Lakes" userId="ea0cd9429cdefcd6" providerId="LiveId" clId="{A29715E0-70E1-48C4-98D2-0087EC1E609D}" dt="2023-03-19T03:39:40.595" v="1466" actId="26606"/>
          <ac:grpSpMkLst>
            <pc:docMk/>
            <pc:sldMk cId="1219375734" sldId="259"/>
            <ac:grpSpMk id="343" creationId="{94D09F36-C387-49FA-9BEA-D0427CE84C57}"/>
          </ac:grpSpMkLst>
        </pc:grpChg>
        <pc:grpChg chg="add del">
          <ac:chgData name="Charles Lakes" userId="ea0cd9429cdefcd6" providerId="LiveId" clId="{A29715E0-70E1-48C4-98D2-0087EC1E609D}" dt="2023-03-19T03:49:09.255" v="1635" actId="26606"/>
          <ac:grpSpMkLst>
            <pc:docMk/>
            <pc:sldMk cId="1219375734" sldId="259"/>
            <ac:grpSpMk id="348" creationId="{14DEC4C2-FF1C-4A02-81A7-BCB49462530D}"/>
          </ac:grpSpMkLst>
        </pc:grpChg>
        <pc:grpChg chg="add del">
          <ac:chgData name="Charles Lakes" userId="ea0cd9429cdefcd6" providerId="LiveId" clId="{A29715E0-70E1-48C4-98D2-0087EC1E609D}" dt="2023-03-19T03:49:09.255" v="1635" actId="26606"/>
          <ac:grpSpMkLst>
            <pc:docMk/>
            <pc:sldMk cId="1219375734" sldId="259"/>
            <ac:grpSpMk id="369" creationId="{A123D6C4-ECAE-4A6A-BBF9-0DE14764FB79}"/>
          </ac:grpSpMkLst>
        </pc:grpChg>
        <pc:grpChg chg="add del">
          <ac:chgData name="Charles Lakes" userId="ea0cd9429cdefcd6" providerId="LiveId" clId="{A29715E0-70E1-48C4-98D2-0087EC1E609D}" dt="2023-03-19T03:49:09.255" v="1635" actId="26606"/>
          <ac:grpSpMkLst>
            <pc:docMk/>
            <pc:sldMk cId="1219375734" sldId="259"/>
            <ac:grpSpMk id="372" creationId="{94D09F36-C387-49FA-9BEA-D0427CE84C57}"/>
          </ac:grpSpMkLst>
        </pc:grpChg>
        <pc:grpChg chg="add del">
          <ac:chgData name="Charles Lakes" userId="ea0cd9429cdefcd6" providerId="LiveId" clId="{A29715E0-70E1-48C4-98D2-0087EC1E609D}" dt="2023-03-19T04:02:23.833" v="1969" actId="26606"/>
          <ac:grpSpMkLst>
            <pc:docMk/>
            <pc:sldMk cId="1219375734" sldId="259"/>
            <ac:grpSpMk id="382" creationId="{4210BA9D-B4AC-4A1D-B63B-44F10A9A7D49}"/>
          </ac:grpSpMkLst>
        </pc:grpChg>
        <pc:grpChg chg="add del">
          <ac:chgData name="Charles Lakes" userId="ea0cd9429cdefcd6" providerId="LiveId" clId="{A29715E0-70E1-48C4-98D2-0087EC1E609D}" dt="2023-03-19T04:02:23.833" v="1969" actId="26606"/>
          <ac:grpSpMkLst>
            <pc:docMk/>
            <pc:sldMk cId="1219375734" sldId="259"/>
            <ac:grpSpMk id="392" creationId="{80F56037-8334-4400-9C7A-A3BEFA96A8A6}"/>
          </ac:grpSpMkLst>
        </pc:grpChg>
        <pc:grpChg chg="add del">
          <ac:chgData name="Charles Lakes" userId="ea0cd9429cdefcd6" providerId="LiveId" clId="{A29715E0-70E1-48C4-98D2-0087EC1E609D}" dt="2023-03-19T04:02:23.833" v="1969" actId="26606"/>
          <ac:grpSpMkLst>
            <pc:docMk/>
            <pc:sldMk cId="1219375734" sldId="259"/>
            <ac:grpSpMk id="396" creationId="{6B310A71-665E-47AB-9D80-2D90F7D92163}"/>
          </ac:grpSpMkLst>
        </pc:grpChg>
        <pc:grpChg chg="add">
          <ac:chgData name="Charles Lakes" userId="ea0cd9429cdefcd6" providerId="LiveId" clId="{A29715E0-70E1-48C4-98D2-0087EC1E609D}" dt="2023-03-19T04:02:23.833" v="1969" actId="26606"/>
          <ac:grpSpMkLst>
            <pc:docMk/>
            <pc:sldMk cId="1219375734" sldId="259"/>
            <ac:grpSpMk id="415" creationId="{ED101B41-AC74-41E8-B659-534680A63E30}"/>
          </ac:grpSpMkLst>
        </pc:grpChg>
        <pc:grpChg chg="add">
          <ac:chgData name="Charles Lakes" userId="ea0cd9429cdefcd6" providerId="LiveId" clId="{A29715E0-70E1-48C4-98D2-0087EC1E609D}" dt="2023-03-19T04:02:23.833" v="1969" actId="26606"/>
          <ac:grpSpMkLst>
            <pc:docMk/>
            <pc:sldMk cId="1219375734" sldId="259"/>
            <ac:grpSpMk id="425" creationId="{448E476D-45E3-4FCD-9453-19DE45F37860}"/>
          </ac:grpSpMkLst>
        </pc:grpChg>
        <pc:grpChg chg="add">
          <ac:chgData name="Charles Lakes" userId="ea0cd9429cdefcd6" providerId="LiveId" clId="{A29715E0-70E1-48C4-98D2-0087EC1E609D}" dt="2023-03-19T04:02:23.833" v="1969" actId="26606"/>
          <ac:grpSpMkLst>
            <pc:docMk/>
            <pc:sldMk cId="1219375734" sldId="259"/>
            <ac:grpSpMk id="429" creationId="{90EAE0D4-1FAB-4DD1-80AD-9922AABCBDC6}"/>
          </ac:grpSpMkLst>
        </pc:grpChg>
        <pc:picChg chg="add del mod">
          <ac:chgData name="Charles Lakes" userId="ea0cd9429cdefcd6" providerId="LiveId" clId="{A29715E0-70E1-48C4-98D2-0087EC1E609D}" dt="2023-03-19T03:48:48.078" v="1634" actId="478"/>
          <ac:picMkLst>
            <pc:docMk/>
            <pc:sldMk cId="1219375734" sldId="259"/>
            <ac:picMk id="5" creationId="{5235105D-4B55-E786-CE9F-1FD228D9AE03}"/>
          </ac:picMkLst>
        </pc:picChg>
        <pc:picChg chg="add mod">
          <ac:chgData name="Charles Lakes" userId="ea0cd9429cdefcd6" providerId="LiveId" clId="{A29715E0-70E1-48C4-98D2-0087EC1E609D}" dt="2023-03-19T04:02:23.833" v="1969" actId="26606"/>
          <ac:picMkLst>
            <pc:docMk/>
            <pc:sldMk cId="1219375734" sldId="259"/>
            <ac:picMk id="7" creationId="{A3D48D03-A144-C1E8-ABA6-6086216E52EA}"/>
          </ac:picMkLst>
        </pc:picChg>
        <pc:picChg chg="del mod">
          <ac:chgData name="Charles Lakes" userId="ea0cd9429cdefcd6" providerId="LiveId" clId="{A29715E0-70E1-48C4-98D2-0087EC1E609D}" dt="2023-03-19T03:33:10.881" v="1343" actId="478"/>
          <ac:picMkLst>
            <pc:docMk/>
            <pc:sldMk cId="1219375734" sldId="259"/>
            <ac:picMk id="58" creationId="{8525F5DD-2EB7-7121-5DB0-D2019A79D642}"/>
          </ac:picMkLst>
        </pc:picChg>
        <pc:picChg chg="add del">
          <ac:chgData name="Charles Lakes" userId="ea0cd9429cdefcd6" providerId="LiveId" clId="{A29715E0-70E1-48C4-98D2-0087EC1E609D}" dt="2023-03-19T03:38:55.271" v="1452" actId="26606"/>
          <ac:picMkLst>
            <pc:docMk/>
            <pc:sldMk cId="1219375734" sldId="259"/>
            <ac:picMk id="161" creationId="{3D657DF2-F4E3-D1E9-8C52-263BF6F2A5DD}"/>
          </ac:picMkLst>
        </pc:picChg>
        <pc:picChg chg="add del">
          <ac:chgData name="Charles Lakes" userId="ea0cd9429cdefcd6" providerId="LiveId" clId="{A29715E0-70E1-48C4-98D2-0087EC1E609D}" dt="2023-03-19T03:39:04.226" v="1460" actId="26606"/>
          <ac:picMkLst>
            <pc:docMk/>
            <pc:sldMk cId="1219375734" sldId="259"/>
            <ac:picMk id="262" creationId="{3D657DF2-F4E3-D1E9-8C52-263BF6F2A5DD}"/>
          </ac:picMkLst>
        </pc:picChg>
        <pc:picChg chg="add del">
          <ac:chgData name="Charles Lakes" userId="ea0cd9429cdefcd6" providerId="LiveId" clId="{A29715E0-70E1-48C4-98D2-0087EC1E609D}" dt="2023-03-19T03:39:14.435" v="1462" actId="26606"/>
          <ac:picMkLst>
            <pc:docMk/>
            <pc:sldMk cId="1219375734" sldId="259"/>
            <ac:picMk id="288" creationId="{1CB75BC9-91D6-4F45-6087-4CA11B7A6AAD}"/>
          </ac:picMkLst>
        </pc:picChg>
        <pc:picChg chg="add del">
          <ac:chgData name="Charles Lakes" userId="ea0cd9429cdefcd6" providerId="LiveId" clId="{A29715E0-70E1-48C4-98D2-0087EC1E609D}" dt="2023-03-19T03:39:40.595" v="1466" actId="26606"/>
          <ac:picMkLst>
            <pc:docMk/>
            <pc:sldMk cId="1219375734" sldId="259"/>
            <ac:picMk id="322" creationId="{39C74103-4384-15D2-85BA-F38C5263F405}"/>
          </ac:picMkLst>
        </pc:picChg>
      </pc:sldChg>
      <pc:sldChg chg="add del">
        <pc:chgData name="Charles Lakes" userId="ea0cd9429cdefcd6" providerId="LiveId" clId="{A29715E0-70E1-48C4-98D2-0087EC1E609D}" dt="2023-02-14T03:16:14.706" v="237" actId="2696"/>
        <pc:sldMkLst>
          <pc:docMk/>
          <pc:sldMk cId="590281705" sldId="260"/>
        </pc:sldMkLst>
      </pc:sldChg>
      <pc:sldChg chg="add del">
        <pc:chgData name="Charles Lakes" userId="ea0cd9429cdefcd6" providerId="LiveId" clId="{A29715E0-70E1-48C4-98D2-0087EC1E609D}" dt="2023-02-14T03:29:34.928" v="311" actId="2696"/>
        <pc:sldMkLst>
          <pc:docMk/>
          <pc:sldMk cId="188777797" sldId="263"/>
        </pc:sldMkLst>
      </pc:sldChg>
      <pc:sldChg chg="add del">
        <pc:chgData name="Charles Lakes" userId="ea0cd9429cdefcd6" providerId="LiveId" clId="{A29715E0-70E1-48C4-98D2-0087EC1E609D}" dt="2023-03-18T15:58:08.507" v="909" actId="47"/>
        <pc:sldMkLst>
          <pc:docMk/>
          <pc:sldMk cId="619006994" sldId="264"/>
        </pc:sldMkLst>
      </pc:sldChg>
      <pc:sldChg chg="add del">
        <pc:chgData name="Charles Lakes" userId="ea0cd9429cdefcd6" providerId="LiveId" clId="{A29715E0-70E1-48C4-98D2-0087EC1E609D}" dt="2023-03-18T15:58:05.082" v="908" actId="47"/>
        <pc:sldMkLst>
          <pc:docMk/>
          <pc:sldMk cId="2851449151" sldId="265"/>
        </pc:sldMkLst>
      </pc:sldChg>
      <pc:sldChg chg="add del">
        <pc:chgData name="Charles Lakes" userId="ea0cd9429cdefcd6" providerId="LiveId" clId="{A29715E0-70E1-48C4-98D2-0087EC1E609D}" dt="2023-03-18T15:57:59.028" v="907" actId="47"/>
        <pc:sldMkLst>
          <pc:docMk/>
          <pc:sldMk cId="1972658651" sldId="266"/>
        </pc:sldMkLst>
      </pc:sldChg>
      <pc:sldChg chg="add del">
        <pc:chgData name="Charles Lakes" userId="ea0cd9429cdefcd6" providerId="LiveId" clId="{A29715E0-70E1-48C4-98D2-0087EC1E609D}" dt="2023-03-18T15:57:54.959" v="906" actId="47"/>
        <pc:sldMkLst>
          <pc:docMk/>
          <pc:sldMk cId="2105343369" sldId="267"/>
        </pc:sldMkLst>
      </pc:sldChg>
      <pc:sldChg chg="add del">
        <pc:chgData name="Charles Lakes" userId="ea0cd9429cdefcd6" providerId="LiveId" clId="{A29715E0-70E1-48C4-98D2-0087EC1E609D}" dt="2023-03-18T15:57:51.396" v="905" actId="47"/>
        <pc:sldMkLst>
          <pc:docMk/>
          <pc:sldMk cId="208211464" sldId="268"/>
        </pc:sldMkLst>
      </pc:sldChg>
      <pc:sldChg chg="modSp add del mod modTransition">
        <pc:chgData name="Charles Lakes" userId="ea0cd9429cdefcd6" providerId="LiveId" clId="{A29715E0-70E1-48C4-98D2-0087EC1E609D}" dt="2023-03-18T15:59:29.679" v="975" actId="47"/>
        <pc:sldMkLst>
          <pc:docMk/>
          <pc:sldMk cId="2148626251" sldId="269"/>
        </pc:sldMkLst>
        <pc:spChg chg="mod">
          <ac:chgData name="Charles Lakes" userId="ea0cd9429cdefcd6" providerId="LiveId" clId="{A29715E0-70E1-48C4-98D2-0087EC1E609D}" dt="2023-03-18T15:59:05.647" v="974" actId="207"/>
          <ac:spMkLst>
            <pc:docMk/>
            <pc:sldMk cId="2148626251" sldId="269"/>
            <ac:spMk id="4" creationId="{978CA0F1-9054-7FDD-E71A-539C90D09A31}"/>
          </ac:spMkLst>
        </pc:spChg>
      </pc:sldChg>
      <pc:sldChg chg="addSp delSp modSp add mod modNotesTx">
        <pc:chgData name="Charles Lakes" userId="ea0cd9429cdefcd6" providerId="LiveId" clId="{A29715E0-70E1-48C4-98D2-0087EC1E609D}" dt="2023-03-20T22:48:09.307" v="5597" actId="20577"/>
        <pc:sldMkLst>
          <pc:docMk/>
          <pc:sldMk cId="4284055214" sldId="270"/>
        </pc:sldMkLst>
        <pc:spChg chg="mod">
          <ac:chgData name="Charles Lakes" userId="ea0cd9429cdefcd6" providerId="LiveId" clId="{A29715E0-70E1-48C4-98D2-0087EC1E609D}" dt="2023-03-19T04:01:34.144" v="1965" actId="26606"/>
          <ac:spMkLst>
            <pc:docMk/>
            <pc:sldMk cId="4284055214" sldId="270"/>
            <ac:spMk id="2" creationId="{C4650C02-09A6-075B-3D1F-0CFD4A689C78}"/>
          </ac:spMkLst>
        </pc:spChg>
        <pc:spChg chg="del mod">
          <ac:chgData name="Charles Lakes" userId="ea0cd9429cdefcd6" providerId="LiveId" clId="{A29715E0-70E1-48C4-98D2-0087EC1E609D}" dt="2023-03-19T03:51:46.705" v="1663" actId="478"/>
          <ac:spMkLst>
            <pc:docMk/>
            <pc:sldMk cId="4284055214" sldId="270"/>
            <ac:spMk id="3" creationId="{AB3F86C7-37D0-EE93-1850-F2AC4EAC0B00}"/>
          </ac:spMkLst>
        </pc:spChg>
        <pc:spChg chg="add del mod">
          <ac:chgData name="Charles Lakes" userId="ea0cd9429cdefcd6" providerId="LiveId" clId="{A29715E0-70E1-48C4-98D2-0087EC1E609D}" dt="2023-03-19T03:51:52.337" v="1664" actId="478"/>
          <ac:spMkLst>
            <pc:docMk/>
            <pc:sldMk cId="4284055214" sldId="270"/>
            <ac:spMk id="5" creationId="{2DBD0ED7-B844-3528-B93A-924F5CD031D6}"/>
          </ac:spMkLst>
        </pc:spChg>
        <pc:spChg chg="add mod">
          <ac:chgData name="Charles Lakes" userId="ea0cd9429cdefcd6" providerId="LiveId" clId="{A29715E0-70E1-48C4-98D2-0087EC1E609D}" dt="2023-03-19T04:30:17.176" v="2610" actId="20577"/>
          <ac:spMkLst>
            <pc:docMk/>
            <pc:sldMk cId="4284055214" sldId="270"/>
            <ac:spMk id="8" creationId="{CDDC982C-5639-7E19-EA38-9FDE6476CF2A}"/>
          </ac:spMkLst>
        </pc:spChg>
        <pc:spChg chg="del">
          <ac:chgData name="Charles Lakes" userId="ea0cd9429cdefcd6" providerId="LiveId" clId="{A29715E0-70E1-48C4-98D2-0087EC1E609D}" dt="2023-03-19T03:54:18.274" v="1721" actId="26606"/>
          <ac:spMkLst>
            <pc:docMk/>
            <pc:sldMk cId="4284055214" sldId="270"/>
            <ac:spMk id="65" creationId="{F1174801-1395-44C5-9B00-CCAC45C056E7}"/>
          </ac:spMkLst>
        </pc:spChg>
        <pc:spChg chg="del">
          <ac:chgData name="Charles Lakes" userId="ea0cd9429cdefcd6" providerId="LiveId" clId="{A29715E0-70E1-48C4-98D2-0087EC1E609D}" dt="2023-03-19T03:54:18.274" v="1721" actId="26606"/>
          <ac:spMkLst>
            <pc:docMk/>
            <pc:sldMk cId="4284055214" sldId="270"/>
            <ac:spMk id="67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01:34.144" v="1965" actId="26606"/>
          <ac:spMkLst>
            <pc:docMk/>
            <pc:sldMk cId="4284055214" sldId="270"/>
            <ac:spMk id="98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1:34.144" v="1965" actId="26606"/>
          <ac:spMkLst>
            <pc:docMk/>
            <pc:sldMk cId="4284055214" sldId="270"/>
            <ac:spMk id="100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01:34.144" v="1965" actId="26606"/>
          <ac:spMkLst>
            <pc:docMk/>
            <pc:sldMk cId="4284055214" sldId="270"/>
            <ac:spMk id="131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01:34.144" v="1965" actId="26606"/>
          <ac:spMkLst>
            <pc:docMk/>
            <pc:sldMk cId="4284055214" sldId="270"/>
            <ac:spMk id="133" creationId="{996DFAFB-BCE1-4BEC-82FB-D574234DEF0A}"/>
          </ac:spMkLst>
        </pc:spChg>
        <pc:grpChg chg="del">
          <ac:chgData name="Charles Lakes" userId="ea0cd9429cdefcd6" providerId="LiveId" clId="{A29715E0-70E1-48C4-98D2-0087EC1E609D}" dt="2023-03-19T03:54:18.274" v="1721" actId="26606"/>
          <ac:grpSpMkLst>
            <pc:docMk/>
            <pc:sldMk cId="4284055214" sldId="270"/>
            <ac:grpSpMk id="69" creationId="{33609D13-CB83-4F4B-BB01-27F01BE4E911}"/>
          </ac:grpSpMkLst>
        </pc:grpChg>
        <pc:grpChg chg="del">
          <ac:chgData name="Charles Lakes" userId="ea0cd9429cdefcd6" providerId="LiveId" clId="{A29715E0-70E1-48C4-98D2-0087EC1E609D}" dt="2023-03-19T03:54:18.274" v="1721" actId="26606"/>
          <ac:grpSpMkLst>
            <pc:docMk/>
            <pc:sldMk cId="4284055214" sldId="270"/>
            <ac:grpSpMk id="81" creationId="{FF47B612-7B2E-4A09-9B53-40BDE4350E2C}"/>
          </ac:grpSpMkLst>
        </pc:grpChg>
        <pc:grpChg chg="del">
          <ac:chgData name="Charles Lakes" userId="ea0cd9429cdefcd6" providerId="LiveId" clId="{A29715E0-70E1-48C4-98D2-0087EC1E609D}" dt="2023-03-19T03:54:18.274" v="1721" actId="26606"/>
          <ac:grpSpMkLst>
            <pc:docMk/>
            <pc:sldMk cId="4284055214" sldId="270"/>
            <ac:grpSpMk id="91" creationId="{3BC5998F-E162-4A33-9E87-01942908A7AF}"/>
          </ac:grpSpMkLst>
        </pc:grpChg>
        <pc:grpChg chg="add del">
          <ac:chgData name="Charles Lakes" userId="ea0cd9429cdefcd6" providerId="LiveId" clId="{A29715E0-70E1-48C4-98D2-0087EC1E609D}" dt="2023-03-19T04:01:34.144" v="1965" actId="26606"/>
          <ac:grpSpMkLst>
            <pc:docMk/>
            <pc:sldMk cId="4284055214" sldId="270"/>
            <ac:grpSpMk id="102" creationId="{4210BA9D-B4AC-4A1D-B63B-44F10A9A7D49}"/>
          </ac:grpSpMkLst>
        </pc:grpChg>
        <pc:grpChg chg="add del">
          <ac:chgData name="Charles Lakes" userId="ea0cd9429cdefcd6" providerId="LiveId" clId="{A29715E0-70E1-48C4-98D2-0087EC1E609D}" dt="2023-03-19T04:01:34.144" v="1965" actId="26606"/>
          <ac:grpSpMkLst>
            <pc:docMk/>
            <pc:sldMk cId="4284055214" sldId="270"/>
            <ac:grpSpMk id="112" creationId="{80F56037-8334-4400-9C7A-A3BEFA96A8A6}"/>
          </ac:grpSpMkLst>
        </pc:grpChg>
        <pc:grpChg chg="add del">
          <ac:chgData name="Charles Lakes" userId="ea0cd9429cdefcd6" providerId="LiveId" clId="{A29715E0-70E1-48C4-98D2-0087EC1E609D}" dt="2023-03-19T04:01:34.144" v="1965" actId="26606"/>
          <ac:grpSpMkLst>
            <pc:docMk/>
            <pc:sldMk cId="4284055214" sldId="270"/>
            <ac:grpSpMk id="116" creationId="{6B310A71-665E-47AB-9D80-2D90F7D92163}"/>
          </ac:grpSpMkLst>
        </pc:grpChg>
        <pc:grpChg chg="add">
          <ac:chgData name="Charles Lakes" userId="ea0cd9429cdefcd6" providerId="LiveId" clId="{A29715E0-70E1-48C4-98D2-0087EC1E609D}" dt="2023-03-19T04:01:34.144" v="1965" actId="26606"/>
          <ac:grpSpMkLst>
            <pc:docMk/>
            <pc:sldMk cId="4284055214" sldId="270"/>
            <ac:grpSpMk id="135" creationId="{C58EB9D6-7434-4DCA-B246-4085B34C6886}"/>
          </ac:grpSpMkLst>
        </pc:grpChg>
        <pc:grpChg chg="add">
          <ac:chgData name="Charles Lakes" userId="ea0cd9429cdefcd6" providerId="LiveId" clId="{A29715E0-70E1-48C4-98D2-0087EC1E609D}" dt="2023-03-19T04:01:34.144" v="1965" actId="26606"/>
          <ac:grpSpMkLst>
            <pc:docMk/>
            <pc:sldMk cId="4284055214" sldId="270"/>
            <ac:grpSpMk id="145" creationId="{EE033757-BE6B-4CBC-928C-EFBB96AED1DE}"/>
          </ac:grpSpMkLst>
        </pc:grpChg>
        <pc:grpChg chg="add">
          <ac:chgData name="Charles Lakes" userId="ea0cd9429cdefcd6" providerId="LiveId" clId="{A29715E0-70E1-48C4-98D2-0087EC1E609D}" dt="2023-03-19T04:01:34.144" v="1965" actId="26606"/>
          <ac:grpSpMkLst>
            <pc:docMk/>
            <pc:sldMk cId="4284055214" sldId="270"/>
            <ac:grpSpMk id="149" creationId="{DAE6C312-51AE-44B6-B77B-FE0F55ABFBA9}"/>
          </ac:grpSpMkLst>
        </pc:grpChg>
        <pc:picChg chg="add mod ord">
          <ac:chgData name="Charles Lakes" userId="ea0cd9429cdefcd6" providerId="LiveId" clId="{A29715E0-70E1-48C4-98D2-0087EC1E609D}" dt="2023-03-19T04:01:34.144" v="1965" actId="26606"/>
          <ac:picMkLst>
            <pc:docMk/>
            <pc:sldMk cId="4284055214" sldId="270"/>
            <ac:picMk id="7" creationId="{33C6F1C7-A1C9-F3DF-F4AF-B714606ECEB0}"/>
          </ac:picMkLst>
        </pc:picChg>
        <pc:picChg chg="del">
          <ac:chgData name="Charles Lakes" userId="ea0cd9429cdefcd6" providerId="LiveId" clId="{A29715E0-70E1-48C4-98D2-0087EC1E609D}" dt="2023-03-19T03:51:38.543" v="1661" actId="478"/>
          <ac:picMkLst>
            <pc:docMk/>
            <pc:sldMk cId="4284055214" sldId="270"/>
            <ac:picMk id="58" creationId="{8525F5DD-2EB7-7121-5DB0-D2019A79D642}"/>
          </ac:picMkLst>
        </pc:picChg>
      </pc:sldChg>
      <pc:sldChg chg="addSp delSp modSp add del mod modNotesTx">
        <pc:chgData name="Charles Lakes" userId="ea0cd9429cdefcd6" providerId="LiveId" clId="{A29715E0-70E1-48C4-98D2-0087EC1E609D}" dt="2023-03-18T16:03:57.217" v="976" actId="47"/>
        <pc:sldMkLst>
          <pc:docMk/>
          <pc:sldMk cId="662394177" sldId="271"/>
        </pc:sldMkLst>
        <pc:spChg chg="mod">
          <ac:chgData name="Charles Lakes" userId="ea0cd9429cdefcd6" providerId="LiveId" clId="{A29715E0-70E1-48C4-98D2-0087EC1E609D}" dt="2023-03-18T04:07:59.982" v="853" actId="20577"/>
          <ac:spMkLst>
            <pc:docMk/>
            <pc:sldMk cId="662394177" sldId="271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2-14T03:47:44.861" v="419" actId="2711"/>
          <ac:spMkLst>
            <pc:docMk/>
            <pc:sldMk cId="662394177" sldId="271"/>
            <ac:spMk id="3" creationId="{AB3F86C7-37D0-EE93-1850-F2AC4EAC0B00}"/>
          </ac:spMkLst>
        </pc:spChg>
        <pc:spChg chg="add del">
          <ac:chgData name="Charles Lakes" userId="ea0cd9429cdefcd6" providerId="LiveId" clId="{A29715E0-70E1-48C4-98D2-0087EC1E609D}" dt="2023-02-14T03:42:32.652" v="353" actId="26606"/>
          <ac:spMkLst>
            <pc:docMk/>
            <pc:sldMk cId="662394177" sldId="271"/>
            <ac:spMk id="65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42:32.652" v="353" actId="26606"/>
          <ac:spMkLst>
            <pc:docMk/>
            <pc:sldMk cId="662394177" sldId="271"/>
            <ac:spMk id="67" creationId="{996DFAFB-BCE1-4BEC-82FB-D574234DEF0A}"/>
          </ac:spMkLst>
        </pc:spChg>
        <pc:spChg chg="add del">
          <ac:chgData name="Charles Lakes" userId="ea0cd9429cdefcd6" providerId="LiveId" clId="{A29715E0-70E1-48C4-98D2-0087EC1E609D}" dt="2023-02-14T03:42:09.107" v="352" actId="26606"/>
          <ac:spMkLst>
            <pc:docMk/>
            <pc:sldMk cId="662394177" sldId="271"/>
            <ac:spMk id="95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42:09.107" v="352" actId="26606"/>
          <ac:spMkLst>
            <pc:docMk/>
            <pc:sldMk cId="662394177" sldId="271"/>
            <ac:spMk id="96" creationId="{996DFAFB-BCE1-4BEC-82FB-D574234DEF0A}"/>
          </ac:spMkLst>
        </pc:spChg>
        <pc:spChg chg="add del">
          <ac:chgData name="Charles Lakes" userId="ea0cd9429cdefcd6" providerId="LiveId" clId="{A29715E0-70E1-48C4-98D2-0087EC1E609D}" dt="2023-02-14T03:38:56.779" v="335" actId="26606"/>
          <ac:spMkLst>
            <pc:docMk/>
            <pc:sldMk cId="662394177" sldId="271"/>
            <ac:spMk id="98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38:56.779" v="335" actId="26606"/>
          <ac:spMkLst>
            <pc:docMk/>
            <pc:sldMk cId="662394177" sldId="271"/>
            <ac:spMk id="100" creationId="{996DFAFB-BCE1-4BEC-82FB-D574234DEF0A}"/>
          </ac:spMkLst>
        </pc:spChg>
        <pc:spChg chg="add">
          <ac:chgData name="Charles Lakes" userId="ea0cd9429cdefcd6" providerId="LiveId" clId="{A29715E0-70E1-48C4-98D2-0087EC1E609D}" dt="2023-02-14T03:42:32.652" v="353" actId="26606"/>
          <ac:spMkLst>
            <pc:docMk/>
            <pc:sldMk cId="662394177" sldId="271"/>
            <ac:spMk id="122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38:58.724" v="337" actId="26606"/>
          <ac:spMkLst>
            <pc:docMk/>
            <pc:sldMk cId="662394177" sldId="271"/>
            <ac:spMk id="128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38:58.724" v="337" actId="26606"/>
          <ac:spMkLst>
            <pc:docMk/>
            <pc:sldMk cId="662394177" sldId="271"/>
            <ac:spMk id="129" creationId="{996DFAFB-BCE1-4BEC-82FB-D574234DEF0A}"/>
          </ac:spMkLst>
        </pc:spChg>
        <pc:spChg chg="add">
          <ac:chgData name="Charles Lakes" userId="ea0cd9429cdefcd6" providerId="LiveId" clId="{A29715E0-70E1-48C4-98D2-0087EC1E609D}" dt="2023-02-14T03:42:32.652" v="353" actId="26606"/>
          <ac:spMkLst>
            <pc:docMk/>
            <pc:sldMk cId="662394177" sldId="271"/>
            <ac:spMk id="131" creationId="{996DFAFB-BCE1-4BEC-82FB-D574234DEF0A}"/>
          </ac:spMkLst>
        </pc:spChg>
        <pc:spChg chg="add del">
          <ac:chgData name="Charles Lakes" userId="ea0cd9429cdefcd6" providerId="LiveId" clId="{A29715E0-70E1-48C4-98D2-0087EC1E609D}" dt="2023-02-14T03:39:02.815" v="339" actId="26606"/>
          <ac:spMkLst>
            <pc:docMk/>
            <pc:sldMk cId="662394177" sldId="271"/>
            <ac:spMk id="150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39:02.815" v="339" actId="26606"/>
          <ac:spMkLst>
            <pc:docMk/>
            <pc:sldMk cId="662394177" sldId="271"/>
            <ac:spMk id="151" creationId="{996DFAFB-BCE1-4BEC-82FB-D574234DEF0A}"/>
          </ac:spMkLst>
        </pc:spChg>
        <pc:spChg chg="add del">
          <ac:chgData name="Charles Lakes" userId="ea0cd9429cdefcd6" providerId="LiveId" clId="{A29715E0-70E1-48C4-98D2-0087EC1E609D}" dt="2023-02-14T03:39:23.227" v="341" actId="26606"/>
          <ac:spMkLst>
            <pc:docMk/>
            <pc:sldMk cId="662394177" sldId="271"/>
            <ac:spMk id="158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39:23.227" v="341" actId="26606"/>
          <ac:spMkLst>
            <pc:docMk/>
            <pc:sldMk cId="662394177" sldId="271"/>
            <ac:spMk id="159" creationId="{996DFAFB-BCE1-4BEC-82FB-D574234DEF0A}"/>
          </ac:spMkLst>
        </pc:spChg>
        <pc:spChg chg="add del">
          <ac:chgData name="Charles Lakes" userId="ea0cd9429cdefcd6" providerId="LiveId" clId="{A29715E0-70E1-48C4-98D2-0087EC1E609D}" dt="2023-02-14T03:41:10.965" v="346" actId="26606"/>
          <ac:spMkLst>
            <pc:docMk/>
            <pc:sldMk cId="662394177" sldId="271"/>
            <ac:spMk id="178" creationId="{F1174801-1395-44C5-9B00-CCAC45C056E7}"/>
          </ac:spMkLst>
        </pc:spChg>
        <pc:spChg chg="add del">
          <ac:chgData name="Charles Lakes" userId="ea0cd9429cdefcd6" providerId="LiveId" clId="{A29715E0-70E1-48C4-98D2-0087EC1E609D}" dt="2023-02-14T03:41:10.965" v="346" actId="26606"/>
          <ac:spMkLst>
            <pc:docMk/>
            <pc:sldMk cId="662394177" sldId="271"/>
            <ac:spMk id="179" creationId="{996DFAFB-BCE1-4BEC-82FB-D574234DEF0A}"/>
          </ac:spMkLst>
        </pc:spChg>
        <pc:grpChg chg="add del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69" creationId="{33609D13-CB83-4F4B-BB01-27F01BE4E911}"/>
          </ac:grpSpMkLst>
        </pc:grpChg>
        <pc:grpChg chg="add del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81" creationId="{FF47B612-7B2E-4A09-9B53-40BDE4350E2C}"/>
          </ac:grpSpMkLst>
        </pc:grpChg>
        <pc:grpChg chg="add del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91" creationId="{3BC5998F-E162-4A33-9E87-01942908A7AF}"/>
          </ac:grpSpMkLst>
        </pc:grpChg>
        <pc:grpChg chg="add del">
          <ac:chgData name="Charles Lakes" userId="ea0cd9429cdefcd6" providerId="LiveId" clId="{A29715E0-70E1-48C4-98D2-0087EC1E609D}" dt="2023-02-14T03:42:09.107" v="352" actId="26606"/>
          <ac:grpSpMkLst>
            <pc:docMk/>
            <pc:sldMk cId="662394177" sldId="271"/>
            <ac:grpSpMk id="97" creationId="{FD57FA8A-6F6A-4738-A4C4-A1CA44170603}"/>
          </ac:grpSpMkLst>
        </pc:grpChg>
        <pc:grpChg chg="add del">
          <ac:chgData name="Charles Lakes" userId="ea0cd9429cdefcd6" providerId="LiveId" clId="{A29715E0-70E1-48C4-98D2-0087EC1E609D}" dt="2023-02-14T03:42:09.107" v="352" actId="26606"/>
          <ac:grpSpMkLst>
            <pc:docMk/>
            <pc:sldMk cId="662394177" sldId="271"/>
            <ac:grpSpMk id="101" creationId="{FA83938A-824D-4A58-A16F-424E254986BD}"/>
          </ac:grpSpMkLst>
        </pc:grpChg>
        <pc:grpChg chg="add del">
          <ac:chgData name="Charles Lakes" userId="ea0cd9429cdefcd6" providerId="LiveId" clId="{A29715E0-70E1-48C4-98D2-0087EC1E609D}" dt="2023-02-14T03:38:56.779" v="335" actId="26606"/>
          <ac:grpSpMkLst>
            <pc:docMk/>
            <pc:sldMk cId="662394177" sldId="271"/>
            <ac:grpSpMk id="102" creationId="{7092E392-4FB7-4E2D-928D-EFC63D148E1E}"/>
          </ac:grpSpMkLst>
        </pc:grpChg>
        <pc:grpChg chg="add del">
          <ac:chgData name="Charles Lakes" userId="ea0cd9429cdefcd6" providerId="LiveId" clId="{A29715E0-70E1-48C4-98D2-0087EC1E609D}" dt="2023-02-14T03:38:56.779" v="335" actId="26606"/>
          <ac:grpSpMkLst>
            <pc:docMk/>
            <pc:sldMk cId="662394177" sldId="271"/>
            <ac:grpSpMk id="112" creationId="{A7C60A7A-4212-46AC-80A2-DE231DD3D19F}"/>
          </ac:grpSpMkLst>
        </pc:grpChg>
        <pc:grpChg chg="add del">
          <ac:chgData name="Charles Lakes" userId="ea0cd9429cdefcd6" providerId="LiveId" clId="{A29715E0-70E1-48C4-98D2-0087EC1E609D}" dt="2023-02-14T03:41:10.965" v="346" actId="26606"/>
          <ac:grpSpMkLst>
            <pc:docMk/>
            <pc:sldMk cId="662394177" sldId="271"/>
            <ac:grpSpMk id="114" creationId="{FA83938A-824D-4A58-A16F-424E254986BD}"/>
          </ac:grpSpMkLst>
        </pc:grpChg>
        <pc:grpChg chg="add del">
          <ac:chgData name="Charles Lakes" userId="ea0cd9429cdefcd6" providerId="LiveId" clId="{A29715E0-70E1-48C4-98D2-0087EC1E609D}" dt="2023-02-14T03:39:02.815" v="339" actId="26606"/>
          <ac:grpSpMkLst>
            <pc:docMk/>
            <pc:sldMk cId="662394177" sldId="271"/>
            <ac:grpSpMk id="116" creationId="{F7513226-C6E6-4885-A42A-D6411FF01805}"/>
          </ac:grpSpMkLst>
        </pc:grpChg>
        <pc:grpChg chg="add del">
          <ac:chgData name="Charles Lakes" userId="ea0cd9429cdefcd6" providerId="LiveId" clId="{A29715E0-70E1-48C4-98D2-0087EC1E609D}" dt="2023-02-14T03:42:09.107" v="352" actId="26606"/>
          <ac:grpSpMkLst>
            <pc:docMk/>
            <pc:sldMk cId="662394177" sldId="271"/>
            <ac:grpSpMk id="123" creationId="{8593C7C3-23A8-4377-B2A6-0AA4120CF044}"/>
          </ac:grpSpMkLst>
        </pc:grpChg>
        <pc:grpChg chg="add del">
          <ac:chgData name="Charles Lakes" userId="ea0cd9429cdefcd6" providerId="LiveId" clId="{A29715E0-70E1-48C4-98D2-0087EC1E609D}" dt="2023-02-14T03:38:56.779" v="335" actId="26606"/>
          <ac:grpSpMkLst>
            <pc:docMk/>
            <pc:sldMk cId="662394177" sldId="271"/>
            <ac:grpSpMk id="124" creationId="{5C0E6139-8A19-4905-87E2-E547D7B7F1AF}"/>
          </ac:grpSpMkLst>
        </pc:grpChg>
        <pc:grpChg chg="add del">
          <ac:chgData name="Charles Lakes" userId="ea0cd9429cdefcd6" providerId="LiveId" clId="{A29715E0-70E1-48C4-98D2-0087EC1E609D}" dt="2023-02-14T03:42:09.107" v="352" actId="26606"/>
          <ac:grpSpMkLst>
            <pc:docMk/>
            <pc:sldMk cId="662394177" sldId="271"/>
            <ac:grpSpMk id="126" creationId="{B531CCBB-545A-412B-89AF-AEB3068A7324}"/>
          </ac:grpSpMkLst>
        </pc:grpChg>
        <pc:grpChg chg="add del">
          <ac:chgData name="Charles Lakes" userId="ea0cd9429cdefcd6" providerId="LiveId" clId="{A29715E0-70E1-48C4-98D2-0087EC1E609D}" dt="2023-02-14T03:41:10.965" v="346" actId="26606"/>
          <ac:grpSpMkLst>
            <pc:docMk/>
            <pc:sldMk cId="662394177" sldId="271"/>
            <ac:grpSpMk id="127" creationId="{B531CCBB-545A-412B-89AF-AEB3068A7324}"/>
          </ac:grpSpMkLst>
        </pc:grpChg>
        <pc:grpChg chg="add del">
          <ac:chgData name="Charles Lakes" userId="ea0cd9429cdefcd6" providerId="LiveId" clId="{A29715E0-70E1-48C4-98D2-0087EC1E609D}" dt="2023-02-14T03:38:58.724" v="337" actId="26606"/>
          <ac:grpSpMkLst>
            <pc:docMk/>
            <pc:sldMk cId="662394177" sldId="271"/>
            <ac:grpSpMk id="130" creationId="{4210BA9D-B4AC-4A1D-B63B-44F10A9A7D49}"/>
          </ac:grpSpMkLst>
        </pc:grpChg>
        <pc:grpChg chg="add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132" creationId="{FD57FA8A-6F6A-4738-A4C4-A1CA44170603}"/>
          </ac:grpSpMkLst>
        </pc:grpChg>
        <pc:grpChg chg="add del">
          <ac:chgData name="Charles Lakes" userId="ea0cd9429cdefcd6" providerId="LiveId" clId="{A29715E0-70E1-48C4-98D2-0087EC1E609D}" dt="2023-02-14T03:38:58.724" v="337" actId="26606"/>
          <ac:grpSpMkLst>
            <pc:docMk/>
            <pc:sldMk cId="662394177" sldId="271"/>
            <ac:grpSpMk id="139" creationId="{80F56037-8334-4400-9C7A-A3BEFA96A8A6}"/>
          </ac:grpSpMkLst>
        </pc:grpChg>
        <pc:grpChg chg="add del">
          <ac:chgData name="Charles Lakes" userId="ea0cd9429cdefcd6" providerId="LiveId" clId="{A29715E0-70E1-48C4-98D2-0087EC1E609D}" dt="2023-02-14T03:38:58.724" v="337" actId="26606"/>
          <ac:grpSpMkLst>
            <pc:docMk/>
            <pc:sldMk cId="662394177" sldId="271"/>
            <ac:grpSpMk id="141" creationId="{6B310A71-665E-47AB-9D80-2D90F7D92163}"/>
          </ac:grpSpMkLst>
        </pc:grpChg>
        <pc:grpChg chg="add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144" creationId="{FA83938A-824D-4A58-A16F-424E254986BD}"/>
          </ac:grpSpMkLst>
        </pc:grpChg>
        <pc:grpChg chg="add del">
          <ac:chgData name="Charles Lakes" userId="ea0cd9429cdefcd6" providerId="LiveId" clId="{A29715E0-70E1-48C4-98D2-0087EC1E609D}" dt="2023-02-14T03:39:02.815" v="339" actId="26606"/>
          <ac:grpSpMkLst>
            <pc:docMk/>
            <pc:sldMk cId="662394177" sldId="271"/>
            <ac:grpSpMk id="152" creationId="{7A93B028-F8F4-4F84-98D7-2779E4D8B9B4}"/>
          </ac:grpSpMkLst>
        </pc:grpChg>
        <pc:grpChg chg="add del">
          <ac:chgData name="Charles Lakes" userId="ea0cd9429cdefcd6" providerId="LiveId" clId="{A29715E0-70E1-48C4-98D2-0087EC1E609D}" dt="2023-02-14T03:39:02.815" v="339" actId="26606"/>
          <ac:grpSpMkLst>
            <pc:docMk/>
            <pc:sldMk cId="662394177" sldId="271"/>
            <ac:grpSpMk id="153" creationId="{5C0E6139-8A19-4905-87E2-E547D7B7F1AF}"/>
          </ac:grpSpMkLst>
        </pc:grpChg>
        <pc:grpChg chg="add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156" creationId="{8593C7C3-23A8-4377-B2A6-0AA4120CF044}"/>
          </ac:grpSpMkLst>
        </pc:grpChg>
        <pc:grpChg chg="add del">
          <ac:chgData name="Charles Lakes" userId="ea0cd9429cdefcd6" providerId="LiveId" clId="{A29715E0-70E1-48C4-98D2-0087EC1E609D}" dt="2023-02-14T03:39:23.227" v="341" actId="26606"/>
          <ac:grpSpMkLst>
            <pc:docMk/>
            <pc:sldMk cId="662394177" sldId="271"/>
            <ac:grpSpMk id="160" creationId="{4210BA9D-B4AC-4A1D-B63B-44F10A9A7D49}"/>
          </ac:grpSpMkLst>
        </pc:grpChg>
        <pc:grpChg chg="add">
          <ac:chgData name="Charles Lakes" userId="ea0cd9429cdefcd6" providerId="LiveId" clId="{A29715E0-70E1-48C4-98D2-0087EC1E609D}" dt="2023-02-14T03:42:32.652" v="353" actId="26606"/>
          <ac:grpSpMkLst>
            <pc:docMk/>
            <pc:sldMk cId="662394177" sldId="271"/>
            <ac:grpSpMk id="161" creationId="{B531CCBB-545A-412B-89AF-AEB3068A7324}"/>
          </ac:grpSpMkLst>
        </pc:grpChg>
        <pc:grpChg chg="add del">
          <ac:chgData name="Charles Lakes" userId="ea0cd9429cdefcd6" providerId="LiveId" clId="{A29715E0-70E1-48C4-98D2-0087EC1E609D}" dt="2023-02-14T03:39:23.227" v="341" actId="26606"/>
          <ac:grpSpMkLst>
            <pc:docMk/>
            <pc:sldMk cId="662394177" sldId="271"/>
            <ac:grpSpMk id="169" creationId="{80F56037-8334-4400-9C7A-A3BEFA96A8A6}"/>
          </ac:grpSpMkLst>
        </pc:grpChg>
        <pc:grpChg chg="add del">
          <ac:chgData name="Charles Lakes" userId="ea0cd9429cdefcd6" providerId="LiveId" clId="{A29715E0-70E1-48C4-98D2-0087EC1E609D}" dt="2023-02-14T03:39:23.227" v="341" actId="26606"/>
          <ac:grpSpMkLst>
            <pc:docMk/>
            <pc:sldMk cId="662394177" sldId="271"/>
            <ac:grpSpMk id="170" creationId="{6B310A71-665E-47AB-9D80-2D90F7D92163}"/>
          </ac:grpSpMkLst>
        </pc:grpChg>
        <pc:grpChg chg="add del">
          <ac:chgData name="Charles Lakes" userId="ea0cd9429cdefcd6" providerId="LiveId" clId="{A29715E0-70E1-48C4-98D2-0087EC1E609D}" dt="2023-02-14T03:41:10.965" v="346" actId="26606"/>
          <ac:grpSpMkLst>
            <pc:docMk/>
            <pc:sldMk cId="662394177" sldId="271"/>
            <ac:grpSpMk id="180" creationId="{FD57FA8A-6F6A-4738-A4C4-A1CA44170603}"/>
          </ac:grpSpMkLst>
        </pc:grpChg>
        <pc:grpChg chg="add del">
          <ac:chgData name="Charles Lakes" userId="ea0cd9429cdefcd6" providerId="LiveId" clId="{A29715E0-70E1-48C4-98D2-0087EC1E609D}" dt="2023-02-14T03:41:10.965" v="346" actId="26606"/>
          <ac:grpSpMkLst>
            <pc:docMk/>
            <pc:sldMk cId="662394177" sldId="271"/>
            <ac:grpSpMk id="184" creationId="{8593C7C3-23A8-4377-B2A6-0AA4120CF044}"/>
          </ac:grpSpMkLst>
        </pc:grpChg>
        <pc:picChg chg="add del mod">
          <ac:chgData name="Charles Lakes" userId="ea0cd9429cdefcd6" providerId="LiveId" clId="{A29715E0-70E1-48C4-98D2-0087EC1E609D}" dt="2023-02-14T03:41:54.618" v="349" actId="478"/>
          <ac:picMkLst>
            <pc:docMk/>
            <pc:sldMk cId="662394177" sldId="271"/>
            <ac:picMk id="5" creationId="{7D856D83-2EFE-8C4D-94A2-B1E19DFFBB8F}"/>
          </ac:picMkLst>
        </pc:picChg>
        <pc:picChg chg="add mod">
          <ac:chgData name="Charles Lakes" userId="ea0cd9429cdefcd6" providerId="LiveId" clId="{A29715E0-70E1-48C4-98D2-0087EC1E609D}" dt="2023-03-18T04:07:11.829" v="848" actId="1076"/>
          <ac:picMkLst>
            <pc:docMk/>
            <pc:sldMk cId="662394177" sldId="271"/>
            <ac:picMk id="7" creationId="{31F19CF1-8E29-3B45-70FC-CA1073C9E4B5}"/>
          </ac:picMkLst>
        </pc:picChg>
        <pc:picChg chg="add del mod">
          <ac:chgData name="Charles Lakes" userId="ea0cd9429cdefcd6" providerId="LiveId" clId="{A29715E0-70E1-48C4-98D2-0087EC1E609D}" dt="2023-02-14T03:41:13.521" v="348" actId="478"/>
          <ac:picMkLst>
            <pc:docMk/>
            <pc:sldMk cId="662394177" sldId="271"/>
            <ac:picMk id="58" creationId="{8525F5DD-2EB7-7121-5DB0-D2019A79D642}"/>
          </ac:picMkLst>
        </pc:picChg>
      </pc:sldChg>
      <pc:sldChg chg="addSp delSp modSp add mod ord modNotesTx">
        <pc:chgData name="Charles Lakes" userId="ea0cd9429cdefcd6" providerId="LiveId" clId="{A29715E0-70E1-48C4-98D2-0087EC1E609D}" dt="2023-03-21T01:16:55.827" v="5711" actId="20577"/>
        <pc:sldMkLst>
          <pc:docMk/>
          <pc:sldMk cId="2880167532" sldId="272"/>
        </pc:sldMkLst>
        <pc:spChg chg="mod">
          <ac:chgData name="Charles Lakes" userId="ea0cd9429cdefcd6" providerId="LiveId" clId="{A29715E0-70E1-48C4-98D2-0087EC1E609D}" dt="2023-03-19T18:02:19.283" v="5305" actId="113"/>
          <ac:spMkLst>
            <pc:docMk/>
            <pc:sldMk cId="2880167532" sldId="272"/>
            <ac:spMk id="2" creationId="{C4650C02-09A6-075B-3D1F-0CFD4A689C78}"/>
          </ac:spMkLst>
        </pc:spChg>
        <pc:spChg chg="add del mod">
          <ac:chgData name="Charles Lakes" userId="ea0cd9429cdefcd6" providerId="LiveId" clId="{A29715E0-70E1-48C4-98D2-0087EC1E609D}" dt="2023-03-19T18:00:24.996" v="5275" actId="20577"/>
          <ac:spMkLst>
            <pc:docMk/>
            <pc:sldMk cId="2880167532" sldId="272"/>
            <ac:spMk id="3" creationId="{AB3F86C7-37D0-EE93-1850-F2AC4EAC0B00}"/>
          </ac:spMkLst>
        </pc:spChg>
        <pc:spChg chg="add del mod">
          <ac:chgData name="Charles Lakes" userId="ea0cd9429cdefcd6" providerId="LiveId" clId="{A29715E0-70E1-48C4-98D2-0087EC1E609D}" dt="2023-03-19T05:01:25.971" v="2904" actId="478"/>
          <ac:spMkLst>
            <pc:docMk/>
            <pc:sldMk cId="2880167532" sldId="272"/>
            <ac:spMk id="8" creationId="{8D9DEE57-6C89-E486-A0D7-7AC65AB66C52}"/>
          </ac:spMkLst>
        </pc:spChg>
        <pc:spChg chg="add del">
          <ac:chgData name="Charles Lakes" userId="ea0cd9429cdefcd6" providerId="LiveId" clId="{A29715E0-70E1-48C4-98D2-0087EC1E609D}" dt="2023-03-19T05:11:55.075" v="3104" actId="26606"/>
          <ac:spMkLst>
            <pc:docMk/>
            <pc:sldMk cId="2880167532" sldId="272"/>
            <ac:spMk id="122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5:11:55.075" v="3104" actId="26606"/>
          <ac:spMkLst>
            <pc:docMk/>
            <pc:sldMk cId="2880167532" sldId="272"/>
            <ac:spMk id="131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5:11:55.012" v="3103" actId="26606"/>
          <ac:spMkLst>
            <pc:docMk/>
            <pc:sldMk cId="2880167532" sldId="272"/>
            <ac:spMk id="168" creationId="{247A131F-D5DE-41A5-B4CF-4F345319B40B}"/>
          </ac:spMkLst>
        </pc:spChg>
        <pc:spChg chg="add del">
          <ac:chgData name="Charles Lakes" userId="ea0cd9429cdefcd6" providerId="LiveId" clId="{A29715E0-70E1-48C4-98D2-0087EC1E609D}" dt="2023-03-19T05:11:55.012" v="3103" actId="26606"/>
          <ac:spMkLst>
            <pc:docMk/>
            <pc:sldMk cId="2880167532" sldId="272"/>
            <ac:spMk id="170" creationId="{3AF4666D-BD98-40A5-A75F-478B982010B2}"/>
          </ac:spMkLst>
        </pc:spChg>
        <pc:spChg chg="add del">
          <ac:chgData name="Charles Lakes" userId="ea0cd9429cdefcd6" providerId="LiveId" clId="{A29715E0-70E1-48C4-98D2-0087EC1E609D}" dt="2023-03-19T05:11:55.012" v="3103" actId="26606"/>
          <ac:spMkLst>
            <pc:docMk/>
            <pc:sldMk cId="2880167532" sldId="272"/>
            <ac:spMk id="172" creationId="{68680585-71F9-4721-A998-4974171D2EB4}"/>
          </ac:spMkLst>
        </pc:spChg>
        <pc:spChg chg="add del">
          <ac:chgData name="Charles Lakes" userId="ea0cd9429cdefcd6" providerId="LiveId" clId="{A29715E0-70E1-48C4-98D2-0087EC1E609D}" dt="2023-03-19T05:11:55.012" v="3103" actId="26606"/>
          <ac:spMkLst>
            <pc:docMk/>
            <pc:sldMk cId="2880167532" sldId="272"/>
            <ac:spMk id="174" creationId="{12BC95C2-2EEC-4F59-ABA8-660B0D059CCF}"/>
          </ac:spMkLst>
        </pc:spChg>
        <pc:spChg chg="add del">
          <ac:chgData name="Charles Lakes" userId="ea0cd9429cdefcd6" providerId="LiveId" clId="{A29715E0-70E1-48C4-98D2-0087EC1E609D}" dt="2023-03-19T05:11:55.012" v="3103" actId="26606"/>
          <ac:spMkLst>
            <pc:docMk/>
            <pc:sldMk cId="2880167532" sldId="272"/>
            <ac:spMk id="194" creationId="{8651CFA9-6065-4243-AC48-858E359780B1}"/>
          </ac:spMkLst>
        </pc:spChg>
        <pc:spChg chg="add del">
          <ac:chgData name="Charles Lakes" userId="ea0cd9429cdefcd6" providerId="LiveId" clId="{A29715E0-70E1-48C4-98D2-0087EC1E609D}" dt="2023-03-19T05:11:55.012" v="3103" actId="26606"/>
          <ac:spMkLst>
            <pc:docMk/>
            <pc:sldMk cId="2880167532" sldId="272"/>
            <ac:spMk id="196" creationId="{37962AE0-6A1C-4B76-9D52-10E5E6D7D3BB}"/>
          </ac:spMkLst>
        </pc:spChg>
        <pc:spChg chg="add">
          <ac:chgData name="Charles Lakes" userId="ea0cd9429cdefcd6" providerId="LiveId" clId="{A29715E0-70E1-48C4-98D2-0087EC1E609D}" dt="2023-03-19T05:11:55.075" v="3104" actId="26606"/>
          <ac:spMkLst>
            <pc:docMk/>
            <pc:sldMk cId="2880167532" sldId="272"/>
            <ac:spMk id="220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5:11:55.075" v="3104" actId="26606"/>
          <ac:spMkLst>
            <pc:docMk/>
            <pc:sldMk cId="2880167532" sldId="272"/>
            <ac:spMk id="221" creationId="{996DFAFB-BCE1-4BEC-82FB-D574234DEF0A}"/>
          </ac:spMkLst>
        </pc:spChg>
        <pc:grpChg chg="add del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132" creationId="{FD57FA8A-6F6A-4738-A4C4-A1CA44170603}"/>
          </ac:grpSpMkLst>
        </pc:grpChg>
        <pc:grpChg chg="add del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144" creationId="{FA83938A-824D-4A58-A16F-424E254986BD}"/>
          </ac:grpSpMkLst>
        </pc:grpChg>
        <pc:grpChg chg="add del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156" creationId="{8593C7C3-23A8-4377-B2A6-0AA4120CF044}"/>
          </ac:grpSpMkLst>
        </pc:grpChg>
        <pc:grpChg chg="add del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161" creationId="{B531CCBB-545A-412B-89AF-AEB3068A7324}"/>
          </ac:grpSpMkLst>
        </pc:grpChg>
        <pc:grpChg chg="add del">
          <ac:chgData name="Charles Lakes" userId="ea0cd9429cdefcd6" providerId="LiveId" clId="{A29715E0-70E1-48C4-98D2-0087EC1E609D}" dt="2023-03-19T05:11:55.012" v="3103" actId="26606"/>
          <ac:grpSpMkLst>
            <pc:docMk/>
            <pc:sldMk cId="2880167532" sldId="272"/>
            <ac:grpSpMk id="176" creationId="{03E9870D-4BBA-43AF-8D44-BBADF020CFF6}"/>
          </ac:grpSpMkLst>
        </pc:grpChg>
        <pc:grpChg chg="add del">
          <ac:chgData name="Charles Lakes" userId="ea0cd9429cdefcd6" providerId="LiveId" clId="{A29715E0-70E1-48C4-98D2-0087EC1E609D}" dt="2023-03-19T05:11:55.012" v="3103" actId="26606"/>
          <ac:grpSpMkLst>
            <pc:docMk/>
            <pc:sldMk cId="2880167532" sldId="272"/>
            <ac:grpSpMk id="185" creationId="{C3279E8D-2BAA-4CB1-834B-09FADD54DE56}"/>
          </ac:grpSpMkLst>
        </pc:grpChg>
        <pc:grpChg chg="add del">
          <ac:chgData name="Charles Lakes" userId="ea0cd9429cdefcd6" providerId="LiveId" clId="{A29715E0-70E1-48C4-98D2-0087EC1E609D}" dt="2023-03-19T05:11:55.012" v="3103" actId="26606"/>
          <ac:grpSpMkLst>
            <pc:docMk/>
            <pc:sldMk cId="2880167532" sldId="272"/>
            <ac:grpSpMk id="198" creationId="{5089F41F-380F-4E05-9A56-4C8F456E8146}"/>
          </ac:grpSpMkLst>
        </pc:grpChg>
        <pc:grpChg chg="add del">
          <ac:chgData name="Charles Lakes" userId="ea0cd9429cdefcd6" providerId="LiveId" clId="{A29715E0-70E1-48C4-98D2-0087EC1E609D}" dt="2023-03-19T05:11:55.012" v="3103" actId="26606"/>
          <ac:grpSpMkLst>
            <pc:docMk/>
            <pc:sldMk cId="2880167532" sldId="272"/>
            <ac:grpSpMk id="208" creationId="{FF8C87E7-85A6-4119-B524-84AA9C0AAB2F}"/>
          </ac:grpSpMkLst>
        </pc:grpChg>
        <pc:grpChg chg="add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222" creationId="{C58EB9D6-7434-4DCA-B246-4085B34C6886}"/>
          </ac:grpSpMkLst>
        </pc:grpChg>
        <pc:grpChg chg="add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229" creationId="{EE033757-BE6B-4CBC-928C-EFBB96AED1DE}"/>
          </ac:grpSpMkLst>
        </pc:grpChg>
        <pc:grpChg chg="add">
          <ac:chgData name="Charles Lakes" userId="ea0cd9429cdefcd6" providerId="LiveId" clId="{A29715E0-70E1-48C4-98D2-0087EC1E609D}" dt="2023-03-19T05:11:55.075" v="3104" actId="26606"/>
          <ac:grpSpMkLst>
            <pc:docMk/>
            <pc:sldMk cId="2880167532" sldId="272"/>
            <ac:grpSpMk id="231" creationId="{DAE6C312-51AE-44B6-B77B-FE0F55ABFBA9}"/>
          </ac:grpSpMkLst>
        </pc:grpChg>
        <pc:picChg chg="add mod">
          <ac:chgData name="Charles Lakes" userId="ea0cd9429cdefcd6" providerId="LiveId" clId="{A29715E0-70E1-48C4-98D2-0087EC1E609D}" dt="2023-03-19T17:36:28.106" v="3968" actId="1036"/>
          <ac:picMkLst>
            <pc:docMk/>
            <pc:sldMk cId="2880167532" sldId="272"/>
            <ac:picMk id="5" creationId="{EC0C4ACB-513F-1F33-A104-A1BC623160F9}"/>
          </ac:picMkLst>
        </pc:picChg>
        <pc:picChg chg="add del mod">
          <ac:chgData name="Charles Lakes" userId="ea0cd9429cdefcd6" providerId="LiveId" clId="{A29715E0-70E1-48C4-98D2-0087EC1E609D}" dt="2023-03-19T04:59:27.334" v="2890" actId="478"/>
          <ac:picMkLst>
            <pc:docMk/>
            <pc:sldMk cId="2880167532" sldId="272"/>
            <ac:picMk id="5" creationId="{FE347581-77EE-35B6-F24D-9BA84A7ECDB2}"/>
          </ac:picMkLst>
        </pc:picChg>
        <pc:picChg chg="del mod">
          <ac:chgData name="Charles Lakes" userId="ea0cd9429cdefcd6" providerId="LiveId" clId="{A29715E0-70E1-48C4-98D2-0087EC1E609D}" dt="2023-03-19T04:59:30.065" v="2892" actId="478"/>
          <ac:picMkLst>
            <pc:docMk/>
            <pc:sldMk cId="2880167532" sldId="272"/>
            <ac:picMk id="7" creationId="{31F19CF1-8E29-3B45-70FC-CA1073C9E4B5}"/>
          </ac:picMkLst>
        </pc:picChg>
        <pc:picChg chg="add mod">
          <ac:chgData name="Charles Lakes" userId="ea0cd9429cdefcd6" providerId="LiveId" clId="{A29715E0-70E1-48C4-98D2-0087EC1E609D}" dt="2023-03-19T05:11:55.075" v="3104" actId="26606"/>
          <ac:picMkLst>
            <pc:docMk/>
            <pc:sldMk cId="2880167532" sldId="272"/>
            <ac:picMk id="10" creationId="{6FC4B301-169F-CA50-5B09-344C82EAA985}"/>
          </ac:picMkLst>
        </pc:picChg>
      </pc:sldChg>
      <pc:sldChg chg="add del">
        <pc:chgData name="Charles Lakes" userId="ea0cd9429cdefcd6" providerId="LiveId" clId="{A29715E0-70E1-48C4-98D2-0087EC1E609D}" dt="2023-03-18T16:04:07.217" v="977" actId="47"/>
        <pc:sldMkLst>
          <pc:docMk/>
          <pc:sldMk cId="4090332244" sldId="273"/>
        </pc:sldMkLst>
      </pc:sldChg>
      <pc:sldChg chg="addSp modSp add del mod ord modNotesTx">
        <pc:chgData name="Charles Lakes" userId="ea0cd9429cdefcd6" providerId="LiveId" clId="{A29715E0-70E1-48C4-98D2-0087EC1E609D}" dt="2023-03-19T04:44:55.333" v="2884" actId="47"/>
        <pc:sldMkLst>
          <pc:docMk/>
          <pc:sldMk cId="4270760471" sldId="273"/>
        </pc:sldMkLst>
        <pc:picChg chg="add mod">
          <ac:chgData name="Charles Lakes" userId="ea0cd9429cdefcd6" providerId="LiveId" clId="{A29715E0-70E1-48C4-98D2-0087EC1E609D}" dt="2023-03-18T16:11:47.723" v="984" actId="1076"/>
          <ac:picMkLst>
            <pc:docMk/>
            <pc:sldMk cId="4270760471" sldId="273"/>
            <ac:picMk id="5" creationId="{1A1F33FC-B57A-3DF2-174F-FA44C4C63320}"/>
          </ac:picMkLst>
        </pc:picChg>
      </pc:sldChg>
      <pc:sldChg chg="add del">
        <pc:chgData name="Charles Lakes" userId="ea0cd9429cdefcd6" providerId="LiveId" clId="{A29715E0-70E1-48C4-98D2-0087EC1E609D}" dt="2023-03-19T04:43:27.412" v="2879" actId="47"/>
        <pc:sldMkLst>
          <pc:docMk/>
          <pc:sldMk cId="1680231950" sldId="274"/>
        </pc:sldMkLst>
      </pc:sldChg>
      <pc:sldChg chg="add del">
        <pc:chgData name="Charles Lakes" userId="ea0cd9429cdefcd6" providerId="LiveId" clId="{A29715E0-70E1-48C4-98D2-0087EC1E609D}" dt="2023-03-19T04:43:40.985" v="2880" actId="47"/>
        <pc:sldMkLst>
          <pc:docMk/>
          <pc:sldMk cId="1959362885" sldId="275"/>
        </pc:sldMkLst>
      </pc:sldChg>
      <pc:sldChg chg="addSp delSp modSp add mod modNotesTx">
        <pc:chgData name="Charles Lakes" userId="ea0cd9429cdefcd6" providerId="LiveId" clId="{A29715E0-70E1-48C4-98D2-0087EC1E609D}" dt="2023-03-19T04:42:21.256" v="2876" actId="5793"/>
        <pc:sldMkLst>
          <pc:docMk/>
          <pc:sldMk cId="3943055470" sldId="276"/>
        </pc:sldMkLst>
        <pc:spChg chg="mod">
          <ac:chgData name="Charles Lakes" userId="ea0cd9429cdefcd6" providerId="LiveId" clId="{A29715E0-70E1-48C4-98D2-0087EC1E609D}" dt="2023-03-19T04:02:15.663" v="1968" actId="14100"/>
          <ac:spMkLst>
            <pc:docMk/>
            <pc:sldMk cId="3943055470" sldId="276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19T04:02:08.536" v="1967" actId="14100"/>
          <ac:spMkLst>
            <pc:docMk/>
            <pc:sldMk cId="3943055470" sldId="276"/>
            <ac:spMk id="3" creationId="{AB3F86C7-37D0-EE93-1850-F2AC4EAC0B00}"/>
          </ac:spMkLst>
        </pc:spChg>
        <pc:spChg chg="del">
          <ac:chgData name="Charles Lakes" userId="ea0cd9429cdefcd6" providerId="LiveId" clId="{A29715E0-70E1-48C4-98D2-0087EC1E609D}" dt="2023-03-19T03:44:32.773" v="1630" actId="26606"/>
          <ac:spMkLst>
            <pc:docMk/>
            <pc:sldMk cId="3943055470" sldId="276"/>
            <ac:spMk id="98" creationId="{F1174801-1395-44C5-9B00-CCAC45C056E7}"/>
          </ac:spMkLst>
        </pc:spChg>
        <pc:spChg chg="del">
          <ac:chgData name="Charles Lakes" userId="ea0cd9429cdefcd6" providerId="LiveId" clId="{A29715E0-70E1-48C4-98D2-0087EC1E609D}" dt="2023-03-19T03:44:32.773" v="1630" actId="26606"/>
          <ac:spMkLst>
            <pc:docMk/>
            <pc:sldMk cId="3943055470" sldId="276"/>
            <ac:spMk id="100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50:47.204" v="1644" actId="26606"/>
          <ac:spMkLst>
            <pc:docMk/>
            <pc:sldMk cId="3943055470" sldId="276"/>
            <ac:spMk id="131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50:47.204" v="1644" actId="26606"/>
          <ac:spMkLst>
            <pc:docMk/>
            <pc:sldMk cId="3943055470" sldId="276"/>
            <ac:spMk id="133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3:50:47.168" v="1643" actId="26606"/>
          <ac:spMkLst>
            <pc:docMk/>
            <pc:sldMk cId="3943055470" sldId="276"/>
            <ac:spMk id="164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3:50:47.168" v="1643" actId="26606"/>
          <ac:spMkLst>
            <pc:docMk/>
            <pc:sldMk cId="3943055470" sldId="276"/>
            <ac:spMk id="166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02:02.121" v="1966" actId="26606"/>
          <ac:spMkLst>
            <pc:docMk/>
            <pc:sldMk cId="3943055470" sldId="276"/>
            <ac:spMk id="194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2:02.121" v="1966" actId="26606"/>
          <ac:spMkLst>
            <pc:docMk/>
            <pc:sldMk cId="3943055470" sldId="276"/>
            <ac:spMk id="195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02:02.121" v="1966" actId="26606"/>
          <ac:spMkLst>
            <pc:docMk/>
            <pc:sldMk cId="3943055470" sldId="276"/>
            <ac:spMk id="220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02:02.121" v="1966" actId="26606"/>
          <ac:spMkLst>
            <pc:docMk/>
            <pc:sldMk cId="3943055470" sldId="276"/>
            <ac:spMk id="222" creationId="{996DFAFB-BCE1-4BEC-82FB-D574234DEF0A}"/>
          </ac:spMkLst>
        </pc:spChg>
        <pc:grpChg chg="del">
          <ac:chgData name="Charles Lakes" userId="ea0cd9429cdefcd6" providerId="LiveId" clId="{A29715E0-70E1-48C4-98D2-0087EC1E609D}" dt="2023-03-19T03:44:32.773" v="1630" actId="26606"/>
          <ac:grpSpMkLst>
            <pc:docMk/>
            <pc:sldMk cId="3943055470" sldId="276"/>
            <ac:grpSpMk id="102" creationId="{E4A71F22-0E43-4930-8185-0D8C17363485}"/>
          </ac:grpSpMkLst>
        </pc:grpChg>
        <pc:grpChg chg="del">
          <ac:chgData name="Charles Lakes" userId="ea0cd9429cdefcd6" providerId="LiveId" clId="{A29715E0-70E1-48C4-98D2-0087EC1E609D}" dt="2023-03-19T03:44:32.773" v="1630" actId="26606"/>
          <ac:grpSpMkLst>
            <pc:docMk/>
            <pc:sldMk cId="3943055470" sldId="276"/>
            <ac:grpSpMk id="112" creationId="{1EDF0462-C0C2-4E84-A7EA-8EE60CEFF6D8}"/>
          </ac:grpSpMkLst>
        </pc:grpChg>
        <pc:grpChg chg="del">
          <ac:chgData name="Charles Lakes" userId="ea0cd9429cdefcd6" providerId="LiveId" clId="{A29715E0-70E1-48C4-98D2-0087EC1E609D}" dt="2023-03-19T03:44:32.773" v="1630" actId="26606"/>
          <ac:grpSpMkLst>
            <pc:docMk/>
            <pc:sldMk cId="3943055470" sldId="276"/>
            <ac:grpSpMk id="116" creationId="{B798A610-8506-4BC1-8108-8E1A31CAB879}"/>
          </ac:grpSpMkLst>
        </pc:grpChg>
        <pc:grpChg chg="add del">
          <ac:chgData name="Charles Lakes" userId="ea0cd9429cdefcd6" providerId="LiveId" clId="{A29715E0-70E1-48C4-98D2-0087EC1E609D}" dt="2023-03-19T03:50:47.204" v="1644" actId="26606"/>
          <ac:grpSpMkLst>
            <pc:docMk/>
            <pc:sldMk cId="3943055470" sldId="276"/>
            <ac:grpSpMk id="135" creationId="{18CEF068-A83C-4E80-A91D-47749F7E8CE4}"/>
          </ac:grpSpMkLst>
        </pc:grpChg>
        <pc:grpChg chg="add del">
          <ac:chgData name="Charles Lakes" userId="ea0cd9429cdefcd6" providerId="LiveId" clId="{A29715E0-70E1-48C4-98D2-0087EC1E609D}" dt="2023-03-19T03:50:47.204" v="1644" actId="26606"/>
          <ac:grpSpMkLst>
            <pc:docMk/>
            <pc:sldMk cId="3943055470" sldId="276"/>
            <ac:grpSpMk id="145" creationId="{2EF3554A-2AE0-42C9-9EBA-E5A745B6AB36}"/>
          </ac:grpSpMkLst>
        </pc:grpChg>
        <pc:grpChg chg="add del">
          <ac:chgData name="Charles Lakes" userId="ea0cd9429cdefcd6" providerId="LiveId" clId="{A29715E0-70E1-48C4-98D2-0087EC1E609D}" dt="2023-03-19T03:50:47.204" v="1644" actId="26606"/>
          <ac:grpSpMkLst>
            <pc:docMk/>
            <pc:sldMk cId="3943055470" sldId="276"/>
            <ac:grpSpMk id="157" creationId="{5C0E6139-8A19-4905-87E2-E547D7B7F1AF}"/>
          </ac:grpSpMkLst>
        </pc:grpChg>
        <pc:grpChg chg="add del">
          <ac:chgData name="Charles Lakes" userId="ea0cd9429cdefcd6" providerId="LiveId" clId="{A29715E0-70E1-48C4-98D2-0087EC1E609D}" dt="2023-03-19T03:50:47.168" v="1643" actId="26606"/>
          <ac:grpSpMkLst>
            <pc:docMk/>
            <pc:sldMk cId="3943055470" sldId="276"/>
            <ac:grpSpMk id="168" creationId="{33609D13-CB83-4F4B-BB01-27F01BE4E911}"/>
          </ac:grpSpMkLst>
        </pc:grpChg>
        <pc:grpChg chg="add del">
          <ac:chgData name="Charles Lakes" userId="ea0cd9429cdefcd6" providerId="LiveId" clId="{A29715E0-70E1-48C4-98D2-0087EC1E609D}" dt="2023-03-19T03:50:47.168" v="1643" actId="26606"/>
          <ac:grpSpMkLst>
            <pc:docMk/>
            <pc:sldMk cId="3943055470" sldId="276"/>
            <ac:grpSpMk id="180" creationId="{FF47B612-7B2E-4A09-9B53-40BDE4350E2C}"/>
          </ac:grpSpMkLst>
        </pc:grpChg>
        <pc:grpChg chg="add del">
          <ac:chgData name="Charles Lakes" userId="ea0cd9429cdefcd6" providerId="LiveId" clId="{A29715E0-70E1-48C4-98D2-0087EC1E609D}" dt="2023-03-19T03:50:47.168" v="1643" actId="26606"/>
          <ac:grpSpMkLst>
            <pc:docMk/>
            <pc:sldMk cId="3943055470" sldId="276"/>
            <ac:grpSpMk id="190" creationId="{3BC5998F-E162-4A33-9E87-01942908A7AF}"/>
          </ac:grpSpMkLst>
        </pc:grpChg>
        <pc:grpChg chg="add del">
          <ac:chgData name="Charles Lakes" userId="ea0cd9429cdefcd6" providerId="LiveId" clId="{A29715E0-70E1-48C4-98D2-0087EC1E609D}" dt="2023-03-19T04:02:02.121" v="1966" actId="26606"/>
          <ac:grpSpMkLst>
            <pc:docMk/>
            <pc:sldMk cId="3943055470" sldId="276"/>
            <ac:grpSpMk id="196" creationId="{5656314A-7360-472A-85B1-0CC7D3C5C09C}"/>
          </ac:grpSpMkLst>
        </pc:grpChg>
        <pc:grpChg chg="add del">
          <ac:chgData name="Charles Lakes" userId="ea0cd9429cdefcd6" providerId="LiveId" clId="{A29715E0-70E1-48C4-98D2-0087EC1E609D}" dt="2023-03-19T04:02:02.121" v="1966" actId="26606"/>
          <ac:grpSpMkLst>
            <pc:docMk/>
            <pc:sldMk cId="3943055470" sldId="276"/>
            <ac:grpSpMk id="206" creationId="{3530084A-AE46-40C3-AEC2-05AE51DBE567}"/>
          </ac:grpSpMkLst>
        </pc:grpChg>
        <pc:grpChg chg="add del">
          <ac:chgData name="Charles Lakes" userId="ea0cd9429cdefcd6" providerId="LiveId" clId="{A29715E0-70E1-48C4-98D2-0087EC1E609D}" dt="2023-03-19T04:02:02.121" v="1966" actId="26606"/>
          <ac:grpSpMkLst>
            <pc:docMk/>
            <pc:sldMk cId="3943055470" sldId="276"/>
            <ac:grpSpMk id="215" creationId="{7486C3FB-E613-42EE-BB94-C836C350912A}"/>
          </ac:grpSpMkLst>
        </pc:grpChg>
        <pc:grpChg chg="add">
          <ac:chgData name="Charles Lakes" userId="ea0cd9429cdefcd6" providerId="LiveId" clId="{A29715E0-70E1-48C4-98D2-0087EC1E609D}" dt="2023-03-19T04:02:02.121" v="1966" actId="26606"/>
          <ac:grpSpMkLst>
            <pc:docMk/>
            <pc:sldMk cId="3943055470" sldId="276"/>
            <ac:grpSpMk id="224" creationId="{33609D13-CB83-4F4B-BB01-27F01BE4E911}"/>
          </ac:grpSpMkLst>
        </pc:grpChg>
        <pc:grpChg chg="add">
          <ac:chgData name="Charles Lakes" userId="ea0cd9429cdefcd6" providerId="LiveId" clId="{A29715E0-70E1-48C4-98D2-0087EC1E609D}" dt="2023-03-19T04:02:02.121" v="1966" actId="26606"/>
          <ac:grpSpMkLst>
            <pc:docMk/>
            <pc:sldMk cId="3943055470" sldId="276"/>
            <ac:grpSpMk id="236" creationId="{FF47B612-7B2E-4A09-9B53-40BDE4350E2C}"/>
          </ac:grpSpMkLst>
        </pc:grpChg>
        <pc:grpChg chg="add">
          <ac:chgData name="Charles Lakes" userId="ea0cd9429cdefcd6" providerId="LiveId" clId="{A29715E0-70E1-48C4-98D2-0087EC1E609D}" dt="2023-03-19T04:02:02.121" v="1966" actId="26606"/>
          <ac:grpSpMkLst>
            <pc:docMk/>
            <pc:sldMk cId="3943055470" sldId="276"/>
            <ac:grpSpMk id="246" creationId="{3BC5998F-E162-4A33-9E87-01942908A7AF}"/>
          </ac:grpSpMkLst>
        </pc:grpChg>
        <pc:picChg chg="add mod">
          <ac:chgData name="Charles Lakes" userId="ea0cd9429cdefcd6" providerId="LiveId" clId="{A29715E0-70E1-48C4-98D2-0087EC1E609D}" dt="2023-03-19T04:02:02.121" v="1966" actId="26606"/>
          <ac:picMkLst>
            <pc:docMk/>
            <pc:sldMk cId="3943055470" sldId="276"/>
            <ac:picMk id="5" creationId="{F222AF80-85C1-D71A-3E2F-C2601C42ADF5}"/>
          </ac:picMkLst>
        </pc:picChg>
        <pc:picChg chg="del">
          <ac:chgData name="Charles Lakes" userId="ea0cd9429cdefcd6" providerId="LiveId" clId="{A29715E0-70E1-48C4-98D2-0087EC1E609D}" dt="2023-03-19T03:43:24.607" v="1621" actId="478"/>
          <ac:picMkLst>
            <pc:docMk/>
            <pc:sldMk cId="3943055470" sldId="276"/>
            <ac:picMk id="58" creationId="{8525F5DD-2EB7-7121-5DB0-D2019A79D642}"/>
          </ac:picMkLst>
        </pc:picChg>
      </pc:sldChg>
      <pc:sldChg chg="addSp delSp modSp add mod modNotesTx">
        <pc:chgData name="Charles Lakes" userId="ea0cd9429cdefcd6" providerId="LiveId" clId="{A29715E0-70E1-48C4-98D2-0087EC1E609D}" dt="2023-03-19T17:38:12.050" v="3996" actId="20577"/>
        <pc:sldMkLst>
          <pc:docMk/>
          <pc:sldMk cId="2147578668" sldId="277"/>
        </pc:sldMkLst>
        <pc:spChg chg="mod">
          <ac:chgData name="Charles Lakes" userId="ea0cd9429cdefcd6" providerId="LiveId" clId="{A29715E0-70E1-48C4-98D2-0087EC1E609D}" dt="2023-03-19T04:01:18.427" v="1963" actId="14100"/>
          <ac:spMkLst>
            <pc:docMk/>
            <pc:sldMk cId="2147578668" sldId="277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19T17:38:12.050" v="3996" actId="20577"/>
          <ac:spMkLst>
            <pc:docMk/>
            <pc:sldMk cId="2147578668" sldId="277"/>
            <ac:spMk id="8" creationId="{CDDC982C-5639-7E19-EA38-9FDE6476CF2A}"/>
          </ac:spMkLst>
        </pc:spChg>
        <pc:spChg chg="del">
          <ac:chgData name="Charles Lakes" userId="ea0cd9429cdefcd6" providerId="LiveId" clId="{A29715E0-70E1-48C4-98D2-0087EC1E609D}" dt="2023-03-19T03:58:16.493" v="1810" actId="26606"/>
          <ac:spMkLst>
            <pc:docMk/>
            <pc:sldMk cId="2147578668" sldId="277"/>
            <ac:spMk id="98" creationId="{F1174801-1395-44C5-9B00-CCAC45C056E7}"/>
          </ac:spMkLst>
        </pc:spChg>
        <pc:spChg chg="del">
          <ac:chgData name="Charles Lakes" userId="ea0cd9429cdefcd6" providerId="LiveId" clId="{A29715E0-70E1-48C4-98D2-0087EC1E609D}" dt="2023-03-19T03:58:16.493" v="1810" actId="26606"/>
          <ac:spMkLst>
            <pc:docMk/>
            <pc:sldMk cId="2147578668" sldId="277"/>
            <ac:spMk id="100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00:58.394" v="1962" actId="26606"/>
          <ac:spMkLst>
            <pc:docMk/>
            <pc:sldMk cId="2147578668" sldId="277"/>
            <ac:spMk id="131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0:58.394" v="1962" actId="26606"/>
          <ac:spMkLst>
            <pc:docMk/>
            <pc:sldMk cId="2147578668" sldId="277"/>
            <ac:spMk id="133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00:58.394" v="1962" actId="26606"/>
          <ac:spMkLst>
            <pc:docMk/>
            <pc:sldMk cId="2147578668" sldId="277"/>
            <ac:spMk id="164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00:58.394" v="1962" actId="26606"/>
          <ac:spMkLst>
            <pc:docMk/>
            <pc:sldMk cId="2147578668" sldId="277"/>
            <ac:spMk id="166" creationId="{996DFAFB-BCE1-4BEC-82FB-D574234DEF0A}"/>
          </ac:spMkLst>
        </pc:spChg>
        <pc:grpChg chg="del">
          <ac:chgData name="Charles Lakes" userId="ea0cd9429cdefcd6" providerId="LiveId" clId="{A29715E0-70E1-48C4-98D2-0087EC1E609D}" dt="2023-03-19T03:58:16.493" v="1810" actId="26606"/>
          <ac:grpSpMkLst>
            <pc:docMk/>
            <pc:sldMk cId="2147578668" sldId="277"/>
            <ac:grpSpMk id="102" creationId="{4210BA9D-B4AC-4A1D-B63B-44F10A9A7D49}"/>
          </ac:grpSpMkLst>
        </pc:grpChg>
        <pc:grpChg chg="del">
          <ac:chgData name="Charles Lakes" userId="ea0cd9429cdefcd6" providerId="LiveId" clId="{A29715E0-70E1-48C4-98D2-0087EC1E609D}" dt="2023-03-19T03:58:16.493" v="1810" actId="26606"/>
          <ac:grpSpMkLst>
            <pc:docMk/>
            <pc:sldMk cId="2147578668" sldId="277"/>
            <ac:grpSpMk id="112" creationId="{80F56037-8334-4400-9C7A-A3BEFA96A8A6}"/>
          </ac:grpSpMkLst>
        </pc:grpChg>
        <pc:grpChg chg="del">
          <ac:chgData name="Charles Lakes" userId="ea0cd9429cdefcd6" providerId="LiveId" clId="{A29715E0-70E1-48C4-98D2-0087EC1E609D}" dt="2023-03-19T03:58:16.493" v="1810" actId="26606"/>
          <ac:grpSpMkLst>
            <pc:docMk/>
            <pc:sldMk cId="2147578668" sldId="277"/>
            <ac:grpSpMk id="116" creationId="{6B310A71-665E-47AB-9D80-2D90F7D92163}"/>
          </ac:grpSpMkLst>
        </pc:grpChg>
        <pc:grpChg chg="add del">
          <ac:chgData name="Charles Lakes" userId="ea0cd9429cdefcd6" providerId="LiveId" clId="{A29715E0-70E1-48C4-98D2-0087EC1E609D}" dt="2023-03-19T04:00:58.394" v="1962" actId="26606"/>
          <ac:grpSpMkLst>
            <pc:docMk/>
            <pc:sldMk cId="2147578668" sldId="277"/>
            <ac:grpSpMk id="135" creationId="{5656314A-7360-472A-85B1-0CC7D3C5C09C}"/>
          </ac:grpSpMkLst>
        </pc:grpChg>
        <pc:grpChg chg="add del">
          <ac:chgData name="Charles Lakes" userId="ea0cd9429cdefcd6" providerId="LiveId" clId="{A29715E0-70E1-48C4-98D2-0087EC1E609D}" dt="2023-03-19T04:00:58.394" v="1962" actId="26606"/>
          <ac:grpSpMkLst>
            <pc:docMk/>
            <pc:sldMk cId="2147578668" sldId="277"/>
            <ac:grpSpMk id="147" creationId="{3530084A-AE46-40C3-AEC2-05AE51DBE567}"/>
          </ac:grpSpMkLst>
        </pc:grpChg>
        <pc:grpChg chg="add del">
          <ac:chgData name="Charles Lakes" userId="ea0cd9429cdefcd6" providerId="LiveId" clId="{A29715E0-70E1-48C4-98D2-0087EC1E609D}" dt="2023-03-19T04:00:58.394" v="1962" actId="26606"/>
          <ac:grpSpMkLst>
            <pc:docMk/>
            <pc:sldMk cId="2147578668" sldId="277"/>
            <ac:grpSpMk id="157" creationId="{7486C3FB-E613-42EE-BB94-C836C350912A}"/>
          </ac:grpSpMkLst>
        </pc:grpChg>
        <pc:grpChg chg="add">
          <ac:chgData name="Charles Lakes" userId="ea0cd9429cdefcd6" providerId="LiveId" clId="{A29715E0-70E1-48C4-98D2-0087EC1E609D}" dt="2023-03-19T04:00:58.394" v="1962" actId="26606"/>
          <ac:grpSpMkLst>
            <pc:docMk/>
            <pc:sldMk cId="2147578668" sldId="277"/>
            <ac:grpSpMk id="168" creationId="{33609D13-CB83-4F4B-BB01-27F01BE4E911}"/>
          </ac:grpSpMkLst>
        </pc:grpChg>
        <pc:grpChg chg="add">
          <ac:chgData name="Charles Lakes" userId="ea0cd9429cdefcd6" providerId="LiveId" clId="{A29715E0-70E1-48C4-98D2-0087EC1E609D}" dt="2023-03-19T04:00:58.394" v="1962" actId="26606"/>
          <ac:grpSpMkLst>
            <pc:docMk/>
            <pc:sldMk cId="2147578668" sldId="277"/>
            <ac:grpSpMk id="180" creationId="{FF47B612-7B2E-4A09-9B53-40BDE4350E2C}"/>
          </ac:grpSpMkLst>
        </pc:grpChg>
        <pc:grpChg chg="add">
          <ac:chgData name="Charles Lakes" userId="ea0cd9429cdefcd6" providerId="LiveId" clId="{A29715E0-70E1-48C4-98D2-0087EC1E609D}" dt="2023-03-19T04:00:58.394" v="1962" actId="26606"/>
          <ac:grpSpMkLst>
            <pc:docMk/>
            <pc:sldMk cId="2147578668" sldId="277"/>
            <ac:grpSpMk id="190" creationId="{3BC5998F-E162-4A33-9E87-01942908A7AF}"/>
          </ac:grpSpMkLst>
        </pc:grpChg>
        <pc:picChg chg="add mod">
          <ac:chgData name="Charles Lakes" userId="ea0cd9429cdefcd6" providerId="LiveId" clId="{A29715E0-70E1-48C4-98D2-0087EC1E609D}" dt="2023-03-19T04:00:58.394" v="1962" actId="26606"/>
          <ac:picMkLst>
            <pc:docMk/>
            <pc:sldMk cId="2147578668" sldId="277"/>
            <ac:picMk id="4" creationId="{AF518E6D-DC0C-C23A-2BD8-9A4C604E48F4}"/>
          </ac:picMkLst>
        </pc:picChg>
        <pc:picChg chg="del">
          <ac:chgData name="Charles Lakes" userId="ea0cd9429cdefcd6" providerId="LiveId" clId="{A29715E0-70E1-48C4-98D2-0087EC1E609D}" dt="2023-03-19T03:57:33.075" v="1808" actId="478"/>
          <ac:picMkLst>
            <pc:docMk/>
            <pc:sldMk cId="2147578668" sldId="277"/>
            <ac:picMk id="7" creationId="{33C6F1C7-A1C9-F3DF-F4AF-B714606ECEB0}"/>
          </ac:picMkLst>
        </pc:picChg>
      </pc:sldChg>
      <pc:sldChg chg="addSp delSp modSp add mod modNotesTx">
        <pc:chgData name="Charles Lakes" userId="ea0cd9429cdefcd6" providerId="LiveId" clId="{A29715E0-70E1-48C4-98D2-0087EC1E609D}" dt="2023-03-19T17:30:15.882" v="3598" actId="20577"/>
        <pc:sldMkLst>
          <pc:docMk/>
          <pc:sldMk cId="87538571" sldId="278"/>
        </pc:sldMkLst>
        <pc:spChg chg="mod">
          <ac:chgData name="Charles Lakes" userId="ea0cd9429cdefcd6" providerId="LiveId" clId="{A29715E0-70E1-48C4-98D2-0087EC1E609D}" dt="2023-03-19T04:00:39.544" v="1961" actId="26606"/>
          <ac:spMkLst>
            <pc:docMk/>
            <pc:sldMk cId="87538571" sldId="278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19T04:32:18.131" v="2646" actId="20577"/>
          <ac:spMkLst>
            <pc:docMk/>
            <pc:sldMk cId="87538571" sldId="278"/>
            <ac:spMk id="8" creationId="{CDDC982C-5639-7E19-EA38-9FDE6476CF2A}"/>
          </ac:spMkLst>
        </pc:spChg>
        <pc:spChg chg="add del">
          <ac:chgData name="Charles Lakes" userId="ea0cd9429cdefcd6" providerId="LiveId" clId="{A29715E0-70E1-48C4-98D2-0087EC1E609D}" dt="2023-03-19T04:00:39.544" v="1961" actId="26606"/>
          <ac:spMkLst>
            <pc:docMk/>
            <pc:sldMk cId="87538571" sldId="278"/>
            <ac:spMk id="131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0:39.544" v="1961" actId="26606"/>
          <ac:spMkLst>
            <pc:docMk/>
            <pc:sldMk cId="87538571" sldId="278"/>
            <ac:spMk id="133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00:22.456" v="1956" actId="26606"/>
          <ac:spMkLst>
            <pc:docMk/>
            <pc:sldMk cId="87538571" sldId="278"/>
            <ac:spMk id="164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0:22.456" v="1956" actId="26606"/>
          <ac:spMkLst>
            <pc:docMk/>
            <pc:sldMk cId="87538571" sldId="278"/>
            <ac:spMk id="166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00:25.830" v="1958" actId="26606"/>
          <ac:spMkLst>
            <pc:docMk/>
            <pc:sldMk cId="87538571" sldId="278"/>
            <ac:spMk id="194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0:25.830" v="1958" actId="26606"/>
          <ac:spMkLst>
            <pc:docMk/>
            <pc:sldMk cId="87538571" sldId="278"/>
            <ac:spMk id="195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00:39.497" v="1960" actId="26606"/>
          <ac:spMkLst>
            <pc:docMk/>
            <pc:sldMk cId="87538571" sldId="278"/>
            <ac:spMk id="217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00:39.497" v="1960" actId="26606"/>
          <ac:spMkLst>
            <pc:docMk/>
            <pc:sldMk cId="87538571" sldId="278"/>
            <ac:spMk id="218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00:39.544" v="1961" actId="26606"/>
          <ac:spMkLst>
            <pc:docMk/>
            <pc:sldMk cId="87538571" sldId="278"/>
            <ac:spMk id="223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00:39.544" v="1961" actId="26606"/>
          <ac:spMkLst>
            <pc:docMk/>
            <pc:sldMk cId="87538571" sldId="278"/>
            <ac:spMk id="224" creationId="{996DFAFB-BCE1-4BEC-82FB-D574234DEF0A}"/>
          </ac:spMkLst>
        </pc:spChg>
        <pc:grpChg chg="add del">
          <ac:chgData name="Charles Lakes" userId="ea0cd9429cdefcd6" providerId="LiveId" clId="{A29715E0-70E1-48C4-98D2-0087EC1E609D}" dt="2023-03-19T04:00:39.544" v="1961" actId="26606"/>
          <ac:grpSpMkLst>
            <pc:docMk/>
            <pc:sldMk cId="87538571" sldId="278"/>
            <ac:grpSpMk id="135" creationId="{5656314A-7360-472A-85B1-0CC7D3C5C09C}"/>
          </ac:grpSpMkLst>
        </pc:grpChg>
        <pc:grpChg chg="add del">
          <ac:chgData name="Charles Lakes" userId="ea0cd9429cdefcd6" providerId="LiveId" clId="{A29715E0-70E1-48C4-98D2-0087EC1E609D}" dt="2023-03-19T04:00:39.544" v="1961" actId="26606"/>
          <ac:grpSpMkLst>
            <pc:docMk/>
            <pc:sldMk cId="87538571" sldId="278"/>
            <ac:grpSpMk id="147" creationId="{3530084A-AE46-40C3-AEC2-05AE51DBE567}"/>
          </ac:grpSpMkLst>
        </pc:grpChg>
        <pc:grpChg chg="add del">
          <ac:chgData name="Charles Lakes" userId="ea0cd9429cdefcd6" providerId="LiveId" clId="{A29715E0-70E1-48C4-98D2-0087EC1E609D}" dt="2023-03-19T04:00:39.544" v="1961" actId="26606"/>
          <ac:grpSpMkLst>
            <pc:docMk/>
            <pc:sldMk cId="87538571" sldId="278"/>
            <ac:grpSpMk id="157" creationId="{7486C3FB-E613-42EE-BB94-C836C350912A}"/>
          </ac:grpSpMkLst>
        </pc:grpChg>
        <pc:grpChg chg="add del">
          <ac:chgData name="Charles Lakes" userId="ea0cd9429cdefcd6" providerId="LiveId" clId="{A29715E0-70E1-48C4-98D2-0087EC1E609D}" dt="2023-03-19T04:00:22.456" v="1956" actId="26606"/>
          <ac:grpSpMkLst>
            <pc:docMk/>
            <pc:sldMk cId="87538571" sldId="278"/>
            <ac:grpSpMk id="168" creationId="{33609D13-CB83-4F4B-BB01-27F01BE4E911}"/>
          </ac:grpSpMkLst>
        </pc:grpChg>
        <pc:grpChg chg="add del">
          <ac:chgData name="Charles Lakes" userId="ea0cd9429cdefcd6" providerId="LiveId" clId="{A29715E0-70E1-48C4-98D2-0087EC1E609D}" dt="2023-03-19T04:00:22.456" v="1956" actId="26606"/>
          <ac:grpSpMkLst>
            <pc:docMk/>
            <pc:sldMk cId="87538571" sldId="278"/>
            <ac:grpSpMk id="180" creationId="{FF47B612-7B2E-4A09-9B53-40BDE4350E2C}"/>
          </ac:grpSpMkLst>
        </pc:grpChg>
        <pc:grpChg chg="add del">
          <ac:chgData name="Charles Lakes" userId="ea0cd9429cdefcd6" providerId="LiveId" clId="{A29715E0-70E1-48C4-98D2-0087EC1E609D}" dt="2023-03-19T04:00:22.456" v="1956" actId="26606"/>
          <ac:grpSpMkLst>
            <pc:docMk/>
            <pc:sldMk cId="87538571" sldId="278"/>
            <ac:grpSpMk id="190" creationId="{3BC5998F-E162-4A33-9E87-01942908A7AF}"/>
          </ac:grpSpMkLst>
        </pc:grpChg>
        <pc:grpChg chg="add del">
          <ac:chgData name="Charles Lakes" userId="ea0cd9429cdefcd6" providerId="LiveId" clId="{A29715E0-70E1-48C4-98D2-0087EC1E609D}" dt="2023-03-19T04:00:25.830" v="1958" actId="26606"/>
          <ac:grpSpMkLst>
            <pc:docMk/>
            <pc:sldMk cId="87538571" sldId="278"/>
            <ac:grpSpMk id="196" creationId="{5656314A-7360-472A-85B1-0CC7D3C5C09C}"/>
          </ac:grpSpMkLst>
        </pc:grpChg>
        <pc:grpChg chg="add del">
          <ac:chgData name="Charles Lakes" userId="ea0cd9429cdefcd6" providerId="LiveId" clId="{A29715E0-70E1-48C4-98D2-0087EC1E609D}" dt="2023-03-19T04:00:25.830" v="1958" actId="26606"/>
          <ac:grpSpMkLst>
            <pc:docMk/>
            <pc:sldMk cId="87538571" sldId="278"/>
            <ac:grpSpMk id="206" creationId="{3530084A-AE46-40C3-AEC2-05AE51DBE567}"/>
          </ac:grpSpMkLst>
        </pc:grpChg>
        <pc:grpChg chg="add del">
          <ac:chgData name="Charles Lakes" userId="ea0cd9429cdefcd6" providerId="LiveId" clId="{A29715E0-70E1-48C4-98D2-0087EC1E609D}" dt="2023-03-19T04:00:25.830" v="1958" actId="26606"/>
          <ac:grpSpMkLst>
            <pc:docMk/>
            <pc:sldMk cId="87538571" sldId="278"/>
            <ac:grpSpMk id="215" creationId="{7486C3FB-E613-42EE-BB94-C836C350912A}"/>
          </ac:grpSpMkLst>
        </pc:grpChg>
        <pc:grpChg chg="add del">
          <ac:chgData name="Charles Lakes" userId="ea0cd9429cdefcd6" providerId="LiveId" clId="{A29715E0-70E1-48C4-98D2-0087EC1E609D}" dt="2023-03-19T04:00:39.497" v="1960" actId="26606"/>
          <ac:grpSpMkLst>
            <pc:docMk/>
            <pc:sldMk cId="87538571" sldId="278"/>
            <ac:grpSpMk id="219" creationId="{33609D13-CB83-4F4B-BB01-27F01BE4E911}"/>
          </ac:grpSpMkLst>
        </pc:grpChg>
        <pc:grpChg chg="add del">
          <ac:chgData name="Charles Lakes" userId="ea0cd9429cdefcd6" providerId="LiveId" clId="{A29715E0-70E1-48C4-98D2-0087EC1E609D}" dt="2023-03-19T04:00:39.497" v="1960" actId="26606"/>
          <ac:grpSpMkLst>
            <pc:docMk/>
            <pc:sldMk cId="87538571" sldId="278"/>
            <ac:grpSpMk id="220" creationId="{FF47B612-7B2E-4A09-9B53-40BDE4350E2C}"/>
          </ac:grpSpMkLst>
        </pc:grpChg>
        <pc:grpChg chg="add del">
          <ac:chgData name="Charles Lakes" userId="ea0cd9429cdefcd6" providerId="LiveId" clId="{A29715E0-70E1-48C4-98D2-0087EC1E609D}" dt="2023-03-19T04:00:39.497" v="1960" actId="26606"/>
          <ac:grpSpMkLst>
            <pc:docMk/>
            <pc:sldMk cId="87538571" sldId="278"/>
            <ac:grpSpMk id="221" creationId="{3BC5998F-E162-4A33-9E87-01942908A7AF}"/>
          </ac:grpSpMkLst>
        </pc:grpChg>
        <pc:grpChg chg="add">
          <ac:chgData name="Charles Lakes" userId="ea0cd9429cdefcd6" providerId="LiveId" clId="{A29715E0-70E1-48C4-98D2-0087EC1E609D}" dt="2023-03-19T04:00:39.544" v="1961" actId="26606"/>
          <ac:grpSpMkLst>
            <pc:docMk/>
            <pc:sldMk cId="87538571" sldId="278"/>
            <ac:grpSpMk id="225" creationId="{C58EB9D6-7434-4DCA-B246-4085B34C6886}"/>
          </ac:grpSpMkLst>
        </pc:grpChg>
        <pc:grpChg chg="add">
          <ac:chgData name="Charles Lakes" userId="ea0cd9429cdefcd6" providerId="LiveId" clId="{A29715E0-70E1-48C4-98D2-0087EC1E609D}" dt="2023-03-19T04:00:39.544" v="1961" actId="26606"/>
          <ac:grpSpMkLst>
            <pc:docMk/>
            <pc:sldMk cId="87538571" sldId="278"/>
            <ac:grpSpMk id="233" creationId="{EE033757-BE6B-4CBC-928C-EFBB96AED1DE}"/>
          </ac:grpSpMkLst>
        </pc:grpChg>
        <pc:grpChg chg="add">
          <ac:chgData name="Charles Lakes" userId="ea0cd9429cdefcd6" providerId="LiveId" clId="{A29715E0-70E1-48C4-98D2-0087EC1E609D}" dt="2023-03-19T04:00:39.544" v="1961" actId="26606"/>
          <ac:grpSpMkLst>
            <pc:docMk/>
            <pc:sldMk cId="87538571" sldId="278"/>
            <ac:grpSpMk id="235" creationId="{DAE6C312-51AE-44B6-B77B-FE0F55ABFBA9}"/>
          </ac:grpSpMkLst>
        </pc:grpChg>
        <pc:picChg chg="del">
          <ac:chgData name="Charles Lakes" userId="ea0cd9429cdefcd6" providerId="LiveId" clId="{A29715E0-70E1-48C4-98D2-0087EC1E609D}" dt="2023-03-19T03:59:52.238" v="1953" actId="478"/>
          <ac:picMkLst>
            <pc:docMk/>
            <pc:sldMk cId="87538571" sldId="278"/>
            <ac:picMk id="4" creationId="{AF518E6D-DC0C-C23A-2BD8-9A4C604E48F4}"/>
          </ac:picMkLst>
        </pc:picChg>
        <pc:picChg chg="add mod">
          <ac:chgData name="Charles Lakes" userId="ea0cd9429cdefcd6" providerId="LiveId" clId="{A29715E0-70E1-48C4-98D2-0087EC1E609D}" dt="2023-03-19T04:00:39.544" v="1961" actId="26606"/>
          <ac:picMkLst>
            <pc:docMk/>
            <pc:sldMk cId="87538571" sldId="278"/>
            <ac:picMk id="5" creationId="{2A155570-7E89-4EA7-CEF7-09743E08F17B}"/>
          </ac:picMkLst>
        </pc:picChg>
      </pc:sldChg>
      <pc:sldChg chg="addSp delSp modSp add del mod modNotesTx">
        <pc:chgData name="Charles Lakes" userId="ea0cd9429cdefcd6" providerId="LiveId" clId="{A29715E0-70E1-48C4-98D2-0087EC1E609D}" dt="2023-03-19T04:49:09.111" v="2889" actId="47"/>
        <pc:sldMkLst>
          <pc:docMk/>
          <pc:sldMk cId="1427942555" sldId="279"/>
        </pc:sldMkLst>
        <pc:spChg chg="mod">
          <ac:chgData name="Charles Lakes" userId="ea0cd9429cdefcd6" providerId="LiveId" clId="{A29715E0-70E1-48C4-98D2-0087EC1E609D}" dt="2023-03-19T04:28:59.334" v="2604" actId="26606"/>
          <ac:spMkLst>
            <pc:docMk/>
            <pc:sldMk cId="1427942555" sldId="279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19T04:28:59.334" v="2604" actId="26606"/>
          <ac:spMkLst>
            <pc:docMk/>
            <pc:sldMk cId="1427942555" sldId="279"/>
            <ac:spMk id="8" creationId="{CDDC982C-5639-7E19-EA38-9FDE6476CF2A}"/>
          </ac:spMkLst>
        </pc:spChg>
        <pc:spChg chg="del">
          <ac:chgData name="Charles Lakes" userId="ea0cd9429cdefcd6" providerId="LiveId" clId="{A29715E0-70E1-48C4-98D2-0087EC1E609D}" dt="2023-03-19T04:06:56.139" v="2527" actId="26606"/>
          <ac:spMkLst>
            <pc:docMk/>
            <pc:sldMk cId="1427942555" sldId="279"/>
            <ac:spMk id="223" creationId="{F1174801-1395-44C5-9B00-CCAC45C056E7}"/>
          </ac:spMkLst>
        </pc:spChg>
        <pc:spChg chg="del">
          <ac:chgData name="Charles Lakes" userId="ea0cd9429cdefcd6" providerId="LiveId" clId="{A29715E0-70E1-48C4-98D2-0087EC1E609D}" dt="2023-03-19T04:06:56.139" v="2527" actId="26606"/>
          <ac:spMkLst>
            <pc:docMk/>
            <pc:sldMk cId="1427942555" sldId="279"/>
            <ac:spMk id="224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4:28:59.334" v="2604" actId="26606"/>
          <ac:spMkLst>
            <pc:docMk/>
            <pc:sldMk cId="1427942555" sldId="279"/>
            <ac:spMk id="247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4:28:59.334" v="2604" actId="26606"/>
          <ac:spMkLst>
            <pc:docMk/>
            <pc:sldMk cId="1427942555" sldId="279"/>
            <ac:spMk id="249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28:59.334" v="2604" actId="26606"/>
          <ac:spMkLst>
            <pc:docMk/>
            <pc:sldMk cId="1427942555" sldId="279"/>
            <ac:spMk id="280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28:59.334" v="2604" actId="26606"/>
          <ac:spMkLst>
            <pc:docMk/>
            <pc:sldMk cId="1427942555" sldId="279"/>
            <ac:spMk id="282" creationId="{996DFAFB-BCE1-4BEC-82FB-D574234DEF0A}"/>
          </ac:spMkLst>
        </pc:spChg>
        <pc:grpChg chg="del">
          <ac:chgData name="Charles Lakes" userId="ea0cd9429cdefcd6" providerId="LiveId" clId="{A29715E0-70E1-48C4-98D2-0087EC1E609D}" dt="2023-03-19T04:06:56.139" v="2527" actId="26606"/>
          <ac:grpSpMkLst>
            <pc:docMk/>
            <pc:sldMk cId="1427942555" sldId="279"/>
            <ac:grpSpMk id="225" creationId="{C58EB9D6-7434-4DCA-B246-4085B34C6886}"/>
          </ac:grpSpMkLst>
        </pc:grpChg>
        <pc:grpChg chg="del">
          <ac:chgData name="Charles Lakes" userId="ea0cd9429cdefcd6" providerId="LiveId" clId="{A29715E0-70E1-48C4-98D2-0087EC1E609D}" dt="2023-03-19T04:06:56.139" v="2527" actId="26606"/>
          <ac:grpSpMkLst>
            <pc:docMk/>
            <pc:sldMk cId="1427942555" sldId="279"/>
            <ac:grpSpMk id="233" creationId="{EE033757-BE6B-4CBC-928C-EFBB96AED1DE}"/>
          </ac:grpSpMkLst>
        </pc:grpChg>
        <pc:grpChg chg="del">
          <ac:chgData name="Charles Lakes" userId="ea0cd9429cdefcd6" providerId="LiveId" clId="{A29715E0-70E1-48C4-98D2-0087EC1E609D}" dt="2023-03-19T04:06:56.139" v="2527" actId="26606"/>
          <ac:grpSpMkLst>
            <pc:docMk/>
            <pc:sldMk cId="1427942555" sldId="279"/>
            <ac:grpSpMk id="235" creationId="{DAE6C312-51AE-44B6-B77B-FE0F55ABFBA9}"/>
          </ac:grpSpMkLst>
        </pc:grpChg>
        <pc:grpChg chg="add del">
          <ac:chgData name="Charles Lakes" userId="ea0cd9429cdefcd6" providerId="LiveId" clId="{A29715E0-70E1-48C4-98D2-0087EC1E609D}" dt="2023-03-19T04:28:59.334" v="2604" actId="26606"/>
          <ac:grpSpMkLst>
            <pc:docMk/>
            <pc:sldMk cId="1427942555" sldId="279"/>
            <ac:grpSpMk id="251" creationId="{AAADD158-DBEF-4619-921F-66286DC85231}"/>
          </ac:grpSpMkLst>
        </pc:grpChg>
        <pc:grpChg chg="add del">
          <ac:chgData name="Charles Lakes" userId="ea0cd9429cdefcd6" providerId="LiveId" clId="{A29715E0-70E1-48C4-98D2-0087EC1E609D}" dt="2023-03-19T04:28:59.334" v="2604" actId="26606"/>
          <ac:grpSpMkLst>
            <pc:docMk/>
            <pc:sldMk cId="1427942555" sldId="279"/>
            <ac:grpSpMk id="263" creationId="{3BA20DD8-870F-4B86-8891-FE2298D59FE6}"/>
          </ac:grpSpMkLst>
        </pc:grpChg>
        <pc:grpChg chg="add del">
          <ac:chgData name="Charles Lakes" userId="ea0cd9429cdefcd6" providerId="LiveId" clId="{A29715E0-70E1-48C4-98D2-0087EC1E609D}" dt="2023-03-19T04:28:59.334" v="2604" actId="26606"/>
          <ac:grpSpMkLst>
            <pc:docMk/>
            <pc:sldMk cId="1427942555" sldId="279"/>
            <ac:grpSpMk id="273" creationId="{D8D0BCA7-5D07-40EB-956A-AA4D8F9BC939}"/>
          </ac:grpSpMkLst>
        </pc:grpChg>
        <pc:grpChg chg="add">
          <ac:chgData name="Charles Lakes" userId="ea0cd9429cdefcd6" providerId="LiveId" clId="{A29715E0-70E1-48C4-98D2-0087EC1E609D}" dt="2023-03-19T04:28:59.334" v="2604" actId="26606"/>
          <ac:grpSpMkLst>
            <pc:docMk/>
            <pc:sldMk cId="1427942555" sldId="279"/>
            <ac:grpSpMk id="284" creationId="{E4A71F22-0E43-4930-8185-0D8C17363485}"/>
          </ac:grpSpMkLst>
        </pc:grpChg>
        <pc:grpChg chg="add">
          <ac:chgData name="Charles Lakes" userId="ea0cd9429cdefcd6" providerId="LiveId" clId="{A29715E0-70E1-48C4-98D2-0087EC1E609D}" dt="2023-03-19T04:28:59.334" v="2604" actId="26606"/>
          <ac:grpSpMkLst>
            <pc:docMk/>
            <pc:sldMk cId="1427942555" sldId="279"/>
            <ac:grpSpMk id="294" creationId="{1EDF0462-C0C2-4E84-A7EA-8EE60CEFF6D8}"/>
          </ac:grpSpMkLst>
        </pc:grpChg>
        <pc:grpChg chg="add">
          <ac:chgData name="Charles Lakes" userId="ea0cd9429cdefcd6" providerId="LiveId" clId="{A29715E0-70E1-48C4-98D2-0087EC1E609D}" dt="2023-03-19T04:28:59.334" v="2604" actId="26606"/>
          <ac:grpSpMkLst>
            <pc:docMk/>
            <pc:sldMk cId="1427942555" sldId="279"/>
            <ac:grpSpMk id="298" creationId="{B798A610-8506-4BC1-8108-8E1A31CAB879}"/>
          </ac:grpSpMkLst>
        </pc:grpChg>
        <pc:picChg chg="add mod">
          <ac:chgData name="Charles Lakes" userId="ea0cd9429cdefcd6" providerId="LiveId" clId="{A29715E0-70E1-48C4-98D2-0087EC1E609D}" dt="2023-03-19T04:28:59.334" v="2604" actId="26606"/>
          <ac:picMkLst>
            <pc:docMk/>
            <pc:sldMk cId="1427942555" sldId="279"/>
            <ac:picMk id="4" creationId="{AEC57E5A-6C0D-8CDE-2AF4-20DC17571B63}"/>
          </ac:picMkLst>
        </pc:picChg>
        <pc:picChg chg="del">
          <ac:chgData name="Charles Lakes" userId="ea0cd9429cdefcd6" providerId="LiveId" clId="{A29715E0-70E1-48C4-98D2-0087EC1E609D}" dt="2023-03-19T04:02:44.968" v="1971" actId="478"/>
          <ac:picMkLst>
            <pc:docMk/>
            <pc:sldMk cId="1427942555" sldId="279"/>
            <ac:picMk id="5" creationId="{2A155570-7E89-4EA7-CEF7-09743E08F17B}"/>
          </ac:picMkLst>
        </pc:picChg>
        <pc:picChg chg="add del mod">
          <ac:chgData name="Charles Lakes" userId="ea0cd9429cdefcd6" providerId="LiveId" clId="{A29715E0-70E1-48C4-98D2-0087EC1E609D}" dt="2023-03-19T04:44:41.358" v="2883" actId="478"/>
          <ac:picMkLst>
            <pc:docMk/>
            <pc:sldMk cId="1427942555" sldId="279"/>
            <ac:picMk id="6" creationId="{FD026ED0-109B-BEEB-A890-0990345B1C6C}"/>
          </ac:picMkLst>
        </pc:picChg>
      </pc:sldChg>
      <pc:sldChg chg="addSp delSp modSp add del mod modNotesTx">
        <pc:chgData name="Charles Lakes" userId="ea0cd9429cdefcd6" providerId="LiveId" clId="{A29715E0-70E1-48C4-98D2-0087EC1E609D}" dt="2023-03-19T17:36:44.528" v="3969" actId="47"/>
        <pc:sldMkLst>
          <pc:docMk/>
          <pc:sldMk cId="2318320036" sldId="280"/>
        </pc:sldMkLst>
        <pc:spChg chg="mod">
          <ac:chgData name="Charles Lakes" userId="ea0cd9429cdefcd6" providerId="LiveId" clId="{A29715E0-70E1-48C4-98D2-0087EC1E609D}" dt="2023-03-19T04:46:14.974" v="2886" actId="26606"/>
          <ac:spMkLst>
            <pc:docMk/>
            <pc:sldMk cId="2318320036" sldId="280"/>
            <ac:spMk id="2" creationId="{C4650C02-09A6-075B-3D1F-0CFD4A689C78}"/>
          </ac:spMkLst>
        </pc:spChg>
        <pc:spChg chg="mod">
          <ac:chgData name="Charles Lakes" userId="ea0cd9429cdefcd6" providerId="LiveId" clId="{A29715E0-70E1-48C4-98D2-0087EC1E609D}" dt="2023-03-19T04:46:14.974" v="2886" actId="26606"/>
          <ac:spMkLst>
            <pc:docMk/>
            <pc:sldMk cId="2318320036" sldId="280"/>
            <ac:spMk id="8" creationId="{CDDC982C-5639-7E19-EA38-9FDE6476CF2A}"/>
          </ac:spMkLst>
        </pc:spChg>
        <pc:spChg chg="del">
          <ac:chgData name="Charles Lakes" userId="ea0cd9429cdefcd6" providerId="LiveId" clId="{A29715E0-70E1-48C4-98D2-0087EC1E609D}" dt="2023-03-19T04:46:14.974" v="2886" actId="26606"/>
          <ac:spMkLst>
            <pc:docMk/>
            <pc:sldMk cId="2318320036" sldId="280"/>
            <ac:spMk id="280" creationId="{F1174801-1395-44C5-9B00-CCAC45C056E7}"/>
          </ac:spMkLst>
        </pc:spChg>
        <pc:spChg chg="del">
          <ac:chgData name="Charles Lakes" userId="ea0cd9429cdefcd6" providerId="LiveId" clId="{A29715E0-70E1-48C4-98D2-0087EC1E609D}" dt="2023-03-19T04:46:14.974" v="2886" actId="26606"/>
          <ac:spMkLst>
            <pc:docMk/>
            <pc:sldMk cId="2318320036" sldId="280"/>
            <ac:spMk id="282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4:46:14.974" v="2886" actId="26606"/>
          <ac:spMkLst>
            <pc:docMk/>
            <pc:sldMk cId="2318320036" sldId="280"/>
            <ac:spMk id="313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4:46:14.974" v="2886" actId="26606"/>
          <ac:spMkLst>
            <pc:docMk/>
            <pc:sldMk cId="2318320036" sldId="280"/>
            <ac:spMk id="315" creationId="{996DFAFB-BCE1-4BEC-82FB-D574234DEF0A}"/>
          </ac:spMkLst>
        </pc:spChg>
        <pc:grpChg chg="del">
          <ac:chgData name="Charles Lakes" userId="ea0cd9429cdefcd6" providerId="LiveId" clId="{A29715E0-70E1-48C4-98D2-0087EC1E609D}" dt="2023-03-19T04:46:14.974" v="2886" actId="26606"/>
          <ac:grpSpMkLst>
            <pc:docMk/>
            <pc:sldMk cId="2318320036" sldId="280"/>
            <ac:grpSpMk id="284" creationId="{E4A71F22-0E43-4930-8185-0D8C17363485}"/>
          </ac:grpSpMkLst>
        </pc:grpChg>
        <pc:grpChg chg="del">
          <ac:chgData name="Charles Lakes" userId="ea0cd9429cdefcd6" providerId="LiveId" clId="{A29715E0-70E1-48C4-98D2-0087EC1E609D}" dt="2023-03-19T04:46:14.974" v="2886" actId="26606"/>
          <ac:grpSpMkLst>
            <pc:docMk/>
            <pc:sldMk cId="2318320036" sldId="280"/>
            <ac:grpSpMk id="294" creationId="{1EDF0462-C0C2-4E84-A7EA-8EE60CEFF6D8}"/>
          </ac:grpSpMkLst>
        </pc:grpChg>
        <pc:grpChg chg="del">
          <ac:chgData name="Charles Lakes" userId="ea0cd9429cdefcd6" providerId="LiveId" clId="{A29715E0-70E1-48C4-98D2-0087EC1E609D}" dt="2023-03-19T04:46:14.974" v="2886" actId="26606"/>
          <ac:grpSpMkLst>
            <pc:docMk/>
            <pc:sldMk cId="2318320036" sldId="280"/>
            <ac:grpSpMk id="298" creationId="{B798A610-8506-4BC1-8108-8E1A31CAB879}"/>
          </ac:grpSpMkLst>
        </pc:grpChg>
        <pc:grpChg chg="add">
          <ac:chgData name="Charles Lakes" userId="ea0cd9429cdefcd6" providerId="LiveId" clId="{A29715E0-70E1-48C4-98D2-0087EC1E609D}" dt="2023-03-19T04:46:14.974" v="2886" actId="26606"/>
          <ac:grpSpMkLst>
            <pc:docMk/>
            <pc:sldMk cId="2318320036" sldId="280"/>
            <ac:grpSpMk id="317" creationId="{DF6A750F-6FC0-4204-A253-9D6DF7E3B660}"/>
          </ac:grpSpMkLst>
        </pc:grpChg>
        <pc:grpChg chg="add">
          <ac:chgData name="Charles Lakes" userId="ea0cd9429cdefcd6" providerId="LiveId" clId="{A29715E0-70E1-48C4-98D2-0087EC1E609D}" dt="2023-03-19T04:46:14.974" v="2886" actId="26606"/>
          <ac:grpSpMkLst>
            <pc:docMk/>
            <pc:sldMk cId="2318320036" sldId="280"/>
            <ac:grpSpMk id="328" creationId="{17FB87E0-1465-4C12-A056-2F20F0DEC758}"/>
          </ac:grpSpMkLst>
        </pc:grpChg>
        <pc:grpChg chg="add">
          <ac:chgData name="Charles Lakes" userId="ea0cd9429cdefcd6" providerId="LiveId" clId="{A29715E0-70E1-48C4-98D2-0087EC1E609D}" dt="2023-03-19T04:46:14.974" v="2886" actId="26606"/>
          <ac:grpSpMkLst>
            <pc:docMk/>
            <pc:sldMk cId="2318320036" sldId="280"/>
            <ac:grpSpMk id="337" creationId="{4416363C-0D3B-41D3-86CF-A20A8FD52B38}"/>
          </ac:grpSpMkLst>
        </pc:grpChg>
        <pc:picChg chg="add mod">
          <ac:chgData name="Charles Lakes" userId="ea0cd9429cdefcd6" providerId="LiveId" clId="{A29715E0-70E1-48C4-98D2-0087EC1E609D}" dt="2023-03-19T04:46:14.974" v="2886" actId="26606"/>
          <ac:picMkLst>
            <pc:docMk/>
            <pc:sldMk cId="2318320036" sldId="280"/>
            <ac:picMk id="3" creationId="{662946E6-79F1-8B22-5409-399207146BE6}"/>
          </ac:picMkLst>
        </pc:picChg>
        <pc:picChg chg="mod">
          <ac:chgData name="Charles Lakes" userId="ea0cd9429cdefcd6" providerId="LiveId" clId="{A29715E0-70E1-48C4-98D2-0087EC1E609D}" dt="2023-03-19T04:48:45.071" v="2888" actId="1076"/>
          <ac:picMkLst>
            <pc:docMk/>
            <pc:sldMk cId="2318320036" sldId="280"/>
            <ac:picMk id="4" creationId="{AEC57E5A-6C0D-8CDE-2AF4-20DC17571B63}"/>
          </ac:picMkLst>
        </pc:picChg>
        <pc:picChg chg="mod ord">
          <ac:chgData name="Charles Lakes" userId="ea0cd9429cdefcd6" providerId="LiveId" clId="{A29715E0-70E1-48C4-98D2-0087EC1E609D}" dt="2023-03-19T04:46:14.974" v="2886" actId="26606"/>
          <ac:picMkLst>
            <pc:docMk/>
            <pc:sldMk cId="2318320036" sldId="280"/>
            <ac:picMk id="6" creationId="{FD026ED0-109B-BEEB-A890-0990345B1C6C}"/>
          </ac:picMkLst>
        </pc:picChg>
      </pc:sldChg>
      <pc:sldChg chg="addSp delSp modSp add mod ord modNotesTx">
        <pc:chgData name="Charles Lakes" userId="ea0cd9429cdefcd6" providerId="LiveId" clId="{A29715E0-70E1-48C4-98D2-0087EC1E609D}" dt="2023-03-19T18:02:34.787" v="5306" actId="113"/>
        <pc:sldMkLst>
          <pc:docMk/>
          <pc:sldMk cId="1384177358" sldId="281"/>
        </pc:sldMkLst>
        <pc:spChg chg="mod">
          <ac:chgData name="Charles Lakes" userId="ea0cd9429cdefcd6" providerId="LiveId" clId="{A29715E0-70E1-48C4-98D2-0087EC1E609D}" dt="2023-03-19T18:02:34.787" v="5306" actId="113"/>
          <ac:spMkLst>
            <pc:docMk/>
            <pc:sldMk cId="1384177358" sldId="281"/>
            <ac:spMk id="2" creationId="{C4650C02-09A6-075B-3D1F-0CFD4A689C78}"/>
          </ac:spMkLst>
        </pc:spChg>
        <pc:spChg chg="mod ord">
          <ac:chgData name="Charles Lakes" userId="ea0cd9429cdefcd6" providerId="LiveId" clId="{A29715E0-70E1-48C4-98D2-0087EC1E609D}" dt="2023-03-19T17:28:28.854" v="3447" actId="255"/>
          <ac:spMkLst>
            <pc:docMk/>
            <pc:sldMk cId="1384177358" sldId="281"/>
            <ac:spMk id="3" creationId="{AB3F86C7-37D0-EE93-1850-F2AC4EAC0B00}"/>
          </ac:spMkLst>
        </pc:spChg>
        <pc:spChg chg="add del mod">
          <ac:chgData name="Charles Lakes" userId="ea0cd9429cdefcd6" providerId="LiveId" clId="{A29715E0-70E1-48C4-98D2-0087EC1E609D}" dt="2023-03-19T05:36:17.932" v="3395"/>
          <ac:spMkLst>
            <pc:docMk/>
            <pc:sldMk cId="1384177358" sldId="281"/>
            <ac:spMk id="8" creationId="{212F2050-567D-55D3-0E15-A3FE604EC8BD}"/>
          </ac:spMkLst>
        </pc:spChg>
        <pc:spChg chg="add del">
          <ac:chgData name="Charles Lakes" userId="ea0cd9429cdefcd6" providerId="LiveId" clId="{A29715E0-70E1-48C4-98D2-0087EC1E609D}" dt="2023-03-19T05:32:38.042" v="3384" actId="26606"/>
          <ac:spMkLst>
            <pc:docMk/>
            <pc:sldMk cId="1384177358" sldId="281"/>
            <ac:spMk id="220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5:32:38.042" v="3384" actId="26606"/>
          <ac:spMkLst>
            <pc:docMk/>
            <pc:sldMk cId="1384177358" sldId="281"/>
            <ac:spMk id="221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5:32:16.582" v="3379" actId="26606"/>
          <ac:spMkLst>
            <pc:docMk/>
            <pc:sldMk cId="1384177358" sldId="281"/>
            <ac:spMk id="244" creationId="{247A131F-D5DE-41A5-B4CF-4F345319B40B}"/>
          </ac:spMkLst>
        </pc:spChg>
        <pc:spChg chg="add del">
          <ac:chgData name="Charles Lakes" userId="ea0cd9429cdefcd6" providerId="LiveId" clId="{A29715E0-70E1-48C4-98D2-0087EC1E609D}" dt="2023-03-19T05:32:16.582" v="3379" actId="26606"/>
          <ac:spMkLst>
            <pc:docMk/>
            <pc:sldMk cId="1384177358" sldId="281"/>
            <ac:spMk id="246" creationId="{3AF4666D-BD98-40A5-A75F-478B982010B2}"/>
          </ac:spMkLst>
        </pc:spChg>
        <pc:spChg chg="add del">
          <ac:chgData name="Charles Lakes" userId="ea0cd9429cdefcd6" providerId="LiveId" clId="{A29715E0-70E1-48C4-98D2-0087EC1E609D}" dt="2023-03-19T05:32:16.582" v="3379" actId="26606"/>
          <ac:spMkLst>
            <pc:docMk/>
            <pc:sldMk cId="1384177358" sldId="281"/>
            <ac:spMk id="248" creationId="{68680585-71F9-4721-A998-4974171D2EB4}"/>
          </ac:spMkLst>
        </pc:spChg>
        <pc:spChg chg="add del">
          <ac:chgData name="Charles Lakes" userId="ea0cd9429cdefcd6" providerId="LiveId" clId="{A29715E0-70E1-48C4-98D2-0087EC1E609D}" dt="2023-03-19T05:32:16.582" v="3379" actId="26606"/>
          <ac:spMkLst>
            <pc:docMk/>
            <pc:sldMk cId="1384177358" sldId="281"/>
            <ac:spMk id="250" creationId="{12BC95C2-2EEC-4F59-ABA8-660B0D059CCF}"/>
          </ac:spMkLst>
        </pc:spChg>
        <pc:spChg chg="add del">
          <ac:chgData name="Charles Lakes" userId="ea0cd9429cdefcd6" providerId="LiveId" clId="{A29715E0-70E1-48C4-98D2-0087EC1E609D}" dt="2023-03-19T05:32:16.582" v="3379" actId="26606"/>
          <ac:spMkLst>
            <pc:docMk/>
            <pc:sldMk cId="1384177358" sldId="281"/>
            <ac:spMk id="270" creationId="{8651CFA9-6065-4243-AC48-858E359780B1}"/>
          </ac:spMkLst>
        </pc:spChg>
        <pc:spChg chg="add del">
          <ac:chgData name="Charles Lakes" userId="ea0cd9429cdefcd6" providerId="LiveId" clId="{A29715E0-70E1-48C4-98D2-0087EC1E609D}" dt="2023-03-19T05:32:16.582" v="3379" actId="26606"/>
          <ac:spMkLst>
            <pc:docMk/>
            <pc:sldMk cId="1384177358" sldId="281"/>
            <ac:spMk id="272" creationId="{37962AE0-6A1C-4B76-9D52-10E5E6D7D3BB}"/>
          </ac:spMkLst>
        </pc:spChg>
        <pc:spChg chg="add del">
          <ac:chgData name="Charles Lakes" userId="ea0cd9429cdefcd6" providerId="LiveId" clId="{A29715E0-70E1-48C4-98D2-0087EC1E609D}" dt="2023-03-19T05:32:29.590" v="3381" actId="26606"/>
          <ac:spMkLst>
            <pc:docMk/>
            <pc:sldMk cId="1384177358" sldId="281"/>
            <ac:spMk id="295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5:32:29.590" v="3381" actId="26606"/>
          <ac:spMkLst>
            <pc:docMk/>
            <pc:sldMk cId="1384177358" sldId="281"/>
            <ac:spMk id="296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5:32:37.963" v="3383" actId="26606"/>
          <ac:spMkLst>
            <pc:docMk/>
            <pc:sldMk cId="1384177358" sldId="281"/>
            <ac:spMk id="315" creationId="{247A131F-D5DE-41A5-B4CF-4F345319B40B}"/>
          </ac:spMkLst>
        </pc:spChg>
        <pc:spChg chg="add del">
          <ac:chgData name="Charles Lakes" userId="ea0cd9429cdefcd6" providerId="LiveId" clId="{A29715E0-70E1-48C4-98D2-0087EC1E609D}" dt="2023-03-19T05:32:37.963" v="3383" actId="26606"/>
          <ac:spMkLst>
            <pc:docMk/>
            <pc:sldMk cId="1384177358" sldId="281"/>
            <ac:spMk id="316" creationId="{3AF4666D-BD98-40A5-A75F-478B982010B2}"/>
          </ac:spMkLst>
        </pc:spChg>
        <pc:spChg chg="add del">
          <ac:chgData name="Charles Lakes" userId="ea0cd9429cdefcd6" providerId="LiveId" clId="{A29715E0-70E1-48C4-98D2-0087EC1E609D}" dt="2023-03-19T05:32:37.963" v="3383" actId="26606"/>
          <ac:spMkLst>
            <pc:docMk/>
            <pc:sldMk cId="1384177358" sldId="281"/>
            <ac:spMk id="317" creationId="{68680585-71F9-4721-A998-4974171D2EB4}"/>
          </ac:spMkLst>
        </pc:spChg>
        <pc:spChg chg="add del">
          <ac:chgData name="Charles Lakes" userId="ea0cd9429cdefcd6" providerId="LiveId" clId="{A29715E0-70E1-48C4-98D2-0087EC1E609D}" dt="2023-03-19T05:32:37.963" v="3383" actId="26606"/>
          <ac:spMkLst>
            <pc:docMk/>
            <pc:sldMk cId="1384177358" sldId="281"/>
            <ac:spMk id="318" creationId="{12BC95C2-2EEC-4F59-ABA8-660B0D059CCF}"/>
          </ac:spMkLst>
        </pc:spChg>
        <pc:spChg chg="add del">
          <ac:chgData name="Charles Lakes" userId="ea0cd9429cdefcd6" providerId="LiveId" clId="{A29715E0-70E1-48C4-98D2-0087EC1E609D}" dt="2023-03-19T05:32:37.963" v="3383" actId="26606"/>
          <ac:spMkLst>
            <pc:docMk/>
            <pc:sldMk cId="1384177358" sldId="281"/>
            <ac:spMk id="321" creationId="{8651CFA9-6065-4243-AC48-858E359780B1}"/>
          </ac:spMkLst>
        </pc:spChg>
        <pc:spChg chg="add del">
          <ac:chgData name="Charles Lakes" userId="ea0cd9429cdefcd6" providerId="LiveId" clId="{A29715E0-70E1-48C4-98D2-0087EC1E609D}" dt="2023-03-19T05:32:37.963" v="3383" actId="26606"/>
          <ac:spMkLst>
            <pc:docMk/>
            <pc:sldMk cId="1384177358" sldId="281"/>
            <ac:spMk id="322" creationId="{37962AE0-6A1C-4B76-9D52-10E5E6D7D3BB}"/>
          </ac:spMkLst>
        </pc:spChg>
        <pc:spChg chg="add del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326" creationId="{247A131F-D5DE-41A5-B4CF-4F345319B40B}"/>
          </ac:spMkLst>
        </pc:spChg>
        <pc:spChg chg="add del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327" creationId="{3AF4666D-BD98-40A5-A75F-478B982010B2}"/>
          </ac:spMkLst>
        </pc:spChg>
        <pc:spChg chg="add del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328" creationId="{68680585-71F9-4721-A998-4974171D2EB4}"/>
          </ac:spMkLst>
        </pc:spChg>
        <pc:spChg chg="add del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329" creationId="{12BC95C2-2EEC-4F59-ABA8-660B0D059CCF}"/>
          </ac:spMkLst>
        </pc:spChg>
        <pc:spChg chg="add del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346" creationId="{8651CFA9-6065-4243-AC48-858E359780B1}"/>
          </ac:spMkLst>
        </pc:spChg>
        <pc:spChg chg="add del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347" creationId="{37962AE0-6A1C-4B76-9D52-10E5E6D7D3BB}"/>
          </ac:spMkLst>
        </pc:spChg>
        <pc:spChg chg="add del">
          <ac:chgData name="Charles Lakes" userId="ea0cd9429cdefcd6" providerId="LiveId" clId="{A29715E0-70E1-48C4-98D2-0087EC1E609D}" dt="2023-03-19T05:34:14.485" v="3387" actId="26606"/>
          <ac:spMkLst>
            <pc:docMk/>
            <pc:sldMk cId="1384177358" sldId="281"/>
            <ac:spMk id="370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5:34:14.485" v="3387" actId="26606"/>
          <ac:spMkLst>
            <pc:docMk/>
            <pc:sldMk cId="1384177358" sldId="281"/>
            <ac:spMk id="372" creationId="{996DFAFB-BCE1-4BEC-82FB-D574234DEF0A}"/>
          </ac:spMkLst>
        </pc:spChg>
        <pc:spChg chg="add del">
          <ac:chgData name="Charles Lakes" userId="ea0cd9429cdefcd6" providerId="LiveId" clId="{A29715E0-70E1-48C4-98D2-0087EC1E609D}" dt="2023-03-19T05:34:25.227" v="3389" actId="26606"/>
          <ac:spMkLst>
            <pc:docMk/>
            <pc:sldMk cId="1384177358" sldId="281"/>
            <ac:spMk id="403" creationId="{F1174801-1395-44C5-9B00-CCAC45C056E7}"/>
          </ac:spMkLst>
        </pc:spChg>
        <pc:spChg chg="add del">
          <ac:chgData name="Charles Lakes" userId="ea0cd9429cdefcd6" providerId="LiveId" clId="{A29715E0-70E1-48C4-98D2-0087EC1E609D}" dt="2023-03-19T05:34:25.227" v="3389" actId="26606"/>
          <ac:spMkLst>
            <pc:docMk/>
            <pc:sldMk cId="1384177358" sldId="281"/>
            <ac:spMk id="404" creationId="{996DFAFB-BCE1-4BEC-82FB-D574234DEF0A}"/>
          </ac:spMkLst>
        </pc:spChg>
        <pc:spChg chg="add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420" creationId="{F1174801-1395-44C5-9B00-CCAC45C056E7}"/>
          </ac:spMkLst>
        </pc:spChg>
        <pc:spChg chg="add">
          <ac:chgData name="Charles Lakes" userId="ea0cd9429cdefcd6" providerId="LiveId" clId="{A29715E0-70E1-48C4-98D2-0087EC1E609D}" dt="2023-03-19T05:34:25.259" v="3390" actId="26606"/>
          <ac:spMkLst>
            <pc:docMk/>
            <pc:sldMk cId="1384177358" sldId="281"/>
            <ac:spMk id="421" creationId="{996DFAFB-BCE1-4BEC-82FB-D574234DEF0A}"/>
          </ac:spMkLst>
        </pc:spChg>
        <pc:grpChg chg="add del">
          <ac:chgData name="Charles Lakes" userId="ea0cd9429cdefcd6" providerId="LiveId" clId="{A29715E0-70E1-48C4-98D2-0087EC1E609D}" dt="2023-03-19T05:32:38.042" v="3384" actId="26606"/>
          <ac:grpSpMkLst>
            <pc:docMk/>
            <pc:sldMk cId="1384177358" sldId="281"/>
            <ac:grpSpMk id="222" creationId="{C58EB9D6-7434-4DCA-B246-4085B34C6886}"/>
          </ac:grpSpMkLst>
        </pc:grpChg>
        <pc:grpChg chg="add del">
          <ac:chgData name="Charles Lakes" userId="ea0cd9429cdefcd6" providerId="LiveId" clId="{A29715E0-70E1-48C4-98D2-0087EC1E609D}" dt="2023-03-19T05:32:38.042" v="3384" actId="26606"/>
          <ac:grpSpMkLst>
            <pc:docMk/>
            <pc:sldMk cId="1384177358" sldId="281"/>
            <ac:grpSpMk id="229" creationId="{EE033757-BE6B-4CBC-928C-EFBB96AED1DE}"/>
          </ac:grpSpMkLst>
        </pc:grpChg>
        <pc:grpChg chg="add del">
          <ac:chgData name="Charles Lakes" userId="ea0cd9429cdefcd6" providerId="LiveId" clId="{A29715E0-70E1-48C4-98D2-0087EC1E609D}" dt="2023-03-19T05:32:38.042" v="3384" actId="26606"/>
          <ac:grpSpMkLst>
            <pc:docMk/>
            <pc:sldMk cId="1384177358" sldId="281"/>
            <ac:grpSpMk id="231" creationId="{DAE6C312-51AE-44B6-B77B-FE0F55ABFBA9}"/>
          </ac:grpSpMkLst>
        </pc:grpChg>
        <pc:grpChg chg="add del">
          <ac:chgData name="Charles Lakes" userId="ea0cd9429cdefcd6" providerId="LiveId" clId="{A29715E0-70E1-48C4-98D2-0087EC1E609D}" dt="2023-03-19T05:32:16.582" v="3379" actId="26606"/>
          <ac:grpSpMkLst>
            <pc:docMk/>
            <pc:sldMk cId="1384177358" sldId="281"/>
            <ac:grpSpMk id="252" creationId="{03E9870D-4BBA-43AF-8D44-BBADF020CFF6}"/>
          </ac:grpSpMkLst>
        </pc:grpChg>
        <pc:grpChg chg="add del">
          <ac:chgData name="Charles Lakes" userId="ea0cd9429cdefcd6" providerId="LiveId" clId="{A29715E0-70E1-48C4-98D2-0087EC1E609D}" dt="2023-03-19T05:32:16.582" v="3379" actId="26606"/>
          <ac:grpSpMkLst>
            <pc:docMk/>
            <pc:sldMk cId="1384177358" sldId="281"/>
            <ac:grpSpMk id="261" creationId="{C3279E8D-2BAA-4CB1-834B-09FADD54DE56}"/>
          </ac:grpSpMkLst>
        </pc:grpChg>
        <pc:grpChg chg="add del">
          <ac:chgData name="Charles Lakes" userId="ea0cd9429cdefcd6" providerId="LiveId" clId="{A29715E0-70E1-48C4-98D2-0087EC1E609D}" dt="2023-03-19T05:32:16.582" v="3379" actId="26606"/>
          <ac:grpSpMkLst>
            <pc:docMk/>
            <pc:sldMk cId="1384177358" sldId="281"/>
            <ac:grpSpMk id="274" creationId="{F6785776-5380-4891-92F9-7E965405EA33}"/>
          </ac:grpSpMkLst>
        </pc:grpChg>
        <pc:grpChg chg="add del">
          <ac:chgData name="Charles Lakes" userId="ea0cd9429cdefcd6" providerId="LiveId" clId="{A29715E0-70E1-48C4-98D2-0087EC1E609D}" dt="2023-03-19T05:32:16.582" v="3379" actId="26606"/>
          <ac:grpSpMkLst>
            <pc:docMk/>
            <pc:sldMk cId="1384177358" sldId="281"/>
            <ac:grpSpMk id="284" creationId="{406EA929-3846-47F7-B510-0F74DED13875}"/>
          </ac:grpSpMkLst>
        </pc:grpChg>
        <pc:grpChg chg="add del">
          <ac:chgData name="Charles Lakes" userId="ea0cd9429cdefcd6" providerId="LiveId" clId="{A29715E0-70E1-48C4-98D2-0087EC1E609D}" dt="2023-03-19T05:32:29.590" v="3381" actId="26606"/>
          <ac:grpSpMkLst>
            <pc:docMk/>
            <pc:sldMk cId="1384177358" sldId="281"/>
            <ac:grpSpMk id="297" creationId="{7FC895C9-79FE-43E8-A87E-8304DA93A875}"/>
          </ac:grpSpMkLst>
        </pc:grpChg>
        <pc:grpChg chg="add del">
          <ac:chgData name="Charles Lakes" userId="ea0cd9429cdefcd6" providerId="LiveId" clId="{A29715E0-70E1-48C4-98D2-0087EC1E609D}" dt="2023-03-19T05:32:29.590" v="3381" actId="26606"/>
          <ac:grpSpMkLst>
            <pc:docMk/>
            <pc:sldMk cId="1384177358" sldId="281"/>
            <ac:grpSpMk id="304" creationId="{648AC293-747D-47C4-9B5B-EB0624E58F2C}"/>
          </ac:grpSpMkLst>
        </pc:grpChg>
        <pc:grpChg chg="add del">
          <ac:chgData name="Charles Lakes" userId="ea0cd9429cdefcd6" providerId="LiveId" clId="{A29715E0-70E1-48C4-98D2-0087EC1E609D}" dt="2023-03-19T05:32:29.590" v="3381" actId="26606"/>
          <ac:grpSpMkLst>
            <pc:docMk/>
            <pc:sldMk cId="1384177358" sldId="281"/>
            <ac:grpSpMk id="306" creationId="{41839D76-8014-4A87-878E-D7706BAEF280}"/>
          </ac:grpSpMkLst>
        </pc:grpChg>
        <pc:grpChg chg="add del">
          <ac:chgData name="Charles Lakes" userId="ea0cd9429cdefcd6" providerId="LiveId" clId="{A29715E0-70E1-48C4-98D2-0087EC1E609D}" dt="2023-03-19T05:32:37.963" v="3383" actId="26606"/>
          <ac:grpSpMkLst>
            <pc:docMk/>
            <pc:sldMk cId="1384177358" sldId="281"/>
            <ac:grpSpMk id="319" creationId="{03E9870D-4BBA-43AF-8D44-BBADF020CFF6}"/>
          </ac:grpSpMkLst>
        </pc:grpChg>
        <pc:grpChg chg="add del">
          <ac:chgData name="Charles Lakes" userId="ea0cd9429cdefcd6" providerId="LiveId" clId="{A29715E0-70E1-48C4-98D2-0087EC1E609D}" dt="2023-03-19T05:32:37.963" v="3383" actId="26606"/>
          <ac:grpSpMkLst>
            <pc:docMk/>
            <pc:sldMk cId="1384177358" sldId="281"/>
            <ac:grpSpMk id="320" creationId="{C3279E8D-2BAA-4CB1-834B-09FADD54DE56}"/>
          </ac:grpSpMkLst>
        </pc:grpChg>
        <pc:grpChg chg="add del">
          <ac:chgData name="Charles Lakes" userId="ea0cd9429cdefcd6" providerId="LiveId" clId="{A29715E0-70E1-48C4-98D2-0087EC1E609D}" dt="2023-03-19T05:32:37.963" v="3383" actId="26606"/>
          <ac:grpSpMkLst>
            <pc:docMk/>
            <pc:sldMk cId="1384177358" sldId="281"/>
            <ac:grpSpMk id="323" creationId="{F6785776-5380-4891-92F9-7E965405EA33}"/>
          </ac:grpSpMkLst>
        </pc:grpChg>
        <pc:grpChg chg="add del">
          <ac:chgData name="Charles Lakes" userId="ea0cd9429cdefcd6" providerId="LiveId" clId="{A29715E0-70E1-48C4-98D2-0087EC1E609D}" dt="2023-03-19T05:32:37.963" v="3383" actId="26606"/>
          <ac:grpSpMkLst>
            <pc:docMk/>
            <pc:sldMk cId="1384177358" sldId="281"/>
            <ac:grpSpMk id="324" creationId="{406EA929-3846-47F7-B510-0F74DED13875}"/>
          </ac:grpSpMkLst>
        </pc:grpChg>
        <pc:grpChg chg="add del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330" creationId="{03E9870D-4BBA-43AF-8D44-BBADF020CFF6}"/>
          </ac:grpSpMkLst>
        </pc:grpChg>
        <pc:grpChg chg="add del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338" creationId="{C3279E8D-2BAA-4CB1-834B-09FADD54DE56}"/>
          </ac:grpSpMkLst>
        </pc:grpChg>
        <pc:grpChg chg="add del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348" creationId="{53FF397C-0BA2-4832-BF04-9DC9A075E425}"/>
          </ac:grpSpMkLst>
        </pc:grpChg>
        <pc:grpChg chg="add del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357" creationId="{3D0D64BB-A877-435E-8447-C893326AC71F}"/>
          </ac:grpSpMkLst>
        </pc:grpChg>
        <pc:grpChg chg="add del">
          <ac:chgData name="Charles Lakes" userId="ea0cd9429cdefcd6" providerId="LiveId" clId="{A29715E0-70E1-48C4-98D2-0087EC1E609D}" dt="2023-03-19T05:34:14.485" v="3387" actId="26606"/>
          <ac:grpSpMkLst>
            <pc:docMk/>
            <pc:sldMk cId="1384177358" sldId="281"/>
            <ac:grpSpMk id="374" creationId="{16392897-6E4E-416D-ABD4-49F21760BCE3}"/>
          </ac:grpSpMkLst>
        </pc:grpChg>
        <pc:grpChg chg="add del">
          <ac:chgData name="Charles Lakes" userId="ea0cd9429cdefcd6" providerId="LiveId" clId="{A29715E0-70E1-48C4-98D2-0087EC1E609D}" dt="2023-03-19T05:34:14.485" v="3387" actId="26606"/>
          <ac:grpSpMkLst>
            <pc:docMk/>
            <pc:sldMk cId="1384177358" sldId="281"/>
            <ac:grpSpMk id="384" creationId="{2EE23C12-9C87-46CE-A2D2-0B4CA1ABA869}"/>
          </ac:grpSpMkLst>
        </pc:grpChg>
        <pc:grpChg chg="add del">
          <ac:chgData name="Charles Lakes" userId="ea0cd9429cdefcd6" providerId="LiveId" clId="{A29715E0-70E1-48C4-98D2-0087EC1E609D}" dt="2023-03-19T05:34:25.227" v="3389" actId="26606"/>
          <ac:grpSpMkLst>
            <pc:docMk/>
            <pc:sldMk cId="1384177358" sldId="281"/>
            <ac:grpSpMk id="385" creationId="{4962E681-2F4B-4903-9942-C77B13A81F10}"/>
          </ac:grpSpMkLst>
        </pc:grpChg>
        <pc:grpChg chg="add del">
          <ac:chgData name="Charles Lakes" userId="ea0cd9429cdefcd6" providerId="LiveId" clId="{A29715E0-70E1-48C4-98D2-0087EC1E609D}" dt="2023-03-19T05:34:14.485" v="3387" actId="26606"/>
          <ac:grpSpMkLst>
            <pc:docMk/>
            <pc:sldMk cId="1384177358" sldId="281"/>
            <ac:grpSpMk id="388" creationId="{B1B80FC1-4BA3-416A-A8A3-8D83246CCB28}"/>
          </ac:grpSpMkLst>
        </pc:grpChg>
        <pc:grpChg chg="add del">
          <ac:chgData name="Charles Lakes" userId="ea0cd9429cdefcd6" providerId="LiveId" clId="{A29715E0-70E1-48C4-98D2-0087EC1E609D}" dt="2023-03-19T05:34:14.485" v="3387" actId="26606"/>
          <ac:grpSpMkLst>
            <pc:docMk/>
            <pc:sldMk cId="1384177358" sldId="281"/>
            <ac:grpSpMk id="392" creationId="{1062E649-862A-44BD-8BA9-FA4722287E33}"/>
          </ac:grpSpMkLst>
        </pc:grpChg>
        <pc:grpChg chg="add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396" creationId="{4DB3D4F8-87E9-472C-B15A-48AA574FB17D}"/>
          </ac:grpSpMkLst>
        </pc:grpChg>
        <pc:grpChg chg="add del">
          <ac:chgData name="Charles Lakes" userId="ea0cd9429cdefcd6" providerId="LiveId" clId="{A29715E0-70E1-48C4-98D2-0087EC1E609D}" dt="2023-03-19T05:34:25.227" v="3389" actId="26606"/>
          <ac:grpSpMkLst>
            <pc:docMk/>
            <pc:sldMk cId="1384177358" sldId="281"/>
            <ac:grpSpMk id="405" creationId="{DC909108-F42E-42CB-A99C-D90DAB8794FD}"/>
          </ac:grpSpMkLst>
        </pc:grpChg>
        <pc:grpChg chg="add del">
          <ac:chgData name="Charles Lakes" userId="ea0cd9429cdefcd6" providerId="LiveId" clId="{A29715E0-70E1-48C4-98D2-0087EC1E609D}" dt="2023-03-19T05:34:25.227" v="3389" actId="26606"/>
          <ac:grpSpMkLst>
            <pc:docMk/>
            <pc:sldMk cId="1384177358" sldId="281"/>
            <ac:grpSpMk id="416" creationId="{B1667827-94D5-448C-A93D-841EC47A3AC3}"/>
          </ac:grpSpMkLst>
        </pc:grpChg>
        <pc:grpChg chg="add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422" creationId="{C90157A6-AA58-4585-AC90-747CDDF1293D}"/>
          </ac:grpSpMkLst>
        </pc:grpChg>
        <pc:grpChg chg="add">
          <ac:chgData name="Charles Lakes" userId="ea0cd9429cdefcd6" providerId="LiveId" clId="{A29715E0-70E1-48C4-98D2-0087EC1E609D}" dt="2023-03-19T05:34:25.259" v="3390" actId="26606"/>
          <ac:grpSpMkLst>
            <pc:docMk/>
            <pc:sldMk cId="1384177358" sldId="281"/>
            <ac:grpSpMk id="425" creationId="{53C7DA97-7397-4BA5-914D-37B39F9CF0D7}"/>
          </ac:grpSpMkLst>
        </pc:grpChg>
        <pc:picChg chg="add mod ord">
          <ac:chgData name="Charles Lakes" userId="ea0cd9429cdefcd6" providerId="LiveId" clId="{A29715E0-70E1-48C4-98D2-0087EC1E609D}" dt="2023-03-19T05:34:25.259" v="3390" actId="26606"/>
          <ac:picMkLst>
            <pc:docMk/>
            <pc:sldMk cId="1384177358" sldId="281"/>
            <ac:picMk id="5" creationId="{02C15E06-914A-38FB-28B7-3D4A31A3534F}"/>
          </ac:picMkLst>
        </pc:picChg>
        <pc:picChg chg="add mod ord">
          <ac:chgData name="Charles Lakes" userId="ea0cd9429cdefcd6" providerId="LiveId" clId="{A29715E0-70E1-48C4-98D2-0087EC1E609D}" dt="2023-03-19T05:34:25.259" v="3390" actId="26606"/>
          <ac:picMkLst>
            <pc:docMk/>
            <pc:sldMk cId="1384177358" sldId="281"/>
            <ac:picMk id="7" creationId="{194A7882-CF49-893D-E450-2F66EA03CF61}"/>
          </ac:picMkLst>
        </pc:picChg>
        <pc:picChg chg="del">
          <ac:chgData name="Charles Lakes" userId="ea0cd9429cdefcd6" providerId="LiveId" clId="{A29715E0-70E1-48C4-98D2-0087EC1E609D}" dt="2023-03-19T05:29:08.206" v="3338" actId="478"/>
          <ac:picMkLst>
            <pc:docMk/>
            <pc:sldMk cId="1384177358" sldId="281"/>
            <ac:picMk id="10" creationId="{6FC4B301-169F-CA50-5B09-344C82EAA985}"/>
          </ac:picMkLst>
        </pc:picChg>
      </pc:sldChg>
      <pc:sldChg chg="delSp modSp add del mod">
        <pc:chgData name="Charles Lakes" userId="ea0cd9429cdefcd6" providerId="LiveId" clId="{A29715E0-70E1-48C4-98D2-0087EC1E609D}" dt="2023-03-19T05:28:03.620" v="3333" actId="47"/>
        <pc:sldMkLst>
          <pc:docMk/>
          <pc:sldMk cId="3375567947" sldId="281"/>
        </pc:sldMkLst>
        <pc:spChg chg="mod">
          <ac:chgData name="Charles Lakes" userId="ea0cd9429cdefcd6" providerId="LiveId" clId="{A29715E0-70E1-48C4-98D2-0087EC1E609D}" dt="2023-03-19T05:27:56.649" v="3332" actId="20577"/>
          <ac:spMkLst>
            <pc:docMk/>
            <pc:sldMk cId="3375567947" sldId="281"/>
            <ac:spMk id="2" creationId="{C4650C02-09A6-075B-3D1F-0CFD4A689C78}"/>
          </ac:spMkLst>
        </pc:spChg>
        <pc:picChg chg="del">
          <ac:chgData name="Charles Lakes" userId="ea0cd9429cdefcd6" providerId="LiveId" clId="{A29715E0-70E1-48C4-98D2-0087EC1E609D}" dt="2023-03-19T05:27:51.134" v="3325" actId="478"/>
          <ac:picMkLst>
            <pc:docMk/>
            <pc:sldMk cId="3375567947" sldId="281"/>
            <ac:picMk id="5" creationId="{F222AF80-85C1-D71A-3E2F-C2601C42ADF5}"/>
          </ac:picMkLst>
        </pc:picChg>
      </pc:sldChg>
      <pc:sldChg chg="add setBg">
        <pc:chgData name="Charles Lakes" userId="ea0cd9429cdefcd6" providerId="LiveId" clId="{A29715E0-70E1-48C4-98D2-0087EC1E609D}" dt="2023-03-25T12:55:10.727" v="5712"/>
        <pc:sldMkLst>
          <pc:docMk/>
          <pc:sldMk cId="2926973612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390E1C-FEBB-488A-B132-11E9D798E56C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609D71-24CC-4DCB-99E7-78516B819551}">
      <dgm:prSet/>
      <dgm:spPr/>
      <dgm:t>
        <a:bodyPr/>
        <a:lstStyle/>
        <a:p>
          <a:r>
            <a:rPr lang="en-US">
              <a:latin typeface="+mj-lt"/>
            </a:rPr>
            <a:t>Who</a:t>
          </a:r>
        </a:p>
      </dgm:t>
    </dgm:pt>
    <dgm:pt modelId="{44A38794-FF2B-44B0-A8A7-8681BBB37DDF}" type="parTrans" cxnId="{20375A55-07CA-4CD3-A40A-3C037FA23B72}">
      <dgm:prSet/>
      <dgm:spPr/>
      <dgm:t>
        <a:bodyPr/>
        <a:lstStyle/>
        <a:p>
          <a:endParaRPr lang="en-US"/>
        </a:p>
      </dgm:t>
    </dgm:pt>
    <dgm:pt modelId="{17647106-34CE-45D1-985C-60C18D5B7933}" type="sibTrans" cxnId="{20375A55-07CA-4CD3-A40A-3C037FA23B72}">
      <dgm:prSet/>
      <dgm:spPr/>
      <dgm:t>
        <a:bodyPr/>
        <a:lstStyle/>
        <a:p>
          <a:endParaRPr lang="en-US"/>
        </a:p>
      </dgm:t>
    </dgm:pt>
    <dgm:pt modelId="{ED24C7BD-714C-42B7-A9A7-EEEE0EFC639D}">
      <dgm:prSet/>
      <dgm:spPr/>
      <dgm:t>
        <a:bodyPr/>
        <a:lstStyle/>
        <a:p>
          <a:r>
            <a:rPr lang="en-US" dirty="0">
              <a:latin typeface="+mj-lt"/>
            </a:rPr>
            <a:t>What</a:t>
          </a:r>
        </a:p>
      </dgm:t>
    </dgm:pt>
    <dgm:pt modelId="{32626AF7-C3FB-4302-B42F-53FB6BE6CCC0}" type="parTrans" cxnId="{79B94F59-1685-4269-B5EF-F69CD0C178CC}">
      <dgm:prSet/>
      <dgm:spPr/>
      <dgm:t>
        <a:bodyPr/>
        <a:lstStyle/>
        <a:p>
          <a:endParaRPr lang="en-US"/>
        </a:p>
      </dgm:t>
    </dgm:pt>
    <dgm:pt modelId="{12ED440E-2A1F-47C3-8808-2B6FD91437A9}" type="sibTrans" cxnId="{79B94F59-1685-4269-B5EF-F69CD0C178CC}">
      <dgm:prSet/>
      <dgm:spPr/>
      <dgm:t>
        <a:bodyPr/>
        <a:lstStyle/>
        <a:p>
          <a:endParaRPr lang="en-US"/>
        </a:p>
      </dgm:t>
    </dgm:pt>
    <dgm:pt modelId="{8E6FEE1C-10FA-4F16-B6B0-748DF3F7E0E0}">
      <dgm:prSet/>
      <dgm:spPr/>
      <dgm:t>
        <a:bodyPr/>
        <a:lstStyle/>
        <a:p>
          <a:r>
            <a:rPr lang="en-US">
              <a:latin typeface="+mj-lt"/>
            </a:rPr>
            <a:t>Why</a:t>
          </a:r>
        </a:p>
      </dgm:t>
    </dgm:pt>
    <dgm:pt modelId="{90D2D50C-0CD6-4FDD-B274-DFD429ECD850}" type="parTrans" cxnId="{9F4227B8-2F4B-4FC3-8FD9-1C518EA93D63}">
      <dgm:prSet/>
      <dgm:spPr/>
      <dgm:t>
        <a:bodyPr/>
        <a:lstStyle/>
        <a:p>
          <a:endParaRPr lang="en-US"/>
        </a:p>
      </dgm:t>
    </dgm:pt>
    <dgm:pt modelId="{8556EF24-F1E3-4347-AE55-556FA881058C}" type="sibTrans" cxnId="{9F4227B8-2F4B-4FC3-8FD9-1C518EA93D63}">
      <dgm:prSet/>
      <dgm:spPr/>
      <dgm:t>
        <a:bodyPr/>
        <a:lstStyle/>
        <a:p>
          <a:endParaRPr lang="en-US"/>
        </a:p>
      </dgm:t>
    </dgm:pt>
    <dgm:pt modelId="{56F007E0-EF77-4510-9241-FF14FD70CCC9}">
      <dgm:prSet/>
      <dgm:spPr/>
      <dgm:t>
        <a:bodyPr/>
        <a:lstStyle/>
        <a:p>
          <a:r>
            <a:rPr lang="en-US" dirty="0">
              <a:latin typeface="+mj-lt"/>
            </a:rPr>
            <a:t>When</a:t>
          </a:r>
        </a:p>
      </dgm:t>
    </dgm:pt>
    <dgm:pt modelId="{623DB1F7-DE38-4DE0-8CFB-DCD15D40CEA5}" type="parTrans" cxnId="{4B58CA64-4AB1-4CF8-96B1-1D0F1F6FDC42}">
      <dgm:prSet/>
      <dgm:spPr/>
      <dgm:t>
        <a:bodyPr/>
        <a:lstStyle/>
        <a:p>
          <a:endParaRPr lang="en-US"/>
        </a:p>
      </dgm:t>
    </dgm:pt>
    <dgm:pt modelId="{AE124C29-1962-4421-BCAA-CEEB5A325453}" type="sibTrans" cxnId="{4B58CA64-4AB1-4CF8-96B1-1D0F1F6FDC42}">
      <dgm:prSet/>
      <dgm:spPr/>
      <dgm:t>
        <a:bodyPr/>
        <a:lstStyle/>
        <a:p>
          <a:endParaRPr lang="en-US"/>
        </a:p>
      </dgm:t>
    </dgm:pt>
    <dgm:pt modelId="{20186FB4-FEEB-4FF6-8D40-D0F7032049F7}">
      <dgm:prSet/>
      <dgm:spPr/>
      <dgm:t>
        <a:bodyPr/>
        <a:lstStyle/>
        <a:p>
          <a:r>
            <a:rPr lang="en-US" dirty="0">
              <a:latin typeface="+mj-lt"/>
            </a:rPr>
            <a:t>Where</a:t>
          </a:r>
        </a:p>
      </dgm:t>
    </dgm:pt>
    <dgm:pt modelId="{00EC7232-F693-4D56-AB80-FAC37222DF1A}" type="parTrans" cxnId="{95A5EE68-EF75-4B4E-BDCC-3DA56D45F877}">
      <dgm:prSet/>
      <dgm:spPr/>
      <dgm:t>
        <a:bodyPr/>
        <a:lstStyle/>
        <a:p>
          <a:endParaRPr lang="en-US"/>
        </a:p>
      </dgm:t>
    </dgm:pt>
    <dgm:pt modelId="{40B9FF13-D5D2-4B8A-9B6E-0720B20E9227}" type="sibTrans" cxnId="{95A5EE68-EF75-4B4E-BDCC-3DA56D45F877}">
      <dgm:prSet/>
      <dgm:spPr/>
      <dgm:t>
        <a:bodyPr/>
        <a:lstStyle/>
        <a:p>
          <a:endParaRPr lang="en-US"/>
        </a:p>
      </dgm:t>
    </dgm:pt>
    <dgm:pt modelId="{B4AC059F-FDF6-4268-8479-89C21A590E98}" type="pres">
      <dgm:prSet presAssocID="{BD390E1C-FEBB-488A-B132-11E9D798E56C}" presName="vert0" presStyleCnt="0">
        <dgm:presLayoutVars>
          <dgm:dir/>
          <dgm:animOne val="branch"/>
          <dgm:animLvl val="lvl"/>
        </dgm:presLayoutVars>
      </dgm:prSet>
      <dgm:spPr/>
    </dgm:pt>
    <dgm:pt modelId="{A1A9E740-BE2A-427E-8EE3-A6C480AFFF89}" type="pres">
      <dgm:prSet presAssocID="{7E609D71-24CC-4DCB-99E7-78516B819551}" presName="thickLine" presStyleLbl="alignNode1" presStyleIdx="0" presStyleCnt="5"/>
      <dgm:spPr/>
    </dgm:pt>
    <dgm:pt modelId="{C4AF5ACA-2A65-42CE-8DCE-9FC35E0DA42B}" type="pres">
      <dgm:prSet presAssocID="{7E609D71-24CC-4DCB-99E7-78516B819551}" presName="horz1" presStyleCnt="0"/>
      <dgm:spPr/>
    </dgm:pt>
    <dgm:pt modelId="{C7453D8C-0B66-4D52-867C-23DFBC780856}" type="pres">
      <dgm:prSet presAssocID="{7E609D71-24CC-4DCB-99E7-78516B819551}" presName="tx1" presStyleLbl="revTx" presStyleIdx="0" presStyleCnt="5"/>
      <dgm:spPr/>
    </dgm:pt>
    <dgm:pt modelId="{99933E6D-933C-4E8A-8D87-BAB70363FB2D}" type="pres">
      <dgm:prSet presAssocID="{7E609D71-24CC-4DCB-99E7-78516B819551}" presName="vert1" presStyleCnt="0"/>
      <dgm:spPr/>
    </dgm:pt>
    <dgm:pt modelId="{97557E0A-09E6-4316-995F-638470A9CE88}" type="pres">
      <dgm:prSet presAssocID="{ED24C7BD-714C-42B7-A9A7-EEEE0EFC639D}" presName="thickLine" presStyleLbl="alignNode1" presStyleIdx="1" presStyleCnt="5"/>
      <dgm:spPr/>
    </dgm:pt>
    <dgm:pt modelId="{D4153AD7-F84B-4FAD-9D67-BF16C76EAF0C}" type="pres">
      <dgm:prSet presAssocID="{ED24C7BD-714C-42B7-A9A7-EEEE0EFC639D}" presName="horz1" presStyleCnt="0"/>
      <dgm:spPr/>
    </dgm:pt>
    <dgm:pt modelId="{0751144A-0C87-4D3F-8E75-D211A50A0815}" type="pres">
      <dgm:prSet presAssocID="{ED24C7BD-714C-42B7-A9A7-EEEE0EFC639D}" presName="tx1" presStyleLbl="revTx" presStyleIdx="1" presStyleCnt="5"/>
      <dgm:spPr/>
    </dgm:pt>
    <dgm:pt modelId="{CC600EBB-9BD1-431B-A43A-A52F0A5871F1}" type="pres">
      <dgm:prSet presAssocID="{ED24C7BD-714C-42B7-A9A7-EEEE0EFC639D}" presName="vert1" presStyleCnt="0"/>
      <dgm:spPr/>
    </dgm:pt>
    <dgm:pt modelId="{2D6D9520-6C63-4373-B4BE-141CE7825DEE}" type="pres">
      <dgm:prSet presAssocID="{56F007E0-EF77-4510-9241-FF14FD70CCC9}" presName="thickLine" presStyleLbl="alignNode1" presStyleIdx="2" presStyleCnt="5"/>
      <dgm:spPr/>
    </dgm:pt>
    <dgm:pt modelId="{84DC336E-046D-4805-85FF-630220F61CF5}" type="pres">
      <dgm:prSet presAssocID="{56F007E0-EF77-4510-9241-FF14FD70CCC9}" presName="horz1" presStyleCnt="0"/>
      <dgm:spPr/>
    </dgm:pt>
    <dgm:pt modelId="{2C9E7393-D8F6-4D1E-986C-263BD943BB3E}" type="pres">
      <dgm:prSet presAssocID="{56F007E0-EF77-4510-9241-FF14FD70CCC9}" presName="tx1" presStyleLbl="revTx" presStyleIdx="2" presStyleCnt="5"/>
      <dgm:spPr/>
    </dgm:pt>
    <dgm:pt modelId="{1601D6CB-5D2F-417F-A3A9-05F3F7B32F47}" type="pres">
      <dgm:prSet presAssocID="{56F007E0-EF77-4510-9241-FF14FD70CCC9}" presName="vert1" presStyleCnt="0"/>
      <dgm:spPr/>
    </dgm:pt>
    <dgm:pt modelId="{CCC50000-CE07-4C84-B6B7-E15B88E9B93D}" type="pres">
      <dgm:prSet presAssocID="{20186FB4-FEEB-4FF6-8D40-D0F7032049F7}" presName="thickLine" presStyleLbl="alignNode1" presStyleIdx="3" presStyleCnt="5"/>
      <dgm:spPr/>
    </dgm:pt>
    <dgm:pt modelId="{1D2083D1-0245-4A65-9568-F5963688DC64}" type="pres">
      <dgm:prSet presAssocID="{20186FB4-FEEB-4FF6-8D40-D0F7032049F7}" presName="horz1" presStyleCnt="0"/>
      <dgm:spPr/>
    </dgm:pt>
    <dgm:pt modelId="{B06386AA-5A6A-4A04-8A62-314DE92231C4}" type="pres">
      <dgm:prSet presAssocID="{20186FB4-FEEB-4FF6-8D40-D0F7032049F7}" presName="tx1" presStyleLbl="revTx" presStyleIdx="3" presStyleCnt="5"/>
      <dgm:spPr/>
    </dgm:pt>
    <dgm:pt modelId="{109B07B1-1CA6-4BDF-A39F-8086ADAB699F}" type="pres">
      <dgm:prSet presAssocID="{20186FB4-FEEB-4FF6-8D40-D0F7032049F7}" presName="vert1" presStyleCnt="0"/>
      <dgm:spPr/>
    </dgm:pt>
    <dgm:pt modelId="{07945B6A-705A-475D-BFFA-737A285E0F2B}" type="pres">
      <dgm:prSet presAssocID="{8E6FEE1C-10FA-4F16-B6B0-748DF3F7E0E0}" presName="thickLine" presStyleLbl="alignNode1" presStyleIdx="4" presStyleCnt="5"/>
      <dgm:spPr/>
    </dgm:pt>
    <dgm:pt modelId="{05A515B0-B3DD-457B-9A4D-A3E0ED3A9A36}" type="pres">
      <dgm:prSet presAssocID="{8E6FEE1C-10FA-4F16-B6B0-748DF3F7E0E0}" presName="horz1" presStyleCnt="0"/>
      <dgm:spPr/>
    </dgm:pt>
    <dgm:pt modelId="{4E552BCF-D5F9-4B0B-923E-9DD636FD4D0D}" type="pres">
      <dgm:prSet presAssocID="{8E6FEE1C-10FA-4F16-B6B0-748DF3F7E0E0}" presName="tx1" presStyleLbl="revTx" presStyleIdx="4" presStyleCnt="5"/>
      <dgm:spPr/>
    </dgm:pt>
    <dgm:pt modelId="{393EEAE9-013B-4CA9-B190-DCCB0A6C7A15}" type="pres">
      <dgm:prSet presAssocID="{8E6FEE1C-10FA-4F16-B6B0-748DF3F7E0E0}" presName="vert1" presStyleCnt="0"/>
      <dgm:spPr/>
    </dgm:pt>
  </dgm:ptLst>
  <dgm:cxnLst>
    <dgm:cxn modelId="{3CA12405-67CB-4BD4-BD30-0D23BA2DFFAD}" type="presOf" srcId="{20186FB4-FEEB-4FF6-8D40-D0F7032049F7}" destId="{B06386AA-5A6A-4A04-8A62-314DE92231C4}" srcOrd="0" destOrd="0" presId="urn:microsoft.com/office/officeart/2008/layout/LinedList"/>
    <dgm:cxn modelId="{6FD39E21-F0EE-475D-8BF0-BC85A9BA5F74}" type="presOf" srcId="{7E609D71-24CC-4DCB-99E7-78516B819551}" destId="{C7453D8C-0B66-4D52-867C-23DFBC780856}" srcOrd="0" destOrd="0" presId="urn:microsoft.com/office/officeart/2008/layout/LinedList"/>
    <dgm:cxn modelId="{4B58CA64-4AB1-4CF8-96B1-1D0F1F6FDC42}" srcId="{BD390E1C-FEBB-488A-B132-11E9D798E56C}" destId="{56F007E0-EF77-4510-9241-FF14FD70CCC9}" srcOrd="2" destOrd="0" parTransId="{623DB1F7-DE38-4DE0-8CFB-DCD15D40CEA5}" sibTransId="{AE124C29-1962-4421-BCAA-CEEB5A325453}"/>
    <dgm:cxn modelId="{95A5EE68-EF75-4B4E-BDCC-3DA56D45F877}" srcId="{BD390E1C-FEBB-488A-B132-11E9D798E56C}" destId="{20186FB4-FEEB-4FF6-8D40-D0F7032049F7}" srcOrd="3" destOrd="0" parTransId="{00EC7232-F693-4D56-AB80-FAC37222DF1A}" sibTransId="{40B9FF13-D5D2-4B8A-9B6E-0720B20E9227}"/>
    <dgm:cxn modelId="{1BD33D53-373D-47CE-9C0F-847159E7CA3D}" type="presOf" srcId="{BD390E1C-FEBB-488A-B132-11E9D798E56C}" destId="{B4AC059F-FDF6-4268-8479-89C21A590E98}" srcOrd="0" destOrd="0" presId="urn:microsoft.com/office/officeart/2008/layout/LinedList"/>
    <dgm:cxn modelId="{20375A55-07CA-4CD3-A40A-3C037FA23B72}" srcId="{BD390E1C-FEBB-488A-B132-11E9D798E56C}" destId="{7E609D71-24CC-4DCB-99E7-78516B819551}" srcOrd="0" destOrd="0" parTransId="{44A38794-FF2B-44B0-A8A7-8681BBB37DDF}" sibTransId="{17647106-34CE-45D1-985C-60C18D5B7933}"/>
    <dgm:cxn modelId="{79B94F59-1685-4269-B5EF-F69CD0C178CC}" srcId="{BD390E1C-FEBB-488A-B132-11E9D798E56C}" destId="{ED24C7BD-714C-42B7-A9A7-EEEE0EFC639D}" srcOrd="1" destOrd="0" parTransId="{32626AF7-C3FB-4302-B42F-53FB6BE6CCC0}" sibTransId="{12ED440E-2A1F-47C3-8808-2B6FD91437A9}"/>
    <dgm:cxn modelId="{8B345A88-EACE-4852-8D64-5FF433A490EA}" type="presOf" srcId="{56F007E0-EF77-4510-9241-FF14FD70CCC9}" destId="{2C9E7393-D8F6-4D1E-986C-263BD943BB3E}" srcOrd="0" destOrd="0" presId="urn:microsoft.com/office/officeart/2008/layout/LinedList"/>
    <dgm:cxn modelId="{51EEFE8B-3987-4D0C-8157-A29B6D4E5396}" type="presOf" srcId="{8E6FEE1C-10FA-4F16-B6B0-748DF3F7E0E0}" destId="{4E552BCF-D5F9-4B0B-923E-9DD636FD4D0D}" srcOrd="0" destOrd="0" presId="urn:microsoft.com/office/officeart/2008/layout/LinedList"/>
    <dgm:cxn modelId="{9F4227B8-2F4B-4FC3-8FD9-1C518EA93D63}" srcId="{BD390E1C-FEBB-488A-B132-11E9D798E56C}" destId="{8E6FEE1C-10FA-4F16-B6B0-748DF3F7E0E0}" srcOrd="4" destOrd="0" parTransId="{90D2D50C-0CD6-4FDD-B274-DFD429ECD850}" sibTransId="{8556EF24-F1E3-4347-AE55-556FA881058C}"/>
    <dgm:cxn modelId="{B97C13D1-CDD7-4EB1-A254-03A573894448}" type="presOf" srcId="{ED24C7BD-714C-42B7-A9A7-EEEE0EFC639D}" destId="{0751144A-0C87-4D3F-8E75-D211A50A0815}" srcOrd="0" destOrd="0" presId="urn:microsoft.com/office/officeart/2008/layout/LinedList"/>
    <dgm:cxn modelId="{7284C304-6846-494C-9CEE-CF08F82D24F7}" type="presParOf" srcId="{B4AC059F-FDF6-4268-8479-89C21A590E98}" destId="{A1A9E740-BE2A-427E-8EE3-A6C480AFFF89}" srcOrd="0" destOrd="0" presId="urn:microsoft.com/office/officeart/2008/layout/LinedList"/>
    <dgm:cxn modelId="{DA4CE9F5-B633-4DC3-B78A-F168A6E93DCB}" type="presParOf" srcId="{B4AC059F-FDF6-4268-8479-89C21A590E98}" destId="{C4AF5ACA-2A65-42CE-8DCE-9FC35E0DA42B}" srcOrd="1" destOrd="0" presId="urn:microsoft.com/office/officeart/2008/layout/LinedList"/>
    <dgm:cxn modelId="{F7032304-8EC3-432B-B6ED-4D5515421078}" type="presParOf" srcId="{C4AF5ACA-2A65-42CE-8DCE-9FC35E0DA42B}" destId="{C7453D8C-0B66-4D52-867C-23DFBC780856}" srcOrd="0" destOrd="0" presId="urn:microsoft.com/office/officeart/2008/layout/LinedList"/>
    <dgm:cxn modelId="{329D4EC7-7063-480F-9FB6-06CECDFBA3BE}" type="presParOf" srcId="{C4AF5ACA-2A65-42CE-8DCE-9FC35E0DA42B}" destId="{99933E6D-933C-4E8A-8D87-BAB70363FB2D}" srcOrd="1" destOrd="0" presId="urn:microsoft.com/office/officeart/2008/layout/LinedList"/>
    <dgm:cxn modelId="{D4DE7DCC-48AD-4B90-9440-C90B6F341B58}" type="presParOf" srcId="{B4AC059F-FDF6-4268-8479-89C21A590E98}" destId="{97557E0A-09E6-4316-995F-638470A9CE88}" srcOrd="2" destOrd="0" presId="urn:microsoft.com/office/officeart/2008/layout/LinedList"/>
    <dgm:cxn modelId="{13B899FE-B748-46C3-AC4E-A53464DD5E7F}" type="presParOf" srcId="{B4AC059F-FDF6-4268-8479-89C21A590E98}" destId="{D4153AD7-F84B-4FAD-9D67-BF16C76EAF0C}" srcOrd="3" destOrd="0" presId="urn:microsoft.com/office/officeart/2008/layout/LinedList"/>
    <dgm:cxn modelId="{31F4D4AB-B1AC-43B4-B1ED-788E7DDF9D78}" type="presParOf" srcId="{D4153AD7-F84B-4FAD-9D67-BF16C76EAF0C}" destId="{0751144A-0C87-4D3F-8E75-D211A50A0815}" srcOrd="0" destOrd="0" presId="urn:microsoft.com/office/officeart/2008/layout/LinedList"/>
    <dgm:cxn modelId="{EBABC58C-CEF5-41B9-96C2-450A18FDEE18}" type="presParOf" srcId="{D4153AD7-F84B-4FAD-9D67-BF16C76EAF0C}" destId="{CC600EBB-9BD1-431B-A43A-A52F0A5871F1}" srcOrd="1" destOrd="0" presId="urn:microsoft.com/office/officeart/2008/layout/LinedList"/>
    <dgm:cxn modelId="{F63E2CD7-C114-4668-9E6F-45ED1F6C4A84}" type="presParOf" srcId="{B4AC059F-FDF6-4268-8479-89C21A590E98}" destId="{2D6D9520-6C63-4373-B4BE-141CE7825DEE}" srcOrd="4" destOrd="0" presId="urn:microsoft.com/office/officeart/2008/layout/LinedList"/>
    <dgm:cxn modelId="{E1866DC0-F867-4FF0-A792-6D1EBFCC2920}" type="presParOf" srcId="{B4AC059F-FDF6-4268-8479-89C21A590E98}" destId="{84DC336E-046D-4805-85FF-630220F61CF5}" srcOrd="5" destOrd="0" presId="urn:microsoft.com/office/officeart/2008/layout/LinedList"/>
    <dgm:cxn modelId="{A3C1BF75-D25B-4E27-8B76-FDE3CDF6E43E}" type="presParOf" srcId="{84DC336E-046D-4805-85FF-630220F61CF5}" destId="{2C9E7393-D8F6-4D1E-986C-263BD943BB3E}" srcOrd="0" destOrd="0" presId="urn:microsoft.com/office/officeart/2008/layout/LinedList"/>
    <dgm:cxn modelId="{6F5C842C-0F3E-48B6-8CB8-35A8789CBFA0}" type="presParOf" srcId="{84DC336E-046D-4805-85FF-630220F61CF5}" destId="{1601D6CB-5D2F-417F-A3A9-05F3F7B32F47}" srcOrd="1" destOrd="0" presId="urn:microsoft.com/office/officeart/2008/layout/LinedList"/>
    <dgm:cxn modelId="{39074EF0-AFF6-4A78-A108-A0E9FE9666E2}" type="presParOf" srcId="{B4AC059F-FDF6-4268-8479-89C21A590E98}" destId="{CCC50000-CE07-4C84-B6B7-E15B88E9B93D}" srcOrd="6" destOrd="0" presId="urn:microsoft.com/office/officeart/2008/layout/LinedList"/>
    <dgm:cxn modelId="{4F2A57DB-9026-49A6-AFB6-93CB194D0E7D}" type="presParOf" srcId="{B4AC059F-FDF6-4268-8479-89C21A590E98}" destId="{1D2083D1-0245-4A65-9568-F5963688DC64}" srcOrd="7" destOrd="0" presId="urn:microsoft.com/office/officeart/2008/layout/LinedList"/>
    <dgm:cxn modelId="{CC6F9A5F-AC8C-4154-85A6-5B22FE770179}" type="presParOf" srcId="{1D2083D1-0245-4A65-9568-F5963688DC64}" destId="{B06386AA-5A6A-4A04-8A62-314DE92231C4}" srcOrd="0" destOrd="0" presId="urn:microsoft.com/office/officeart/2008/layout/LinedList"/>
    <dgm:cxn modelId="{743FB8CB-0FF2-4F2B-B98A-84814962E36A}" type="presParOf" srcId="{1D2083D1-0245-4A65-9568-F5963688DC64}" destId="{109B07B1-1CA6-4BDF-A39F-8086ADAB699F}" srcOrd="1" destOrd="0" presId="urn:microsoft.com/office/officeart/2008/layout/LinedList"/>
    <dgm:cxn modelId="{94228EAC-622A-4127-809F-7B02B7C69D34}" type="presParOf" srcId="{B4AC059F-FDF6-4268-8479-89C21A590E98}" destId="{07945B6A-705A-475D-BFFA-737A285E0F2B}" srcOrd="8" destOrd="0" presId="urn:microsoft.com/office/officeart/2008/layout/LinedList"/>
    <dgm:cxn modelId="{D249F457-38A4-4E15-86F6-2B114B3C4BB8}" type="presParOf" srcId="{B4AC059F-FDF6-4268-8479-89C21A590E98}" destId="{05A515B0-B3DD-457B-9A4D-A3E0ED3A9A36}" srcOrd="9" destOrd="0" presId="urn:microsoft.com/office/officeart/2008/layout/LinedList"/>
    <dgm:cxn modelId="{1B0ED9D2-9897-4AB0-9806-5584C8AE0EED}" type="presParOf" srcId="{05A515B0-B3DD-457B-9A4D-A3E0ED3A9A36}" destId="{4E552BCF-D5F9-4B0B-923E-9DD636FD4D0D}" srcOrd="0" destOrd="0" presId="urn:microsoft.com/office/officeart/2008/layout/LinedList"/>
    <dgm:cxn modelId="{75347A31-A382-4518-BE31-6839AAF1812F}" type="presParOf" srcId="{05A515B0-B3DD-457B-9A4D-A3E0ED3A9A36}" destId="{393EEAE9-013B-4CA9-B190-DCCB0A6C7A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9E740-BE2A-427E-8EE3-A6C480AFFF89}">
      <dsp:nvSpPr>
        <dsp:cNvPr id="0" name=""/>
        <dsp:cNvSpPr/>
      </dsp:nvSpPr>
      <dsp:spPr>
        <a:xfrm>
          <a:off x="0" y="421"/>
          <a:ext cx="398811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453D8C-0B66-4D52-867C-23DFBC780856}">
      <dsp:nvSpPr>
        <dsp:cNvPr id="0" name=""/>
        <dsp:cNvSpPr/>
      </dsp:nvSpPr>
      <dsp:spPr>
        <a:xfrm>
          <a:off x="0" y="421"/>
          <a:ext cx="3988112" cy="690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+mj-lt"/>
            </a:rPr>
            <a:t>Who</a:t>
          </a:r>
        </a:p>
      </dsp:txBody>
      <dsp:txXfrm>
        <a:off x="0" y="421"/>
        <a:ext cx="3988112" cy="690308"/>
      </dsp:txXfrm>
    </dsp:sp>
    <dsp:sp modelId="{97557E0A-09E6-4316-995F-638470A9CE88}">
      <dsp:nvSpPr>
        <dsp:cNvPr id="0" name=""/>
        <dsp:cNvSpPr/>
      </dsp:nvSpPr>
      <dsp:spPr>
        <a:xfrm>
          <a:off x="0" y="690730"/>
          <a:ext cx="3988112" cy="0"/>
        </a:xfrm>
        <a:prstGeom prst="line">
          <a:avLst/>
        </a:prstGeom>
        <a:gradFill rotWithShape="0">
          <a:gsLst>
            <a:gs pos="0">
              <a:schemeClr val="accent5">
                <a:hueOff val="-379326"/>
                <a:satOff val="2100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79326"/>
                <a:satOff val="2100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79326"/>
                <a:satOff val="2100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79326"/>
              <a:satOff val="2100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51144A-0C87-4D3F-8E75-D211A50A0815}">
      <dsp:nvSpPr>
        <dsp:cNvPr id="0" name=""/>
        <dsp:cNvSpPr/>
      </dsp:nvSpPr>
      <dsp:spPr>
        <a:xfrm>
          <a:off x="0" y="690730"/>
          <a:ext cx="3988112" cy="690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</a:rPr>
            <a:t>What</a:t>
          </a:r>
        </a:p>
      </dsp:txBody>
      <dsp:txXfrm>
        <a:off x="0" y="690730"/>
        <a:ext cx="3988112" cy="690308"/>
      </dsp:txXfrm>
    </dsp:sp>
    <dsp:sp modelId="{2D6D9520-6C63-4373-B4BE-141CE7825DEE}">
      <dsp:nvSpPr>
        <dsp:cNvPr id="0" name=""/>
        <dsp:cNvSpPr/>
      </dsp:nvSpPr>
      <dsp:spPr>
        <a:xfrm>
          <a:off x="0" y="1381038"/>
          <a:ext cx="3988112" cy="0"/>
        </a:xfrm>
        <a:prstGeom prst="line">
          <a:avLst/>
        </a:prstGeom>
        <a:gradFill rotWithShape="0">
          <a:gsLst>
            <a:gs pos="0">
              <a:schemeClr val="accent5">
                <a:hueOff val="-758653"/>
                <a:satOff val="4199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58653"/>
                <a:satOff val="4199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58653"/>
                <a:satOff val="4199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58653"/>
              <a:satOff val="4199"/>
              <a:lumOff val="9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9E7393-D8F6-4D1E-986C-263BD943BB3E}">
      <dsp:nvSpPr>
        <dsp:cNvPr id="0" name=""/>
        <dsp:cNvSpPr/>
      </dsp:nvSpPr>
      <dsp:spPr>
        <a:xfrm>
          <a:off x="0" y="1381038"/>
          <a:ext cx="3988112" cy="690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</a:rPr>
            <a:t>When</a:t>
          </a:r>
        </a:p>
      </dsp:txBody>
      <dsp:txXfrm>
        <a:off x="0" y="1381038"/>
        <a:ext cx="3988112" cy="690308"/>
      </dsp:txXfrm>
    </dsp:sp>
    <dsp:sp modelId="{CCC50000-CE07-4C84-B6B7-E15B88E9B93D}">
      <dsp:nvSpPr>
        <dsp:cNvPr id="0" name=""/>
        <dsp:cNvSpPr/>
      </dsp:nvSpPr>
      <dsp:spPr>
        <a:xfrm>
          <a:off x="0" y="2071347"/>
          <a:ext cx="3988112" cy="0"/>
        </a:xfrm>
        <a:prstGeom prst="line">
          <a:avLst/>
        </a:prstGeom>
        <a:gradFill rotWithShape="0">
          <a:gsLst>
            <a:gs pos="0">
              <a:schemeClr val="accent5">
                <a:hueOff val="-1137979"/>
                <a:satOff val="6299"/>
                <a:lumOff val="14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37979"/>
                <a:satOff val="6299"/>
                <a:lumOff val="14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37979"/>
                <a:satOff val="6299"/>
                <a:lumOff val="14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137979"/>
              <a:satOff val="6299"/>
              <a:lumOff val="14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6386AA-5A6A-4A04-8A62-314DE92231C4}">
      <dsp:nvSpPr>
        <dsp:cNvPr id="0" name=""/>
        <dsp:cNvSpPr/>
      </dsp:nvSpPr>
      <dsp:spPr>
        <a:xfrm>
          <a:off x="0" y="2071347"/>
          <a:ext cx="3988112" cy="690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+mj-lt"/>
            </a:rPr>
            <a:t>Where</a:t>
          </a:r>
        </a:p>
      </dsp:txBody>
      <dsp:txXfrm>
        <a:off x="0" y="2071347"/>
        <a:ext cx="3988112" cy="690308"/>
      </dsp:txXfrm>
    </dsp:sp>
    <dsp:sp modelId="{07945B6A-705A-475D-BFFA-737A285E0F2B}">
      <dsp:nvSpPr>
        <dsp:cNvPr id="0" name=""/>
        <dsp:cNvSpPr/>
      </dsp:nvSpPr>
      <dsp:spPr>
        <a:xfrm>
          <a:off x="0" y="2761655"/>
          <a:ext cx="3988112" cy="0"/>
        </a:xfrm>
        <a:prstGeom prst="line">
          <a:avLst/>
        </a:prstGeom>
        <a:gradFill rotWithShape="0">
          <a:gsLst>
            <a:gs pos="0">
              <a:schemeClr val="accent5">
                <a:hueOff val="-1517305"/>
                <a:satOff val="8398"/>
                <a:lumOff val="19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517305"/>
                <a:satOff val="8398"/>
                <a:lumOff val="19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517305"/>
                <a:satOff val="8398"/>
                <a:lumOff val="19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517305"/>
              <a:satOff val="8398"/>
              <a:lumOff val="19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552BCF-D5F9-4B0B-923E-9DD636FD4D0D}">
      <dsp:nvSpPr>
        <dsp:cNvPr id="0" name=""/>
        <dsp:cNvSpPr/>
      </dsp:nvSpPr>
      <dsp:spPr>
        <a:xfrm>
          <a:off x="0" y="2761655"/>
          <a:ext cx="3988112" cy="6903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+mj-lt"/>
            </a:rPr>
            <a:t>Why</a:t>
          </a:r>
        </a:p>
      </dsp:txBody>
      <dsp:txXfrm>
        <a:off x="0" y="2761655"/>
        <a:ext cx="3988112" cy="690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5AE63-7924-485C-BFF3-D94643FD096E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C2112-09BE-4802-BFD7-642BEAB9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ora" pitchFamily="2" charset="0"/>
              </a:rPr>
              <a:t>Metadata isn't a new concept. It's actually been around for a long, long time, but many companies still haven't put it into practice. Why migrate to the cloud and not use metadata? You shouldn’t.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Documents are typically stale, once published, but information around them can change. Like the last time something was reviewed, which department someone is a part of, updating the tags to an image, etc. The video and image files don’t change, but their properties can. State-machine workflows to approve expense reports. </a:t>
            </a:r>
          </a:p>
          <a:p>
            <a:endParaRPr lang="en-US" dirty="0"/>
          </a:p>
          <a:p>
            <a:r>
              <a:rPr lang="en-US" dirty="0"/>
              <a:t>Business intelligence tools like Power BI. Workflow automation like Power Automate. </a:t>
            </a:r>
          </a:p>
          <a:p>
            <a:endParaRPr lang="en-US" dirty="0"/>
          </a:p>
          <a:p>
            <a:r>
              <a:rPr lang="en-US" dirty="0"/>
              <a:t>With rise of AI, metadata can be built to determine AI processes and executions.</a:t>
            </a:r>
          </a:p>
          <a:p>
            <a:endParaRPr lang="en-US" dirty="0"/>
          </a:p>
          <a:p>
            <a:r>
              <a:rPr lang="en-US" dirty="0"/>
              <a:t>“under-structured”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9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75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switch these around a bit and tackle them in a different order…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46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Meant to surface the most important data.</a:t>
            </a:r>
          </a:p>
          <a:p>
            <a:endParaRPr lang="en-US" dirty="0"/>
          </a:p>
          <a:p>
            <a:r>
              <a:rPr lang="en-US" dirty="0"/>
              <a:t>Sometimes going by other names: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E.g., Properties; Tags; Labels; Stickers; Flags; Stamps; Notes;</a:t>
            </a:r>
          </a:p>
          <a:p>
            <a:endParaRPr lang="en-US" dirty="0"/>
          </a:p>
          <a:p>
            <a:r>
              <a:rPr lang="en-US" dirty="0"/>
              <a:t>Everyone is using metadata to some capacity.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r>
              <a:rPr lang="en-US" dirty="0"/>
              <a:t>Searching for a book in Barnes &amp; Noble.</a:t>
            </a:r>
          </a:p>
          <a:p>
            <a:r>
              <a:rPr lang="en-US" dirty="0"/>
              <a:t>Doing a Google search with date or author filters.</a:t>
            </a:r>
          </a:p>
          <a:p>
            <a:r>
              <a:rPr lang="en-US" dirty="0"/>
              <a:t>Shopping for a car and comparing dimensions, fuel mileage, and features like heated seats, sunroof, wheel locks,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ora" pitchFamily="2" charset="0"/>
              </a:rPr>
              <a:t>What is the important data of </a:t>
            </a:r>
            <a:r>
              <a:rPr lang="en-US" b="0" i="0">
                <a:effectLst/>
                <a:latin typeface="Lora" pitchFamily="2" charset="0"/>
              </a:rPr>
              <a:t>an invoice?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>
              <a:effectLst/>
              <a:latin typeface="Lora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ora" pitchFamily="2" charset="0"/>
              </a:rPr>
              <a:t>Other possible metadata types: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E.g., Created By; Created Date; Modified By; Modified Date; Version number; Property Address; Invoice Amount; Publish Date; Is Archived; Contract Expiration Date;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2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is king. Who has the most data? Who has the most organized data? Data is for sell…</a:t>
            </a:r>
          </a:p>
          <a:p>
            <a:endParaRPr lang="en-US" dirty="0"/>
          </a:p>
          <a:p>
            <a:r>
              <a:rPr lang="en-US" dirty="0"/>
              <a:t>Metadata adds depth to data. Essentially like a database of properties. More impactful and helpful w/ documents and images. Like, where was this taken, when, elevation, etc.</a:t>
            </a:r>
          </a:p>
          <a:p>
            <a:endParaRPr lang="en-US" dirty="0"/>
          </a:p>
          <a:p>
            <a:r>
              <a:rPr lang="en-US" dirty="0"/>
              <a:t>Better organization. Improved search. Improved content filtering…</a:t>
            </a:r>
          </a:p>
          <a:p>
            <a:endParaRPr lang="en-US" dirty="0"/>
          </a:p>
          <a:p>
            <a:r>
              <a:rPr lang="en-US" dirty="0"/>
              <a:t>Business intelligence; efficient process automations;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Lora" pitchFamily="2" charset="0"/>
              </a:rPr>
              <a:t>Other possible metadata types: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Business Intelligence. Have you heard of Power BI?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Companies are trying to learn more and more from their data, but not everyone is a data scientist. Business leaders need dashboards w/ KPIs so they can make important decisions. Are we good? Are we bad? Where do we need to focus our attention? Are we behind on anything?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AI also uses properties to understand context.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addition to insights, businesses can create automations. Run this process is a value falls below a specific threshold. Escalate to these people if a count exceeds an allowable amount?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2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Prominent examples of usage:</a:t>
            </a:r>
          </a:p>
          <a:p>
            <a:r>
              <a:rPr lang="en-US" dirty="0"/>
              <a:t>Big tech companies and big banks, which are becoming tech company-like, use and consume metadata to measure, project, and scope things.</a:t>
            </a:r>
          </a:p>
          <a:p>
            <a:endParaRPr lang="en-US" dirty="0"/>
          </a:p>
          <a:p>
            <a:r>
              <a:rPr lang="en-US" dirty="0"/>
              <a:t>Social media: TikTok, Instagram, Facebook, and the like use hashtags.</a:t>
            </a:r>
          </a:p>
          <a:p>
            <a:endParaRPr lang="en-US" dirty="0"/>
          </a:p>
          <a:p>
            <a:r>
              <a:rPr lang="en-US" dirty="0"/>
              <a:t>Streaming giants like Netflix, Disney+, Amazon Prime, Apple TV store things like title, producer, actors, genres as metadata, which are then searchable and filterable.</a:t>
            </a:r>
          </a:p>
          <a:p>
            <a:endParaRPr lang="en-US" dirty="0"/>
          </a:p>
          <a:p>
            <a:r>
              <a:rPr lang="en-US" dirty="0"/>
              <a:t>eCommerce shopping like Target, Walmart, Zappos, and anyone with notable online presence. They use their metadata for business intelligence.</a:t>
            </a:r>
          </a:p>
          <a:p>
            <a:endParaRPr lang="en-US" dirty="0"/>
          </a:p>
          <a:p>
            <a:r>
              <a:rPr lang="en-US" dirty="0"/>
              <a:t>Brick and motor banks like Bank of America and online banks like Ally.</a:t>
            </a:r>
          </a:p>
          <a:p>
            <a:endParaRPr lang="en-US" dirty="0"/>
          </a:p>
          <a:p>
            <a:r>
              <a:rPr lang="en-US" dirty="0"/>
              <a:t>When travelling, you might use Yelp: Where are the restaurants w/ a patio? Who has vegetarian options?</a:t>
            </a:r>
          </a:p>
          <a:p>
            <a:endParaRPr lang="en-US" dirty="0"/>
          </a:p>
          <a:p>
            <a:r>
              <a:rPr lang="en-US" dirty="0"/>
              <a:t>When organizing an event, you might use Google: Where are the event spaces w/ a ballroom?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You are limited with the business insights that can be gathered without metadata.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47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Where?!</a:t>
            </a:r>
          </a:p>
          <a:p>
            <a:r>
              <a:rPr lang="en-US" b="0" dirty="0"/>
              <a:t>There are plenty of system leveraging metadata in technology</a:t>
            </a:r>
          </a:p>
          <a:p>
            <a:endParaRPr lang="en-US" b="0" dirty="0"/>
          </a:p>
          <a:p>
            <a:r>
              <a:rPr lang="en-US" b="0" dirty="0"/>
              <a:t>BONUS!!!  How?!</a:t>
            </a:r>
          </a:p>
          <a:p>
            <a:endParaRPr lang="en-US" b="0" dirty="0"/>
          </a:p>
          <a:p>
            <a:r>
              <a:rPr lang="en-US" b="0" dirty="0"/>
              <a:t>Analyze folder paths:  Deeply nested paths give insight into what kind of properties are needed.</a:t>
            </a:r>
          </a:p>
          <a:p>
            <a:endParaRPr lang="en-US" b="0" dirty="0"/>
          </a:p>
          <a:p>
            <a:r>
              <a:rPr lang="en-US" b="0" dirty="0"/>
              <a:t>Analyze file types:  Are departments Excel heavy or PDF heavy? Are there tons of Word documents? These could be contracts or invoices, so create content types of common fields.</a:t>
            </a:r>
          </a:p>
          <a:p>
            <a:endParaRPr lang="en-US" b="0" dirty="0"/>
          </a:p>
          <a:p>
            <a:r>
              <a:rPr lang="en-US" b="0" dirty="0"/>
              <a:t>Analyze work processes:  Are processes dependent on moving files between folders? Instead, change metadata fields like status columns to trigger automations…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C2112-09BE-4802-BFD7-642BEAB9B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1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10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3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9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6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8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6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9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5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7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9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600" b="1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Data Modernization w/ Metadata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86C7-37D0-EE93-1850-F2AC4EAC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a:rPr>
              <a:t>Charles @ The II Lakes Group</a:t>
            </a:r>
          </a:p>
        </p:txBody>
      </p:sp>
      <p:pic>
        <p:nvPicPr>
          <p:cNvPr id="5" name="Picture 4" descr="Healthcare worker typing on keyboard">
            <a:extLst>
              <a:ext uri="{FF2B5EF4-FFF2-40B4-BE49-F238E27FC236}">
                <a16:creationId xmlns:a16="http://schemas.microsoft.com/office/drawing/2014/main" id="{6BD5C465-8D4B-DA70-786A-F0663EB7E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4" r="27925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129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3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34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531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3" name="Rectangle 16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4" name="Rectangle 16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26" name="Freeform: Shape 168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170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171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172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173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174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175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Where: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DC982C-5639-7E19-EA38-9FDE6476C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SharePoint Online/ Server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Microsoft Dynamics 365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Salesforce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Etc.</a:t>
            </a:r>
          </a:p>
        </p:txBody>
      </p:sp>
      <p:grpSp>
        <p:nvGrpSpPr>
          <p:cNvPr id="233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Straight Connector 179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2A155570-7E89-4EA7-CEF7-09743E08F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120" y="1001191"/>
            <a:ext cx="4781280" cy="4781280"/>
          </a:xfrm>
          <a:prstGeom prst="rect">
            <a:avLst/>
          </a:prstGeom>
        </p:spPr>
      </p:pic>
      <p:grpSp>
        <p:nvGrpSpPr>
          <p:cNvPr id="235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6" name="Freeform: Shape 182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37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38" name="Freeform: Shape 185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186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187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189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2" name="Freeform: Shape 184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6" name="Rectangle 9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97" name="Top Left">
            <a:extLst>
              <a:ext uri="{FF2B5EF4-FFF2-40B4-BE49-F238E27FC236}">
                <a16:creationId xmlns:a16="http://schemas.microsoft.com/office/drawing/2014/main" id="{F99A87B6-0764-47AD-BF24-B54A16F9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0E14B7-3770-407C-A359-030533E14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99" name="Freeform: Shape 103">
              <a:extLst>
                <a:ext uri="{FF2B5EF4-FFF2-40B4-BE49-F238E27FC236}">
                  <a16:creationId xmlns:a16="http://schemas.microsoft.com/office/drawing/2014/main" id="{4F5BFEC0-D7AC-4F30-9697-1A7804BE7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D47A7E9-69C2-466A-8E0A-1E82502C7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B64B2C-0074-40A5-AD7B-10234F367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4EAC4AF-90F7-4D5B-9D52-8B5CC855B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FC772208-699E-460A-B31E-D49D3EFE3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99AB563-7EE7-4EB1-A6C7-E885E4774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A4ABF96-0400-4F13-B053-5AB9AB2902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47984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>
                <a:latin typeface="Univers" panose="020B0503020202020204" pitchFamily="34" charset="0"/>
              </a:rPr>
              <a:t>Contact: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86C7-37D0-EE93-1850-F2AC4EAC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47984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latin typeface="Univers" panose="020B0503020202020204" pitchFamily="34" charset="0"/>
              </a:rPr>
              <a:t>CharlesLakes.com</a:t>
            </a:r>
          </a:p>
          <a:p>
            <a:pPr algn="l"/>
            <a:r>
              <a:rPr lang="en-US" sz="2200" b="1" dirty="0">
                <a:latin typeface="Univers" panose="020B0503020202020204" pitchFamily="34" charset="0"/>
              </a:rPr>
              <a:t>github.com/</a:t>
            </a:r>
            <a:r>
              <a:rPr lang="en-US" sz="2200" b="1" dirty="0" err="1">
                <a:latin typeface="Univers" panose="020B0503020202020204" pitchFamily="34" charset="0"/>
              </a:rPr>
              <a:t>losodamus</a:t>
            </a:r>
            <a:endParaRPr lang="en-US" sz="2200" b="1" dirty="0">
              <a:latin typeface="Univers" panose="020B0503020202020204" pitchFamily="34" charset="0"/>
            </a:endParaRPr>
          </a:p>
        </p:txBody>
      </p:sp>
      <p:pic>
        <p:nvPicPr>
          <p:cNvPr id="7" name="Picture 6" descr="Person working with laptop and notepad">
            <a:extLst>
              <a:ext uri="{FF2B5EF4-FFF2-40B4-BE49-F238E27FC236}">
                <a16:creationId xmlns:a16="http://schemas.microsoft.com/office/drawing/2014/main" id="{38BB0D53-E8ED-1A29-63DA-84E952F35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4" r="22265" b="-1"/>
          <a:stretch/>
        </p:blipFill>
        <p:spPr>
          <a:xfrm>
            <a:off x="5996628" y="10"/>
            <a:ext cx="6195372" cy="6857990"/>
          </a:xfrm>
          <a:prstGeom prst="rect">
            <a:avLst/>
          </a:prstGeom>
        </p:spPr>
      </p:pic>
      <p:grpSp>
        <p:nvGrpSpPr>
          <p:cNvPr id="112" name="Cross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37192" y="3369564"/>
            <a:ext cx="118872" cy="118872"/>
            <a:chOff x="1175347" y="3733800"/>
            <a:chExt cx="118872" cy="118872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6" name="Bottom Right">
            <a:extLst>
              <a:ext uri="{FF2B5EF4-FFF2-40B4-BE49-F238E27FC236}">
                <a16:creationId xmlns:a16="http://schemas.microsoft.com/office/drawing/2014/main" id="{EE8A2E90-75F0-4F59-AE03-FE737F410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17" name="Graphic 157">
              <a:extLst>
                <a:ext uri="{FF2B5EF4-FFF2-40B4-BE49-F238E27FC236}">
                  <a16:creationId xmlns:a16="http://schemas.microsoft.com/office/drawing/2014/main" id="{291613E8-1172-4437-97E9-F15A2956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CE1404A3-DA0A-451F-80F9-341A400102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D9F30DE-11BA-476B-B25D-CED39DBB6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53755C4-9D54-4D38-856A-7D1D31BC4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F2D176F7-5471-4C65-B496-F05544AF3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3541E62-142A-4078-8B35-723AF8B137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2037584-8C21-4B8F-9EC5-5F978F32E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18287BF-F368-4F91-A36C-A729B478EF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54A80ED-1507-4424-AE0D-E8B52DAC0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5369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6CF8B8AF-280A-28A2-5C35-977890075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841206"/>
            <a:ext cx="3517119" cy="1169442"/>
          </a:xfrm>
          <a:prstGeom prst="rect">
            <a:avLst/>
          </a:prstGeom>
        </p:spPr>
      </p:pic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24E60DA-8383-4261-82FD-3606A39E0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2966072"/>
            <a:ext cx="3537345" cy="919709"/>
          </a:xfrm>
          <a:prstGeom prst="rect">
            <a:avLst/>
          </a:prstGeom>
        </p:spPr>
      </p:pic>
      <p:cxnSp>
        <p:nvCxnSpPr>
          <p:cNvPr id="22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text, tableware, plate, dishware&#10;&#10;Description automatically generated">
            <a:extLst>
              <a:ext uri="{FF2B5EF4-FFF2-40B4-BE49-F238E27FC236}">
                <a16:creationId xmlns:a16="http://schemas.microsoft.com/office/drawing/2014/main" id="{8E2051B9-9893-1532-18E4-EA7FA365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336" y="2841206"/>
            <a:ext cx="3517120" cy="11694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803474-2DE6-E785-70B4-B7D19A770DDD}"/>
              </a:ext>
            </a:extLst>
          </p:cNvPr>
          <p:cNvSpPr txBox="1"/>
          <p:nvPr/>
        </p:nvSpPr>
        <p:spPr>
          <a:xfrm>
            <a:off x="8579060" y="1546614"/>
            <a:ext cx="246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Gold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F7107-A50C-8B0A-DAAB-03101CC7E1C3}"/>
              </a:ext>
            </a:extLst>
          </p:cNvPr>
          <p:cNvSpPr txBox="1"/>
          <p:nvPr/>
        </p:nvSpPr>
        <p:spPr>
          <a:xfrm>
            <a:off x="637032" y="1546614"/>
            <a:ext cx="246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66385-5463-5F20-EBEA-0C175F6B3B91}"/>
              </a:ext>
            </a:extLst>
          </p:cNvPr>
          <p:cNvSpPr txBox="1"/>
          <p:nvPr/>
        </p:nvSpPr>
        <p:spPr>
          <a:xfrm>
            <a:off x="4537903" y="1546614"/>
            <a:ext cx="331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Special Thanks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C010C-F1FB-E835-4843-8B1D27451871}"/>
              </a:ext>
            </a:extLst>
          </p:cNvPr>
          <p:cNvSpPr txBox="1"/>
          <p:nvPr/>
        </p:nvSpPr>
        <p:spPr>
          <a:xfrm>
            <a:off x="4424289" y="347293"/>
            <a:ext cx="3310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Sponsors</a:t>
            </a:r>
          </a:p>
        </p:txBody>
      </p:sp>
    </p:spTree>
    <p:extLst>
      <p:ext uri="{BB962C8B-B14F-4D97-AF65-F5344CB8AC3E}">
        <p14:creationId xmlns:p14="http://schemas.microsoft.com/office/powerpoint/2010/main" val="292697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207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16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5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234" name="Rectangle 2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38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5" name="Picture 4" descr="Wall of advesive notes with one standing out">
            <a:extLst>
              <a:ext uri="{FF2B5EF4-FFF2-40B4-BE49-F238E27FC236}">
                <a16:creationId xmlns:a16="http://schemas.microsoft.com/office/drawing/2014/main" id="{35A4317F-75B9-2CAB-4F20-5A1F8C94A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903" y="1294648"/>
            <a:ext cx="6387190" cy="4263449"/>
          </a:xfrm>
          <a:prstGeom prst="rect">
            <a:avLst/>
          </a:prstGeom>
        </p:spPr>
      </p:pic>
      <p:grpSp>
        <p:nvGrpSpPr>
          <p:cNvPr id="248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50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BFE8815-56B1-1FCE-89D2-2695CD4E1C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2285393"/>
              </p:ext>
            </p:extLst>
          </p:nvPr>
        </p:nvGraphicFramePr>
        <p:xfrm>
          <a:off x="1185756" y="2369062"/>
          <a:ext cx="3988112" cy="345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2521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" name="Rectangle 41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5" name="Top left">
            <a:extLst>
              <a:ext uri="{FF2B5EF4-FFF2-40B4-BE49-F238E27FC236}">
                <a16:creationId xmlns:a16="http://schemas.microsoft.com/office/drawing/2014/main" id="{ED101B41-AC74-41E8-B659-534680A63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E99112AE-565B-4F36-869A-6CA38DB4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57348608-0801-437E-90C2-747259E9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D455AC85-8920-49E7-A166-4B875F639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F399F655-08EC-4F0F-92C1-DF049B322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CAE461F-211A-40B3-A572-690991D7F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8ECE3A5C-A069-4659-8306-C345D9FEC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1E997893-E78C-4B81-B62D-A2EC89FF2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0E9BF673-56C0-4AC3-804F-66BDBF466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47134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What: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86C7-37D0-EE93-1850-F2AC4EAC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785" y="4074784"/>
            <a:ext cx="5471346" cy="2054306"/>
          </a:xfrm>
        </p:spPr>
        <p:txBody>
          <a:bodyPr anchor="t">
            <a:normAutofit/>
          </a:bodyPr>
          <a:lstStyle/>
          <a:p>
            <a:pPr algn="l"/>
            <a:r>
              <a:rPr lang="en-US" sz="2200" i="1" dirty="0">
                <a:latin typeface="+mj-lt"/>
              </a:rPr>
              <a:t>“… a set of data that describes and gives information about other data.”</a:t>
            </a:r>
          </a:p>
        </p:txBody>
      </p:sp>
      <p:grpSp>
        <p:nvGrpSpPr>
          <p:cNvPr id="425" name="Cross">
            <a:extLst>
              <a:ext uri="{FF2B5EF4-FFF2-40B4-BE49-F238E27FC236}">
                <a16:creationId xmlns:a16="http://schemas.microsoft.com/office/drawing/2014/main" id="{448E476D-45E3-4FCD-9453-19DE45F37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7507D607-360D-4059-9841-2FD23101A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F6EB05E8-E37B-497A-8F52-86EFA72F9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Information with solid fill">
            <a:extLst>
              <a:ext uri="{FF2B5EF4-FFF2-40B4-BE49-F238E27FC236}">
                <a16:creationId xmlns:a16="http://schemas.microsoft.com/office/drawing/2014/main" id="{A3D48D03-A144-C1E8-ABA6-6086216E5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7491" y="1035733"/>
            <a:ext cx="4781280" cy="4781280"/>
          </a:xfrm>
          <a:prstGeom prst="rect">
            <a:avLst/>
          </a:prstGeom>
        </p:spPr>
      </p:pic>
      <p:grpSp>
        <p:nvGrpSpPr>
          <p:cNvPr id="429" name="Bottom Right">
            <a:extLst>
              <a:ext uri="{FF2B5EF4-FFF2-40B4-BE49-F238E27FC236}">
                <a16:creationId xmlns:a16="http://schemas.microsoft.com/office/drawing/2014/main" id="{90EAE0D4-1FAB-4DD1-80AD-9922AABCB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5987934E-3450-45B0-9A00-ECC4FE03B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1" name="Graphic 157">
              <a:extLst>
                <a:ext uri="{FF2B5EF4-FFF2-40B4-BE49-F238E27FC236}">
                  <a16:creationId xmlns:a16="http://schemas.microsoft.com/office/drawing/2014/main" id="{95FAB598-50D5-430C-A444-CC8E490D9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0433B786-DAF3-4B40-B968-9603F2F08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59C07BF2-57A9-44D9-A237-4EE2A95F6A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27A3DC67-ECE5-4E3D-A603-80581D4374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A80BD71D-861A-4A82-8A02-9A0DF6479B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481795FA-9E5B-4BA0-AF65-E84DC54A21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E64E0A25-B94C-45A7-9715-EC7AC6FF6D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96BC9196-92B1-45F1-BB0F-B395B0F821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70F10725-9148-4570-8439-58EED6B7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93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167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1" name="Rectangle 169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2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23" name="Freeform: Shape 173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175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176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177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178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179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86C7-37D0-EE93-1850-F2AC4EAC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766276"/>
          </a:xfrm>
        </p:spPr>
        <p:txBody>
          <a:bodyPr anchor="t">
            <a:normAutofit lnSpcReduction="10000"/>
          </a:bodyPr>
          <a:lstStyle/>
          <a:p>
            <a:pPr marL="457200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i="1" dirty="0">
                <a:latin typeface="+mj-lt"/>
              </a:rPr>
              <a:t>Key-value pairs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Name:</a:t>
            </a:r>
            <a:r>
              <a:rPr lang="en-US" sz="2200" dirty="0">
                <a:latin typeface="+mj-lt"/>
              </a:rPr>
              <a:t> 2022 Audit Tool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Invoice No.:</a:t>
            </a:r>
            <a:r>
              <a:rPr lang="en-US" sz="2200" dirty="0">
                <a:latin typeface="+mj-lt"/>
              </a:rPr>
              <a:t> 1923829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Invoice Date:</a:t>
            </a:r>
            <a:r>
              <a:rPr lang="en-US" sz="2200" dirty="0">
                <a:latin typeface="+mj-lt"/>
              </a:rPr>
              <a:t> 12/31/2022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Department:</a:t>
            </a:r>
            <a:r>
              <a:rPr lang="en-US" sz="2200" dirty="0">
                <a:latin typeface="+mj-lt"/>
              </a:rPr>
              <a:t> Compliance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Approver Name:</a:t>
            </a:r>
            <a:r>
              <a:rPr lang="en-US" sz="2200" dirty="0">
                <a:latin typeface="+mj-lt"/>
              </a:rPr>
              <a:t> Charles Lakes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200" b="1" dirty="0">
                <a:latin typeface="+mj-lt"/>
              </a:rPr>
              <a:t>Status:</a:t>
            </a:r>
            <a:r>
              <a:rPr lang="en-US" sz="2200" dirty="0">
                <a:latin typeface="+mj-lt"/>
              </a:rPr>
              <a:t> Sent</a:t>
            </a:r>
          </a:p>
        </p:txBody>
      </p:sp>
      <p:grpSp>
        <p:nvGrpSpPr>
          <p:cNvPr id="229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30" name="Straight Connector 182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0" name="Graphic 9" descr="Contract with solid fill">
            <a:extLst>
              <a:ext uri="{FF2B5EF4-FFF2-40B4-BE49-F238E27FC236}">
                <a16:creationId xmlns:a16="http://schemas.microsoft.com/office/drawing/2014/main" id="{6FC4B301-169F-CA50-5B09-344C82EAA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120" y="1001191"/>
            <a:ext cx="4781280" cy="4781280"/>
          </a:xfrm>
          <a:prstGeom prst="rect">
            <a:avLst/>
          </a:prstGeom>
        </p:spPr>
      </p:pic>
      <p:grpSp>
        <p:nvGrpSpPr>
          <p:cNvPr id="231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32" name="Freeform: Shape 186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33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34" name="Freeform: Shape 189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190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191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193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195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39" name="Freeform: Shape 188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C0C4ACB-513F-1F33-A104-A1BC62316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5851" y="873515"/>
            <a:ext cx="3963553" cy="513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67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0" name="Rectangle 21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24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26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0888" y="744909"/>
            <a:ext cx="3697187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Why: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86C7-37D0-EE93-1850-F2AC4EAC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0888" y="4074784"/>
            <a:ext cx="3704318" cy="2054306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Data is currency.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Data is power.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Data is king.</a:t>
            </a:r>
          </a:p>
        </p:txBody>
      </p:sp>
      <p:pic>
        <p:nvPicPr>
          <p:cNvPr id="5" name="Graphic 4" descr="Badge Question Mark with solid fill">
            <a:extLst>
              <a:ext uri="{FF2B5EF4-FFF2-40B4-BE49-F238E27FC236}">
                <a16:creationId xmlns:a16="http://schemas.microsoft.com/office/drawing/2014/main" id="{F222AF80-85C1-D71A-3E2F-C2601C42A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236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6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305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0" name="Rectangle 369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1" name="Rectangle 371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2" name="Bottom Right">
            <a:extLst>
              <a:ext uri="{FF2B5EF4-FFF2-40B4-BE49-F238E27FC236}">
                <a16:creationId xmlns:a16="http://schemas.microsoft.com/office/drawing/2014/main" id="{C90157A6-AA58-4585-AC90-747CDDF1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D7E0E04-6CFE-4F95-B4F7-4003F7EB1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76" name="Graphic 157">
              <a:extLst>
                <a:ext uri="{FF2B5EF4-FFF2-40B4-BE49-F238E27FC236}">
                  <a16:creationId xmlns:a16="http://schemas.microsoft.com/office/drawing/2014/main" id="{1890462A-A6C8-48E0-859F-35CDDA9DA6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579841E5-1825-4585-A490-4186E6FF4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0E05E9B1-344B-4971-915B-10D532FA4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03F64893-F8C8-4660-9D38-BEDBE8A37B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C8502D28-2C02-4E5B-89C7-133BD58D48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A231DCF0-AA1D-45FF-9B0A-E7A9FBE74A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382">
                <a:extLst>
                  <a:ext uri="{FF2B5EF4-FFF2-40B4-BE49-F238E27FC236}">
                    <a16:creationId xmlns:a16="http://schemas.microsoft.com/office/drawing/2014/main" id="{03DA97AD-147D-4740-89B3-B3513CA5D1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383">
                <a:extLst>
                  <a:ext uri="{FF2B5EF4-FFF2-40B4-BE49-F238E27FC236}">
                    <a16:creationId xmlns:a16="http://schemas.microsoft.com/office/drawing/2014/main" id="{EB22CE70-1A33-46CD-B228-3A596BB1E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8AAB146-3C7E-4637-A7D3-8A479CBE2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0687" y="744909"/>
            <a:ext cx="5320499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kern="1200" dirty="0"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F86C7-37D0-EE93-1850-F2AC4EAC0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819" y="4074784"/>
            <a:ext cx="5320498" cy="20543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 algn="l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200" i="1" dirty="0">
                <a:latin typeface="+mj-lt"/>
              </a:rPr>
              <a:t>Key Performance Indicators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b="1" dirty="0">
                <a:latin typeface="+mj-lt"/>
              </a:rPr>
              <a:t>Name</a:t>
            </a:r>
            <a:r>
              <a:rPr lang="en-US" sz="2200" dirty="0">
                <a:latin typeface="+mj-lt"/>
              </a:rPr>
              <a:t>: 2022 Audit Log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b="1" dirty="0">
                <a:latin typeface="+mj-lt"/>
              </a:rPr>
              <a:t>Reviewed Date</a:t>
            </a:r>
            <a:r>
              <a:rPr lang="en-US" sz="2200" dirty="0">
                <a:latin typeface="+mj-lt"/>
              </a:rPr>
              <a:t>: 12/31/2022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b="1" dirty="0">
                <a:latin typeface="+mj-lt"/>
              </a:rPr>
              <a:t>Department</a:t>
            </a:r>
            <a:r>
              <a:rPr lang="en-US" sz="2200" dirty="0">
                <a:latin typeface="+mj-lt"/>
              </a:rPr>
              <a:t>: Compliance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b="1" dirty="0">
                <a:latin typeface="+mj-lt"/>
              </a:rPr>
              <a:t>Reviewer Name</a:t>
            </a:r>
            <a:r>
              <a:rPr lang="en-US" sz="2200" dirty="0">
                <a:latin typeface="+mj-lt"/>
              </a:rPr>
              <a:t>: Charles Lakes</a:t>
            </a:r>
          </a:p>
          <a:p>
            <a:pPr marL="914400" lvl="1" indent="-457200" algn="l">
              <a:lnSpc>
                <a:spcPct val="100000"/>
              </a:lnSpc>
              <a:buClr>
                <a:schemeClr val="accent1"/>
              </a:buCl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200" b="1" dirty="0">
                <a:latin typeface="+mj-lt"/>
              </a:rPr>
              <a:t>Status</a:t>
            </a:r>
            <a:r>
              <a:rPr lang="en-US" sz="2200" dirty="0">
                <a:latin typeface="+mj-lt"/>
              </a:rPr>
              <a:t>: Published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A7882-CF49-893D-E450-2F66EA03CF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17" r="-2" b="6210"/>
          <a:stretch/>
        </p:blipFill>
        <p:spPr>
          <a:xfrm>
            <a:off x="988080" y="979701"/>
            <a:ext cx="4781280" cy="2363437"/>
          </a:xfrm>
          <a:prstGeom prst="rect">
            <a:avLst/>
          </a:prstGeom>
        </p:spPr>
      </p:pic>
      <p:grpSp>
        <p:nvGrpSpPr>
          <p:cNvPr id="425" name="Top left">
            <a:extLst>
              <a:ext uri="{FF2B5EF4-FFF2-40B4-BE49-F238E27FC236}">
                <a16:creationId xmlns:a16="http://schemas.microsoft.com/office/drawing/2014/main" id="{53C7DA97-7397-4BA5-914D-37B39F9CF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6" name="Freeform: Shape 386">
              <a:extLst>
                <a:ext uri="{FF2B5EF4-FFF2-40B4-BE49-F238E27FC236}">
                  <a16:creationId xmlns:a16="http://schemas.microsoft.com/office/drawing/2014/main" id="{1C56DC68-5AE4-4D0E-A647-0ED4C6D92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7" name="Freeform: Shape 387">
              <a:extLst>
                <a:ext uri="{FF2B5EF4-FFF2-40B4-BE49-F238E27FC236}">
                  <a16:creationId xmlns:a16="http://schemas.microsoft.com/office/drawing/2014/main" id="{7F97CEEA-FC83-4F4F-825B-71CB4F78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388">
              <a:extLst>
                <a:ext uri="{FF2B5EF4-FFF2-40B4-BE49-F238E27FC236}">
                  <a16:creationId xmlns:a16="http://schemas.microsoft.com/office/drawing/2014/main" id="{010BF5C3-98B3-4C36-B386-0E097A567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389">
              <a:extLst>
                <a:ext uri="{FF2B5EF4-FFF2-40B4-BE49-F238E27FC236}">
                  <a16:creationId xmlns:a16="http://schemas.microsoft.com/office/drawing/2014/main" id="{87C0A5BF-6F52-4EAD-897D-A622F9A12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390">
              <a:extLst>
                <a:ext uri="{FF2B5EF4-FFF2-40B4-BE49-F238E27FC236}">
                  <a16:creationId xmlns:a16="http://schemas.microsoft.com/office/drawing/2014/main" id="{4C22A19A-A9E5-47F8-B88E-6F6B6AA4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391">
              <a:extLst>
                <a:ext uri="{FF2B5EF4-FFF2-40B4-BE49-F238E27FC236}">
                  <a16:creationId xmlns:a16="http://schemas.microsoft.com/office/drawing/2014/main" id="{714615B4-26A7-452C-972C-2B9119328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392">
              <a:extLst>
                <a:ext uri="{FF2B5EF4-FFF2-40B4-BE49-F238E27FC236}">
                  <a16:creationId xmlns:a16="http://schemas.microsoft.com/office/drawing/2014/main" id="{3B1FF2EC-1C37-4616-9FC9-F028BC684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DE6E4CD-A06D-4DCB-97D0-6DDC80C1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96" name="Cross">
            <a:extLst>
              <a:ext uri="{FF2B5EF4-FFF2-40B4-BE49-F238E27FC236}">
                <a16:creationId xmlns:a16="http://schemas.microsoft.com/office/drawing/2014/main" id="{4DB3D4F8-87E9-472C-B15A-48AA574FB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2303" y="791700"/>
            <a:ext cx="118872" cy="118872"/>
            <a:chOff x="1175347" y="3733800"/>
            <a:chExt cx="118872" cy="118872"/>
          </a:xfrm>
        </p:grpSpPr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3CFD45BF-8948-4EC2-B8AB-E21799296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FBDFE7C1-437F-4A6C-9F1A-5383C2A7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2C15E06-914A-38FB-28B7-3D4A31A3534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506" r="-2" b="18088"/>
          <a:stretch/>
        </p:blipFill>
        <p:spPr>
          <a:xfrm>
            <a:off x="986616" y="3527837"/>
            <a:ext cx="4781280" cy="23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7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5" name="Top left">
            <a:extLst>
              <a:ext uri="{FF2B5EF4-FFF2-40B4-BE49-F238E27FC236}">
                <a16:creationId xmlns:a16="http://schemas.microsoft.com/office/drawing/2014/main" id="{C58EB9D6-7434-4DCA-B246-4085B34C6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79CC56D-EEF3-43AD-95AB-476F444BB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30B0581-E0E8-44F2-B576-99CEB101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BAD7E4E-8EF9-4E0A-B2DF-600D9F471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9858356-CDB0-48EC-AC0D-5C19A511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E18914CD-2D35-4B13-8E14-C87E86330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F3A08AC-1B54-4FDA-AAAC-9988D9D3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2234B3C-E5D6-448E-ADE8-24BF0764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C485D19-C509-488D-8BDB-23BE65F03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25" y="744909"/>
            <a:ext cx="5797883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Who: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DC982C-5639-7E19-EA38-9FDE6476C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4" y="4074784"/>
            <a:ext cx="5797882" cy="2054306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Social media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Streaming platforms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eCommerce shopping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Banks</a:t>
            </a:r>
          </a:p>
        </p:txBody>
      </p:sp>
      <p:grpSp>
        <p:nvGrpSpPr>
          <p:cNvPr id="145" name="Cross">
            <a:extLst>
              <a:ext uri="{FF2B5EF4-FFF2-40B4-BE49-F238E27FC236}">
                <a16:creationId xmlns:a16="http://schemas.microsoft.com/office/drawing/2014/main" id="{EE033757-BE6B-4CBC-928C-EFBB96AED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C667079-39A2-4DEC-8B60-AD29E17849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4183B07-0945-47A0-8955-01C03652A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" name="Graphic 6" descr="Badge Heart with solid fill">
            <a:extLst>
              <a:ext uri="{FF2B5EF4-FFF2-40B4-BE49-F238E27FC236}">
                <a16:creationId xmlns:a16="http://schemas.microsoft.com/office/drawing/2014/main" id="{33C6F1C7-A1C9-F3DF-F4AF-B714606EC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1120" y="1001191"/>
            <a:ext cx="4781280" cy="4781280"/>
          </a:xfrm>
          <a:prstGeom prst="rect">
            <a:avLst/>
          </a:prstGeom>
        </p:spPr>
      </p:pic>
      <p:grpSp>
        <p:nvGrpSpPr>
          <p:cNvPr id="149" name="Bottom Right">
            <a:extLst>
              <a:ext uri="{FF2B5EF4-FFF2-40B4-BE49-F238E27FC236}">
                <a16:creationId xmlns:a16="http://schemas.microsoft.com/office/drawing/2014/main" id="{DAE6C312-51AE-44B6-B77B-FE0F55ABF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EE61613-E423-4669-AE57-3609F43DE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1" name="Graphic 157">
              <a:extLst>
                <a:ext uri="{FF2B5EF4-FFF2-40B4-BE49-F238E27FC236}">
                  <a16:creationId xmlns:a16="http://schemas.microsoft.com/office/drawing/2014/main" id="{A5374C40-E3A6-4DEE-BB4C-4F7284732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CF29053-BC9B-4966-8301-2F632480CA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63A04DF-718F-428A-8A27-DE40EEF9D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49DE0D04-A976-4F99-A729-E73F56B30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3EB298C-7081-4634-9CBC-7BBE8AD7F5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E784912D-34B6-494D-981A-275C46EB0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1506B4B1-047B-4FB3-B1C3-0535F1EE71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FF44BDD-FBAD-4F9C-A75D-90226FA5A1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04A653F-5E7F-4DD4-A2E0-C1FE0B58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05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8" name="Bottom Right">
            <a:extLst>
              <a:ext uri="{FF2B5EF4-FFF2-40B4-BE49-F238E27FC236}">
                <a16:creationId xmlns:a16="http://schemas.microsoft.com/office/drawing/2014/main" id="{33609D13-CB83-4F4B-BB01-27F01BE4E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2BD156E-E42F-4CFB-89AD-312AEC75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70" name="Graphic 157">
              <a:extLst>
                <a:ext uri="{FF2B5EF4-FFF2-40B4-BE49-F238E27FC236}">
                  <a16:creationId xmlns:a16="http://schemas.microsoft.com/office/drawing/2014/main" id="{C8B96A24-322B-419A-847B-E8C600AA5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27E1425-F9A6-4F2D-8335-CBA7062B91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7DF7F24-8721-4CD5-AE3B-C72BCE2882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A0C58FE3-4394-46E8-9039-2D69C594B8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02D8E899-B726-49F6-9C9F-59A3147011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242131D2-A82F-4603-9B6A-EA00FEB82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4CCDA1D5-C84B-470D-A2E1-5E51E8A856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BF2B54C-D2E2-4A3E-8DA8-E56D7375C9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2505F4D-B4C3-4EB9-9252-F7229CBD16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650C02-09A6-075B-3D1F-0CFD4A689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1885" y="744909"/>
            <a:ext cx="3666190" cy="3155419"/>
          </a:xfrm>
        </p:spPr>
        <p:txBody>
          <a:bodyPr anchor="b">
            <a:normAutofit/>
          </a:bodyPr>
          <a:lstStyle/>
          <a:p>
            <a:pPr algn="l"/>
            <a:r>
              <a:rPr lang="en-US" sz="5400" b="1" dirty="0"/>
              <a:t>When: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DDC982C-5639-7E19-EA38-9FDE6476C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1884" y="4074784"/>
            <a:ext cx="3673321" cy="2054306"/>
          </a:xfrm>
        </p:spPr>
        <p:txBody>
          <a:bodyPr anchor="t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ASAP!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Expeditiously!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2200" dirty="0">
                <a:latin typeface="+mj-lt"/>
              </a:rPr>
              <a:t>Forthright!</a:t>
            </a:r>
          </a:p>
        </p:txBody>
      </p:sp>
      <p:pic>
        <p:nvPicPr>
          <p:cNvPr id="4" name="Graphic 3" descr="Badge New with solid fill">
            <a:extLst>
              <a:ext uri="{FF2B5EF4-FFF2-40B4-BE49-F238E27FC236}">
                <a16:creationId xmlns:a16="http://schemas.microsoft.com/office/drawing/2014/main" id="{AF518E6D-DC0C-C23A-2BD8-9A4C604E4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001191"/>
            <a:ext cx="4781280" cy="4781280"/>
          </a:xfrm>
          <a:prstGeom prst="rect">
            <a:avLst/>
          </a:prstGeom>
        </p:spPr>
      </p:pic>
      <p:grpSp>
        <p:nvGrpSpPr>
          <p:cNvPr id="180" name="Top left">
            <a:extLst>
              <a:ext uri="{FF2B5EF4-FFF2-40B4-BE49-F238E27FC236}">
                <a16:creationId xmlns:a16="http://schemas.microsoft.com/office/drawing/2014/main" id="{FF47B612-7B2E-4A09-9B53-40BDE435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99A3C89-9112-4DA1-8BB8-8DE0F7A70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0847D53-C868-4FD8-A29C-4C44BCBA9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11266F6-080B-489F-9B02-B5C4DE4EB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A0BBAD6-8B87-4B31-89B8-E2C854FF3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D79712E-3AD5-4656-A6A0-54C4087A0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1635E33-4458-4D3F-A1C4-264AC5221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3432BB39-F871-43E7-A232-C65BFFA9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AE45D09-4993-4718-82A0-BA2217EB2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0" name="Cross">
            <a:extLst>
              <a:ext uri="{FF2B5EF4-FFF2-40B4-BE49-F238E27FC236}">
                <a16:creationId xmlns:a16="http://schemas.microsoft.com/office/drawing/2014/main" id="{3BC5998F-E162-4A33-9E87-01942908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259320D-EB3E-4C80-8E86-8A18306B2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07AF5EE-95F6-4B57-B8DD-5051D2EB9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757866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LeftStep">
      <a:dk1>
        <a:srgbClr val="000000"/>
      </a:dk1>
      <a:lt1>
        <a:srgbClr val="FFFFFF"/>
      </a:lt1>
      <a:dk2>
        <a:srgbClr val="41242E"/>
      </a:dk2>
      <a:lt2>
        <a:srgbClr val="E8E2E3"/>
      </a:lt2>
      <a:accent1>
        <a:srgbClr val="80AAA0"/>
      </a:accent1>
      <a:accent2>
        <a:srgbClr val="75AC88"/>
      </a:accent2>
      <a:accent3>
        <a:srgbClr val="85AB82"/>
      </a:accent3>
      <a:accent4>
        <a:srgbClr val="8FAA74"/>
      </a:accent4>
      <a:accent5>
        <a:srgbClr val="A0A47C"/>
      </a:accent5>
      <a:accent6>
        <a:srgbClr val="B19F79"/>
      </a:accent6>
      <a:hlink>
        <a:srgbClr val="AE697A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4700</TotalTime>
  <Words>886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Avenir Next LT Pro</vt:lpstr>
      <vt:lpstr>AvenirNext LT Pro Medium</vt:lpstr>
      <vt:lpstr>Calibri</vt:lpstr>
      <vt:lpstr>Cascadia Code SemiBold</vt:lpstr>
      <vt:lpstr>Lora</vt:lpstr>
      <vt:lpstr>Sagona Book</vt:lpstr>
      <vt:lpstr>Univers</vt:lpstr>
      <vt:lpstr>Wingdings</vt:lpstr>
      <vt:lpstr>ExploreVTI</vt:lpstr>
      <vt:lpstr>Data Modernization w/ Metadata</vt:lpstr>
      <vt:lpstr>PowerPoint Presentation</vt:lpstr>
      <vt:lpstr>Agenda</vt:lpstr>
      <vt:lpstr>What:</vt:lpstr>
      <vt:lpstr>Example</vt:lpstr>
      <vt:lpstr>Why:</vt:lpstr>
      <vt:lpstr>Example</vt:lpstr>
      <vt:lpstr>Who:</vt:lpstr>
      <vt:lpstr>When:</vt:lpstr>
      <vt:lpstr>Where:</vt:lpstr>
      <vt:lpstr>Contact: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Modernization w/ Metadata</dc:title>
  <dc:creator>Charles Lakes</dc:creator>
  <cp:lastModifiedBy>Charles Lakes</cp:lastModifiedBy>
  <cp:revision>2</cp:revision>
  <dcterms:created xsi:type="dcterms:W3CDTF">2023-02-09T01:03:45Z</dcterms:created>
  <dcterms:modified xsi:type="dcterms:W3CDTF">2023-03-25T15:56:53Z</dcterms:modified>
</cp:coreProperties>
</file>