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0" r:id="rId3"/>
    <p:sldId id="263" r:id="rId4"/>
    <p:sldId id="257" r:id="rId5"/>
    <p:sldId id="293" r:id="rId6"/>
    <p:sldId id="262" r:id="rId7"/>
    <p:sldId id="264" r:id="rId8"/>
    <p:sldId id="260" r:id="rId9"/>
    <p:sldId id="265" r:id="rId10"/>
    <p:sldId id="292" r:id="rId11"/>
    <p:sldId id="261" r:id="rId12"/>
    <p:sldId id="258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2FB4D-F666-4A29-B42E-3A99B523B470}" v="22" dt="2023-09-09T04:01:19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35" autoAdjust="0"/>
  </p:normalViewPr>
  <p:slideViewPr>
    <p:cSldViewPr snapToGrid="0">
      <p:cViewPr varScale="1">
        <p:scale>
          <a:sx n="93" d="100"/>
          <a:sy n="93" d="100"/>
        </p:scale>
        <p:origin x="372" y="80"/>
      </p:cViewPr>
      <p:guideLst>
        <p:guide orient="horz" pos="2160"/>
        <p:guide pos="32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Lakes" userId="ea0cd9429cdefcd6" providerId="LiveId" clId="{FC92FB4D-F666-4A29-B42E-3A99B523B470}"/>
    <pc:docChg chg="undo custSel addSld delSld modSld sldOrd">
      <pc:chgData name="Charles Lakes" userId="ea0cd9429cdefcd6" providerId="LiveId" clId="{FC92FB4D-F666-4A29-B42E-3A99B523B470}" dt="2023-09-09T15:21:20.245" v="3468" actId="20577"/>
      <pc:docMkLst>
        <pc:docMk/>
      </pc:docMkLst>
      <pc:sldChg chg="modNotesTx">
        <pc:chgData name="Charles Lakes" userId="ea0cd9429cdefcd6" providerId="LiveId" clId="{FC92FB4D-F666-4A29-B42E-3A99B523B470}" dt="2023-09-09T03:58:57.386" v="3223" actId="20577"/>
        <pc:sldMkLst>
          <pc:docMk/>
          <pc:sldMk cId="2556786434" sldId="256"/>
        </pc:sldMkLst>
      </pc:sldChg>
      <pc:sldChg chg="modSp mod modNotesTx">
        <pc:chgData name="Charles Lakes" userId="ea0cd9429cdefcd6" providerId="LiveId" clId="{FC92FB4D-F666-4A29-B42E-3A99B523B470}" dt="2023-09-09T04:02:41.353" v="3261" actId="20577"/>
        <pc:sldMkLst>
          <pc:docMk/>
          <pc:sldMk cId="1391060682" sldId="257"/>
        </pc:sldMkLst>
        <pc:spChg chg="mod">
          <ac:chgData name="Charles Lakes" userId="ea0cd9429cdefcd6" providerId="LiveId" clId="{FC92FB4D-F666-4A29-B42E-3A99B523B470}" dt="2023-09-08T01:40:14.371" v="1485" actId="20577"/>
          <ac:spMkLst>
            <pc:docMk/>
            <pc:sldMk cId="1391060682" sldId="257"/>
            <ac:spMk id="3" creationId="{7DB38B1E-81BD-A577-2BFB-7AE59365626B}"/>
          </ac:spMkLst>
        </pc:spChg>
      </pc:sldChg>
      <pc:sldChg chg="modNotesTx">
        <pc:chgData name="Charles Lakes" userId="ea0cd9429cdefcd6" providerId="LiveId" clId="{FC92FB4D-F666-4A29-B42E-3A99B523B470}" dt="2023-09-08T14:46:17.693" v="1643" actId="20577"/>
        <pc:sldMkLst>
          <pc:docMk/>
          <pc:sldMk cId="1595279255" sldId="260"/>
        </pc:sldMkLst>
      </pc:sldChg>
      <pc:sldChg chg="modNotesTx">
        <pc:chgData name="Charles Lakes" userId="ea0cd9429cdefcd6" providerId="LiveId" clId="{FC92FB4D-F666-4A29-B42E-3A99B523B470}" dt="2023-09-09T04:35:34.822" v="3459" actId="20577"/>
        <pc:sldMkLst>
          <pc:docMk/>
          <pc:sldMk cId="2460226141" sldId="261"/>
        </pc:sldMkLst>
      </pc:sldChg>
      <pc:sldChg chg="addSp modSp mod modAnim modNotesTx">
        <pc:chgData name="Charles Lakes" userId="ea0cd9429cdefcd6" providerId="LiveId" clId="{FC92FB4D-F666-4A29-B42E-3A99B523B470}" dt="2023-09-09T04:04:51.096" v="3324" actId="20577"/>
        <pc:sldMkLst>
          <pc:docMk/>
          <pc:sldMk cId="342153078" sldId="262"/>
        </pc:sldMkLst>
        <pc:picChg chg="add mod">
          <ac:chgData name="Charles Lakes" userId="ea0cd9429cdefcd6" providerId="LiveId" clId="{FC92FB4D-F666-4A29-B42E-3A99B523B470}" dt="2023-09-07T03:07:43.890" v="602" actId="1037"/>
          <ac:picMkLst>
            <pc:docMk/>
            <pc:sldMk cId="342153078" sldId="262"/>
            <ac:picMk id="5" creationId="{D8DE8A8F-0915-0B3F-6D33-3CFDDFCE3DD7}"/>
          </ac:picMkLst>
        </pc:picChg>
        <pc:picChg chg="add mod">
          <ac:chgData name="Charles Lakes" userId="ea0cd9429cdefcd6" providerId="LiveId" clId="{FC92FB4D-F666-4A29-B42E-3A99B523B470}" dt="2023-09-07T03:07:48.386" v="606" actId="1037"/>
          <ac:picMkLst>
            <pc:docMk/>
            <pc:sldMk cId="342153078" sldId="262"/>
            <ac:picMk id="8" creationId="{1E6B5EC6-8B78-EEAA-8923-07DDC13CD748}"/>
          </ac:picMkLst>
        </pc:picChg>
        <pc:picChg chg="add mod">
          <ac:chgData name="Charles Lakes" userId="ea0cd9429cdefcd6" providerId="LiveId" clId="{FC92FB4D-F666-4A29-B42E-3A99B523B470}" dt="2023-09-07T03:07:39.400" v="598" actId="1038"/>
          <ac:picMkLst>
            <pc:docMk/>
            <pc:sldMk cId="342153078" sldId="262"/>
            <ac:picMk id="10" creationId="{03F7EC1B-9448-EC99-BAF8-8199E72FABFE}"/>
          </ac:picMkLst>
        </pc:picChg>
      </pc:sldChg>
      <pc:sldChg chg="modNotesTx">
        <pc:chgData name="Charles Lakes" userId="ea0cd9429cdefcd6" providerId="LiveId" clId="{FC92FB4D-F666-4A29-B42E-3A99B523B470}" dt="2023-09-09T15:21:20.245" v="3468" actId="20577"/>
        <pc:sldMkLst>
          <pc:docMk/>
          <pc:sldMk cId="2809565834" sldId="263"/>
        </pc:sldMkLst>
      </pc:sldChg>
      <pc:sldChg chg="addSp modSp mod modAnim modNotesTx">
        <pc:chgData name="Charles Lakes" userId="ea0cd9429cdefcd6" providerId="LiveId" clId="{FC92FB4D-F666-4A29-B42E-3A99B523B470}" dt="2023-09-08T14:47:06.711" v="1676" actId="20577"/>
        <pc:sldMkLst>
          <pc:docMk/>
          <pc:sldMk cId="94045751" sldId="264"/>
        </pc:sldMkLst>
        <pc:picChg chg="add mod">
          <ac:chgData name="Charles Lakes" userId="ea0cd9429cdefcd6" providerId="LiveId" clId="{FC92FB4D-F666-4A29-B42E-3A99B523B470}" dt="2023-09-07T03:06:12.250" v="584" actId="1076"/>
          <ac:picMkLst>
            <pc:docMk/>
            <pc:sldMk cId="94045751" sldId="264"/>
            <ac:picMk id="5" creationId="{827B409A-B46C-EE6C-4988-D78727C2C082}"/>
          </ac:picMkLst>
        </pc:picChg>
        <pc:picChg chg="add mod">
          <ac:chgData name="Charles Lakes" userId="ea0cd9429cdefcd6" providerId="LiveId" clId="{FC92FB4D-F666-4A29-B42E-3A99B523B470}" dt="2023-09-07T03:09:02.760" v="609" actId="1035"/>
          <ac:picMkLst>
            <pc:docMk/>
            <pc:sldMk cId="94045751" sldId="264"/>
            <ac:picMk id="7" creationId="{51833098-C14F-34F5-6060-487263145CFA}"/>
          </ac:picMkLst>
        </pc:picChg>
      </pc:sldChg>
      <pc:sldChg chg="modNotesTx">
        <pc:chgData name="Charles Lakes" userId="ea0cd9429cdefcd6" providerId="LiveId" clId="{FC92FB4D-F666-4A29-B42E-3A99B523B470}" dt="2023-09-07T04:02:27.004" v="862" actId="20577"/>
        <pc:sldMkLst>
          <pc:docMk/>
          <pc:sldMk cId="3989607874" sldId="265"/>
        </pc:sldMkLst>
      </pc:sldChg>
      <pc:sldChg chg="add del">
        <pc:chgData name="Charles Lakes" userId="ea0cd9429cdefcd6" providerId="LiveId" clId="{FC92FB4D-F666-4A29-B42E-3A99B523B470}" dt="2023-09-07T02:28:11.661" v="488" actId="2696"/>
        <pc:sldMkLst>
          <pc:docMk/>
          <pc:sldMk cId="4136208219" sldId="266"/>
        </pc:sldMkLst>
      </pc:sldChg>
      <pc:sldChg chg="addSp modSp add mod modNotesTx">
        <pc:chgData name="Charles Lakes" userId="ea0cd9429cdefcd6" providerId="LiveId" clId="{FC92FB4D-F666-4A29-B42E-3A99B523B470}" dt="2023-09-09T03:53:23.986" v="2965" actId="20577"/>
        <pc:sldMkLst>
          <pc:docMk/>
          <pc:sldMk cId="2723387696" sldId="290"/>
        </pc:sldMkLst>
        <pc:spChg chg="add mod ord">
          <ac:chgData name="Charles Lakes" userId="ea0cd9429cdefcd6" providerId="LiveId" clId="{FC92FB4D-F666-4A29-B42E-3A99B523B470}" dt="2023-09-07T02:26:20.792" v="484" actId="14100"/>
          <ac:spMkLst>
            <pc:docMk/>
            <pc:sldMk cId="2723387696" sldId="290"/>
            <ac:spMk id="2" creationId="{084002F1-A688-1FA7-6C26-C7B72D8FB807}"/>
          </ac:spMkLst>
        </pc:spChg>
        <pc:spChg chg="mod">
          <ac:chgData name="Charles Lakes" userId="ea0cd9429cdefcd6" providerId="LiveId" clId="{FC92FB4D-F666-4A29-B42E-3A99B523B470}" dt="2023-09-07T02:26:43.311" v="486" actId="207"/>
          <ac:spMkLst>
            <pc:docMk/>
            <pc:sldMk cId="2723387696" sldId="290"/>
            <ac:spMk id="4" creationId="{A198F909-F46A-20BE-5037-FD00A14AD99E}"/>
          </ac:spMkLst>
        </pc:spChg>
        <pc:spChg chg="mod">
          <ac:chgData name="Charles Lakes" userId="ea0cd9429cdefcd6" providerId="LiveId" clId="{FC92FB4D-F666-4A29-B42E-3A99B523B470}" dt="2023-09-07T02:26:38.321" v="485" actId="207"/>
          <ac:spMkLst>
            <pc:docMk/>
            <pc:sldMk cId="2723387696" sldId="290"/>
            <ac:spMk id="67" creationId="{A7FA6D19-02D6-7DAD-5D62-83356F8FA4D2}"/>
          </ac:spMkLst>
        </pc:spChg>
        <pc:spChg chg="mod">
          <ac:chgData name="Charles Lakes" userId="ea0cd9429cdefcd6" providerId="LiveId" clId="{FC92FB4D-F666-4A29-B42E-3A99B523B470}" dt="2023-09-07T02:26:47.164" v="487" actId="207"/>
          <ac:spMkLst>
            <pc:docMk/>
            <pc:sldMk cId="2723387696" sldId="290"/>
            <ac:spMk id="73" creationId="{DCA9DB3C-4DFD-904E-E1F8-D16E8D8F1279}"/>
          </ac:spMkLst>
        </pc:spChg>
      </pc:sldChg>
      <pc:sldChg chg="addSp delSp modSp add mod delAnim modNotesTx">
        <pc:chgData name="Charles Lakes" userId="ea0cd9429cdefcd6" providerId="LiveId" clId="{FC92FB4D-F666-4A29-B42E-3A99B523B470}" dt="2023-09-09T04:09:05.243" v="3431" actId="113"/>
        <pc:sldMkLst>
          <pc:docMk/>
          <pc:sldMk cId="2076034910" sldId="291"/>
        </pc:sldMkLst>
        <pc:spChg chg="mod">
          <ac:chgData name="Charles Lakes" userId="ea0cd9429cdefcd6" providerId="LiveId" clId="{FC92FB4D-F666-4A29-B42E-3A99B523B470}" dt="2023-09-09T04:09:05.243" v="3431" actId="113"/>
          <ac:spMkLst>
            <pc:docMk/>
            <pc:sldMk cId="2076034910" sldId="291"/>
            <ac:spMk id="2" creationId="{04075DE2-54D0-9711-ED14-5F6F93CE8010}"/>
          </ac:spMkLst>
        </pc:spChg>
        <pc:spChg chg="mod">
          <ac:chgData name="Charles Lakes" userId="ea0cd9429cdefcd6" providerId="LiveId" clId="{FC92FB4D-F666-4A29-B42E-3A99B523B470}" dt="2023-09-08T01:25:53.058" v="1413" actId="20577"/>
          <ac:spMkLst>
            <pc:docMk/>
            <pc:sldMk cId="2076034910" sldId="291"/>
            <ac:spMk id="3" creationId="{7DB38B1E-81BD-A577-2BFB-7AE59365626B}"/>
          </ac:spMkLst>
        </pc:spChg>
        <pc:spChg chg="del">
          <ac:chgData name="Charles Lakes" userId="ea0cd9429cdefcd6" providerId="LiveId" clId="{FC92FB4D-F666-4A29-B42E-3A99B523B470}" dt="2023-09-08T01:22:23.042" v="1389" actId="26606"/>
          <ac:spMkLst>
            <pc:docMk/>
            <pc:sldMk cId="2076034910" sldId="291"/>
            <ac:spMk id="28" creationId="{4E59D7C1-6E25-48C3-B420-ED45FFDB7D1D}"/>
          </ac:spMkLst>
        </pc:spChg>
        <pc:spChg chg="del">
          <ac:chgData name="Charles Lakes" userId="ea0cd9429cdefcd6" providerId="LiveId" clId="{FC92FB4D-F666-4A29-B42E-3A99B523B470}" dt="2023-09-08T01:22:23.042" v="1389" actId="26606"/>
          <ac:spMkLst>
            <pc:docMk/>
            <pc:sldMk cId="2076034910" sldId="291"/>
            <ac:spMk id="30" creationId="{6374EBE0-04D0-42B1-93D5-4FC7C9EBAD9D}"/>
          </ac:spMkLst>
        </pc:spChg>
        <pc:spChg chg="del">
          <ac:chgData name="Charles Lakes" userId="ea0cd9429cdefcd6" providerId="LiveId" clId="{FC92FB4D-F666-4A29-B42E-3A99B523B470}" dt="2023-09-08T01:22:23.042" v="1389" actId="26606"/>
          <ac:spMkLst>
            <pc:docMk/>
            <pc:sldMk cId="2076034910" sldId="291"/>
            <ac:spMk id="32" creationId="{E1EAEB6D-60FF-455D-B8CC-2AC963CE0360}"/>
          </ac:spMkLst>
        </pc:spChg>
        <pc:spChg chg="add">
          <ac:chgData name="Charles Lakes" userId="ea0cd9429cdefcd6" providerId="LiveId" clId="{FC92FB4D-F666-4A29-B42E-3A99B523B470}" dt="2023-09-08T01:22:23.042" v="1389" actId="26606"/>
          <ac:spMkLst>
            <pc:docMk/>
            <pc:sldMk cId="2076034910" sldId="291"/>
            <ac:spMk id="37" creationId="{4E59D7C1-6E25-48C3-B420-ED45FFDB7D1D}"/>
          </ac:spMkLst>
        </pc:spChg>
        <pc:spChg chg="add">
          <ac:chgData name="Charles Lakes" userId="ea0cd9429cdefcd6" providerId="LiveId" clId="{FC92FB4D-F666-4A29-B42E-3A99B523B470}" dt="2023-09-08T01:22:23.042" v="1389" actId="26606"/>
          <ac:spMkLst>
            <pc:docMk/>
            <pc:sldMk cId="2076034910" sldId="291"/>
            <ac:spMk id="39" creationId="{6374EBE0-04D0-42B1-93D5-4FC7C9EBAD9D}"/>
          </ac:spMkLst>
        </pc:spChg>
        <pc:spChg chg="add">
          <ac:chgData name="Charles Lakes" userId="ea0cd9429cdefcd6" providerId="LiveId" clId="{FC92FB4D-F666-4A29-B42E-3A99B523B470}" dt="2023-09-08T01:22:23.042" v="1389" actId="26606"/>
          <ac:spMkLst>
            <pc:docMk/>
            <pc:sldMk cId="2076034910" sldId="291"/>
            <ac:spMk id="41" creationId="{E1EAEB6D-60FF-455D-B8CC-2AC963CE0360}"/>
          </ac:spMkLst>
        </pc:spChg>
        <pc:picChg chg="add mod">
          <ac:chgData name="Charles Lakes" userId="ea0cd9429cdefcd6" providerId="LiveId" clId="{FC92FB4D-F666-4A29-B42E-3A99B523B470}" dt="2023-09-08T01:22:23.042" v="1389" actId="26606"/>
          <ac:picMkLst>
            <pc:docMk/>
            <pc:sldMk cId="2076034910" sldId="291"/>
            <ac:picMk id="5" creationId="{4F02F4E3-8F08-3D25-258D-AFC6825F9050}"/>
          </ac:picMkLst>
        </pc:picChg>
        <pc:picChg chg="del mod">
          <ac:chgData name="Charles Lakes" userId="ea0cd9429cdefcd6" providerId="LiveId" clId="{FC92FB4D-F666-4A29-B42E-3A99B523B470}" dt="2023-09-08T01:22:17.832" v="1388" actId="478"/>
          <ac:picMkLst>
            <pc:docMk/>
            <pc:sldMk cId="2076034910" sldId="291"/>
            <ac:picMk id="7" creationId="{D98F9749-A639-3FE6-4BAB-99461CF0D14E}"/>
          </ac:picMkLst>
        </pc:picChg>
        <pc:picChg chg="del">
          <ac:chgData name="Charles Lakes" userId="ea0cd9429cdefcd6" providerId="LiveId" clId="{FC92FB4D-F666-4A29-B42E-3A99B523B470}" dt="2023-09-08T01:21:37.726" v="1385" actId="478"/>
          <ac:picMkLst>
            <pc:docMk/>
            <pc:sldMk cId="2076034910" sldId="291"/>
            <ac:picMk id="8" creationId="{DAD1E3A7-2CDC-0732-604E-905E4D7EC551}"/>
          </ac:picMkLst>
        </pc:picChg>
      </pc:sldChg>
      <pc:sldChg chg="addSp delSp modSp add mod modNotesTx">
        <pc:chgData name="Charles Lakes" userId="ea0cd9429cdefcd6" providerId="LiveId" clId="{FC92FB4D-F666-4A29-B42E-3A99B523B470}" dt="2023-09-09T04:08:18.918" v="3428" actId="20577"/>
        <pc:sldMkLst>
          <pc:docMk/>
          <pc:sldMk cId="2227994837" sldId="292"/>
        </pc:sldMkLst>
        <pc:spChg chg="mod">
          <ac:chgData name="Charles Lakes" userId="ea0cd9429cdefcd6" providerId="LiveId" clId="{FC92FB4D-F666-4A29-B42E-3A99B523B470}" dt="2023-09-08T01:49:39.768" v="1586" actId="255"/>
          <ac:spMkLst>
            <pc:docMk/>
            <pc:sldMk cId="2227994837" sldId="292"/>
            <ac:spMk id="3" creationId="{7DB38B1E-81BD-A577-2BFB-7AE59365626B}"/>
          </ac:spMkLst>
        </pc:spChg>
        <pc:spChg chg="del">
          <ac:chgData name="Charles Lakes" userId="ea0cd9429cdefcd6" providerId="LiveId" clId="{FC92FB4D-F666-4A29-B42E-3A99B523B470}" dt="2023-09-08T01:49:25.586" v="1584" actId="26606"/>
          <ac:spMkLst>
            <pc:docMk/>
            <pc:sldMk cId="2227994837" sldId="292"/>
            <ac:spMk id="33" creationId="{03463256-2874-4AB8-BE2C-9DE89C4A73AC}"/>
          </ac:spMkLst>
        </pc:spChg>
        <pc:spChg chg="del">
          <ac:chgData name="Charles Lakes" userId="ea0cd9429cdefcd6" providerId="LiveId" clId="{FC92FB4D-F666-4A29-B42E-3A99B523B470}" dt="2023-09-08T01:49:25.586" v="1584" actId="26606"/>
          <ac:spMkLst>
            <pc:docMk/>
            <pc:sldMk cId="2227994837" sldId="292"/>
            <ac:spMk id="35" creationId="{96078A10-9FA1-43BD-9125-BEF5DB4D6DB2}"/>
          </ac:spMkLst>
        </pc:spChg>
        <pc:spChg chg="add">
          <ac:chgData name="Charles Lakes" userId="ea0cd9429cdefcd6" providerId="LiveId" clId="{FC92FB4D-F666-4A29-B42E-3A99B523B470}" dt="2023-09-08T01:49:25.586" v="1584" actId="26606"/>
          <ac:spMkLst>
            <pc:docMk/>
            <pc:sldMk cId="2227994837" sldId="292"/>
            <ac:spMk id="40" creationId="{03463256-2874-4AB8-BE2C-9DE89C4A73AC}"/>
          </ac:spMkLst>
        </pc:spChg>
        <pc:spChg chg="add">
          <ac:chgData name="Charles Lakes" userId="ea0cd9429cdefcd6" providerId="LiveId" clId="{FC92FB4D-F666-4A29-B42E-3A99B523B470}" dt="2023-09-08T01:49:25.586" v="1584" actId="26606"/>
          <ac:spMkLst>
            <pc:docMk/>
            <pc:sldMk cId="2227994837" sldId="292"/>
            <ac:spMk id="42" creationId="{96078A10-9FA1-43BD-9125-BEF5DB4D6DB2}"/>
          </ac:spMkLst>
        </pc:spChg>
        <pc:picChg chg="del">
          <ac:chgData name="Charles Lakes" userId="ea0cd9429cdefcd6" providerId="LiveId" clId="{FC92FB4D-F666-4A29-B42E-3A99B523B470}" dt="2023-09-08T01:49:04.420" v="1581" actId="478"/>
          <ac:picMkLst>
            <pc:docMk/>
            <pc:sldMk cId="2227994837" sldId="292"/>
            <ac:picMk id="5" creationId="{6BF34A64-8FFD-8291-B533-41305F69B990}"/>
          </ac:picMkLst>
        </pc:picChg>
        <pc:picChg chg="add mod ord">
          <ac:chgData name="Charles Lakes" userId="ea0cd9429cdefcd6" providerId="LiveId" clId="{FC92FB4D-F666-4A29-B42E-3A99B523B470}" dt="2023-09-08T01:49:58" v="1587" actId="14861"/>
          <ac:picMkLst>
            <pc:docMk/>
            <pc:sldMk cId="2227994837" sldId="292"/>
            <ac:picMk id="6" creationId="{845041B7-E029-DBDE-C1DD-D33D270925F9}"/>
          </ac:picMkLst>
        </pc:picChg>
      </pc:sldChg>
      <pc:sldChg chg="addSp delSp modSp add mod ord modNotesTx">
        <pc:chgData name="Charles Lakes" userId="ea0cd9429cdefcd6" providerId="LiveId" clId="{FC92FB4D-F666-4A29-B42E-3A99B523B470}" dt="2023-09-09T14:03:33.939" v="3467" actId="20577"/>
        <pc:sldMkLst>
          <pc:docMk/>
          <pc:sldMk cId="4102116814" sldId="293"/>
        </pc:sldMkLst>
        <pc:spChg chg="mod">
          <ac:chgData name="Charles Lakes" userId="ea0cd9429cdefcd6" providerId="LiveId" clId="{FC92FB4D-F666-4A29-B42E-3A99B523B470}" dt="2023-09-09T03:05:10.919" v="1959" actId="5793"/>
          <ac:spMkLst>
            <pc:docMk/>
            <pc:sldMk cId="4102116814" sldId="293"/>
            <ac:spMk id="2" creationId="{04075DE2-54D0-9711-ED14-5F6F93CE8010}"/>
          </ac:spMkLst>
        </pc:spChg>
        <pc:spChg chg="mod">
          <ac:chgData name="Charles Lakes" userId="ea0cd9429cdefcd6" providerId="LiveId" clId="{FC92FB4D-F666-4A29-B42E-3A99B523B470}" dt="2023-09-09T14:03:33.939" v="3467" actId="20577"/>
          <ac:spMkLst>
            <pc:docMk/>
            <pc:sldMk cId="4102116814" sldId="293"/>
            <ac:spMk id="3" creationId="{7DB38B1E-81BD-A577-2BFB-7AE59365626B}"/>
          </ac:spMkLst>
        </pc:spChg>
        <pc:picChg chg="add">
          <ac:chgData name="Charles Lakes" userId="ea0cd9429cdefcd6" providerId="LiveId" clId="{FC92FB4D-F666-4A29-B42E-3A99B523B470}" dt="2023-09-09T03:33:07.604" v="2104" actId="22"/>
          <ac:picMkLst>
            <pc:docMk/>
            <pc:sldMk cId="4102116814" sldId="293"/>
            <ac:picMk id="5" creationId="{172F26AB-6D01-40D5-29D3-6C6221007C5E}"/>
          </ac:picMkLst>
        </pc:picChg>
        <pc:picChg chg="del mod">
          <ac:chgData name="Charles Lakes" userId="ea0cd9429cdefcd6" providerId="LiveId" clId="{FC92FB4D-F666-4A29-B42E-3A99B523B470}" dt="2023-09-09T03:35:15.177" v="2107" actId="478"/>
          <ac:picMkLst>
            <pc:docMk/>
            <pc:sldMk cId="4102116814" sldId="293"/>
            <ac:picMk id="7" creationId="{DED46FFD-6565-491B-80B9-6457F47383DD}"/>
          </ac:picMkLst>
        </pc:picChg>
        <pc:picChg chg="add mod">
          <ac:chgData name="Charles Lakes" userId="ea0cd9429cdefcd6" providerId="LiveId" clId="{FC92FB4D-F666-4A29-B42E-3A99B523B470}" dt="2023-09-09T03:37:16.270" v="2115" actId="1076"/>
          <ac:picMkLst>
            <pc:docMk/>
            <pc:sldMk cId="4102116814" sldId="293"/>
            <ac:picMk id="8" creationId="{EDED62CE-8F87-16B6-8D40-E6C724C9B8FB}"/>
          </ac:picMkLst>
        </pc:picChg>
      </pc:sldChg>
    </pc:docChg>
  </pc:docChgLst>
  <pc:docChgLst>
    <pc:chgData name="Charles Lakes" userId="ea0cd9429cdefcd6" providerId="LiveId" clId="{3B56CC45-B9E5-4EC5-B969-9E2C1FF80866}"/>
    <pc:docChg chg="undo redo custSel addSld delSld modSld sldOrd">
      <pc:chgData name="Charles Lakes" userId="ea0cd9429cdefcd6" providerId="LiveId" clId="{3B56CC45-B9E5-4EC5-B969-9E2C1FF80866}" dt="2023-08-21T05:08:31.034" v="1467" actId="20577"/>
      <pc:docMkLst>
        <pc:docMk/>
      </pc:docMkLst>
      <pc:sldChg chg="modSp new mod">
        <pc:chgData name="Charles Lakes" userId="ea0cd9429cdefcd6" providerId="LiveId" clId="{3B56CC45-B9E5-4EC5-B969-9E2C1FF80866}" dt="2023-08-15T04:23:46.990" v="893" actId="113"/>
        <pc:sldMkLst>
          <pc:docMk/>
          <pc:sldMk cId="2556786434" sldId="256"/>
        </pc:sldMkLst>
        <pc:spChg chg="mod">
          <ac:chgData name="Charles Lakes" userId="ea0cd9429cdefcd6" providerId="LiveId" clId="{3B56CC45-B9E5-4EC5-B969-9E2C1FF80866}" dt="2023-08-13T18:57:25.018" v="117" actId="20577"/>
          <ac:spMkLst>
            <pc:docMk/>
            <pc:sldMk cId="2556786434" sldId="256"/>
            <ac:spMk id="2" creationId="{04075DE2-54D0-9711-ED14-5F6F93CE8010}"/>
          </ac:spMkLst>
        </pc:spChg>
        <pc:spChg chg="mod">
          <ac:chgData name="Charles Lakes" userId="ea0cd9429cdefcd6" providerId="LiveId" clId="{3B56CC45-B9E5-4EC5-B969-9E2C1FF80866}" dt="2023-08-15T04:23:46.990" v="893" actId="113"/>
          <ac:spMkLst>
            <pc:docMk/>
            <pc:sldMk cId="2556786434" sldId="256"/>
            <ac:spMk id="3" creationId="{7DB38B1E-81BD-A577-2BFB-7AE59365626B}"/>
          </ac:spMkLst>
        </pc:spChg>
      </pc:sldChg>
      <pc:sldChg chg="addSp delSp modSp add mod setBg modAnim setClrOvrMap">
        <pc:chgData name="Charles Lakes" userId="ea0cd9429cdefcd6" providerId="LiveId" clId="{3B56CC45-B9E5-4EC5-B969-9E2C1FF80866}" dt="2023-08-21T04:57:39.082" v="1182" actId="20577"/>
        <pc:sldMkLst>
          <pc:docMk/>
          <pc:sldMk cId="1391060682" sldId="257"/>
        </pc:sldMkLst>
        <pc:spChg chg="mod">
          <ac:chgData name="Charles Lakes" userId="ea0cd9429cdefcd6" providerId="LiveId" clId="{3B56CC45-B9E5-4EC5-B969-9E2C1FF80866}" dt="2023-08-13T19:01:10.105" v="224" actId="26606"/>
          <ac:spMkLst>
            <pc:docMk/>
            <pc:sldMk cId="1391060682" sldId="257"/>
            <ac:spMk id="2" creationId="{04075DE2-54D0-9711-ED14-5F6F93CE8010}"/>
          </ac:spMkLst>
        </pc:spChg>
        <pc:spChg chg="mod">
          <ac:chgData name="Charles Lakes" userId="ea0cd9429cdefcd6" providerId="LiveId" clId="{3B56CC45-B9E5-4EC5-B969-9E2C1FF80866}" dt="2023-08-21T04:57:39.082" v="1182" actId="20577"/>
          <ac:spMkLst>
            <pc:docMk/>
            <pc:sldMk cId="1391060682" sldId="257"/>
            <ac:spMk id="3" creationId="{7DB38B1E-81BD-A577-2BFB-7AE59365626B}"/>
          </ac:spMkLst>
        </pc:spChg>
        <pc:spChg chg="add del">
          <ac:chgData name="Charles Lakes" userId="ea0cd9429cdefcd6" providerId="LiveId" clId="{3B56CC45-B9E5-4EC5-B969-9E2C1FF80866}" dt="2023-08-15T03:12:13.228" v="553" actId="26606"/>
          <ac:spMkLst>
            <pc:docMk/>
            <pc:sldMk cId="1391060682" sldId="257"/>
            <ac:spMk id="10" creationId="{4E59D7C1-6E25-48C3-B420-ED45FFDB7D1D}"/>
          </ac:spMkLst>
        </pc:spChg>
        <pc:spChg chg="add del">
          <ac:chgData name="Charles Lakes" userId="ea0cd9429cdefcd6" providerId="LiveId" clId="{3B56CC45-B9E5-4EC5-B969-9E2C1FF80866}" dt="2023-08-15T03:12:13.228" v="553" actId="26606"/>
          <ac:spMkLst>
            <pc:docMk/>
            <pc:sldMk cId="1391060682" sldId="257"/>
            <ac:spMk id="12" creationId="{6374EBE0-04D0-42B1-93D5-4FC7C9EBAD9D}"/>
          </ac:spMkLst>
        </pc:spChg>
        <pc:spChg chg="add del">
          <ac:chgData name="Charles Lakes" userId="ea0cd9429cdefcd6" providerId="LiveId" clId="{3B56CC45-B9E5-4EC5-B969-9E2C1FF80866}" dt="2023-08-15T03:12:13.228" v="553" actId="26606"/>
          <ac:spMkLst>
            <pc:docMk/>
            <pc:sldMk cId="1391060682" sldId="257"/>
            <ac:spMk id="14" creationId="{E1EAEB6D-60FF-455D-B8CC-2AC963CE0360}"/>
          </ac:spMkLst>
        </pc:spChg>
        <pc:spChg chg="add">
          <ac:chgData name="Charles Lakes" userId="ea0cd9429cdefcd6" providerId="LiveId" clId="{3B56CC45-B9E5-4EC5-B969-9E2C1FF80866}" dt="2023-08-15T03:12:13.228" v="553" actId="26606"/>
          <ac:spMkLst>
            <pc:docMk/>
            <pc:sldMk cId="1391060682" sldId="257"/>
            <ac:spMk id="19" creationId="{4E59D7C1-6E25-48C3-B420-ED45FFDB7D1D}"/>
          </ac:spMkLst>
        </pc:spChg>
        <pc:spChg chg="add">
          <ac:chgData name="Charles Lakes" userId="ea0cd9429cdefcd6" providerId="LiveId" clId="{3B56CC45-B9E5-4EC5-B969-9E2C1FF80866}" dt="2023-08-15T03:12:13.228" v="553" actId="26606"/>
          <ac:spMkLst>
            <pc:docMk/>
            <pc:sldMk cId="1391060682" sldId="257"/>
            <ac:spMk id="21" creationId="{6374EBE0-04D0-42B1-93D5-4FC7C9EBAD9D}"/>
          </ac:spMkLst>
        </pc:spChg>
        <pc:spChg chg="add">
          <ac:chgData name="Charles Lakes" userId="ea0cd9429cdefcd6" providerId="LiveId" clId="{3B56CC45-B9E5-4EC5-B969-9E2C1FF80866}" dt="2023-08-15T03:12:13.228" v="553" actId="26606"/>
          <ac:spMkLst>
            <pc:docMk/>
            <pc:sldMk cId="1391060682" sldId="257"/>
            <ac:spMk id="23" creationId="{E1EAEB6D-60FF-455D-B8CC-2AC963CE0360}"/>
          </ac:spMkLst>
        </pc:spChg>
        <pc:picChg chg="add del mod">
          <ac:chgData name="Charles Lakes" userId="ea0cd9429cdefcd6" providerId="LiveId" clId="{3B56CC45-B9E5-4EC5-B969-9E2C1FF80866}" dt="2023-08-15T03:08:33.559" v="543" actId="478"/>
          <ac:picMkLst>
            <pc:docMk/>
            <pc:sldMk cId="1391060682" sldId="257"/>
            <ac:picMk id="5" creationId="{7A86C927-69D1-A2F1-007C-0B8E5631388D}"/>
          </ac:picMkLst>
        </pc:picChg>
        <pc:picChg chg="add del mod">
          <ac:chgData name="Charles Lakes" userId="ea0cd9429cdefcd6" providerId="LiveId" clId="{3B56CC45-B9E5-4EC5-B969-9E2C1FF80866}" dt="2023-08-15T03:12:10.326" v="552" actId="478"/>
          <ac:picMkLst>
            <pc:docMk/>
            <pc:sldMk cId="1391060682" sldId="257"/>
            <ac:picMk id="7" creationId="{2529A910-AABB-8A96-5D00-144494CA99A7}"/>
          </ac:picMkLst>
        </pc:picChg>
        <pc:picChg chg="add mod">
          <ac:chgData name="Charles Lakes" userId="ea0cd9429cdefcd6" providerId="LiveId" clId="{3B56CC45-B9E5-4EC5-B969-9E2C1FF80866}" dt="2023-08-15T03:12:57.963" v="558" actId="14861"/>
          <ac:picMkLst>
            <pc:docMk/>
            <pc:sldMk cId="1391060682" sldId="257"/>
            <ac:picMk id="9" creationId="{1BDBDA60-B078-CA6C-53C0-FC76F73D13A5}"/>
          </ac:picMkLst>
        </pc:picChg>
        <pc:picChg chg="add mod modCrop">
          <ac:chgData name="Charles Lakes" userId="ea0cd9429cdefcd6" providerId="LiveId" clId="{3B56CC45-B9E5-4EC5-B969-9E2C1FF80866}" dt="2023-08-19T05:11:28.282" v="1051" actId="732"/>
          <ac:picMkLst>
            <pc:docMk/>
            <pc:sldMk cId="1391060682" sldId="257"/>
            <ac:picMk id="11" creationId="{E6B6B3D2-62B0-E7D2-FA9D-502DA5EA708C}"/>
          </ac:picMkLst>
        </pc:picChg>
      </pc:sldChg>
      <pc:sldChg chg="addSp delSp modSp add mod setBg modAnim setClrOvrMap modNotesTx">
        <pc:chgData name="Charles Lakes" userId="ea0cd9429cdefcd6" providerId="LiveId" clId="{3B56CC45-B9E5-4EC5-B969-9E2C1FF80866}" dt="2023-08-21T05:06:45.046" v="1383"/>
        <pc:sldMkLst>
          <pc:docMk/>
          <pc:sldMk cId="798512556" sldId="258"/>
        </pc:sldMkLst>
        <pc:spChg chg="mod">
          <ac:chgData name="Charles Lakes" userId="ea0cd9429cdefcd6" providerId="LiveId" clId="{3B56CC45-B9E5-4EC5-B969-9E2C1FF80866}" dt="2023-08-15T02:14:18.554" v="291" actId="26606"/>
          <ac:spMkLst>
            <pc:docMk/>
            <pc:sldMk cId="798512556" sldId="258"/>
            <ac:spMk id="2" creationId="{04075DE2-54D0-9711-ED14-5F6F93CE8010}"/>
          </ac:spMkLst>
        </pc:spChg>
        <pc:spChg chg="mod">
          <ac:chgData name="Charles Lakes" userId="ea0cd9429cdefcd6" providerId="LiveId" clId="{3B56CC45-B9E5-4EC5-B969-9E2C1FF80866}" dt="2023-08-15T03:48:23.051" v="724" actId="113"/>
          <ac:spMkLst>
            <pc:docMk/>
            <pc:sldMk cId="798512556" sldId="258"/>
            <ac:spMk id="3" creationId="{7DB38B1E-81BD-A577-2BFB-7AE59365626B}"/>
          </ac:spMkLst>
        </pc:spChg>
        <pc:spChg chg="add del">
          <ac:chgData name="Charles Lakes" userId="ea0cd9429cdefcd6" providerId="LiveId" clId="{3B56CC45-B9E5-4EC5-B969-9E2C1FF80866}" dt="2023-08-15T02:14:18.554" v="291" actId="26606"/>
          <ac:spMkLst>
            <pc:docMk/>
            <pc:sldMk cId="798512556" sldId="258"/>
            <ac:spMk id="10" creationId="{C67564D6-576C-45C9-B7EA-F7701B149F73}"/>
          </ac:spMkLst>
        </pc:spChg>
        <pc:spChg chg="add del">
          <ac:chgData name="Charles Lakes" userId="ea0cd9429cdefcd6" providerId="LiveId" clId="{3B56CC45-B9E5-4EC5-B969-9E2C1FF80866}" dt="2023-08-15T02:14:18.554" v="291" actId="26606"/>
          <ac:spMkLst>
            <pc:docMk/>
            <pc:sldMk cId="798512556" sldId="258"/>
            <ac:spMk id="12" creationId="{F9060CEE-D73E-44ED-A407-C828C9E4D942}"/>
          </ac:spMkLst>
        </pc:spChg>
        <pc:spChg chg="add del">
          <ac:chgData name="Charles Lakes" userId="ea0cd9429cdefcd6" providerId="LiveId" clId="{3B56CC45-B9E5-4EC5-B969-9E2C1FF80866}" dt="2023-08-15T02:14:18.554" v="291" actId="26606"/>
          <ac:spMkLst>
            <pc:docMk/>
            <pc:sldMk cId="798512556" sldId="258"/>
            <ac:spMk id="14" creationId="{AF0B544C-FD6C-42D8-B6B7-DDF7E60D035D}"/>
          </ac:spMkLst>
        </pc:spChg>
        <pc:spChg chg="add del">
          <ac:chgData name="Charles Lakes" userId="ea0cd9429cdefcd6" providerId="LiveId" clId="{3B56CC45-B9E5-4EC5-B969-9E2C1FF80866}" dt="2023-08-15T03:21:19.053" v="567" actId="26606"/>
          <ac:spMkLst>
            <pc:docMk/>
            <pc:sldMk cId="798512556" sldId="258"/>
            <ac:spMk id="19" creationId="{4E59D7C1-6E25-48C3-B420-ED45FFDB7D1D}"/>
          </ac:spMkLst>
        </pc:spChg>
        <pc:spChg chg="add del">
          <ac:chgData name="Charles Lakes" userId="ea0cd9429cdefcd6" providerId="LiveId" clId="{3B56CC45-B9E5-4EC5-B969-9E2C1FF80866}" dt="2023-08-15T03:21:19.053" v="567" actId="26606"/>
          <ac:spMkLst>
            <pc:docMk/>
            <pc:sldMk cId="798512556" sldId="258"/>
            <ac:spMk id="21" creationId="{6374EBE0-04D0-42B1-93D5-4FC7C9EBAD9D}"/>
          </ac:spMkLst>
        </pc:spChg>
        <pc:spChg chg="add del">
          <ac:chgData name="Charles Lakes" userId="ea0cd9429cdefcd6" providerId="LiveId" clId="{3B56CC45-B9E5-4EC5-B969-9E2C1FF80866}" dt="2023-08-15T03:21:19.053" v="567" actId="26606"/>
          <ac:spMkLst>
            <pc:docMk/>
            <pc:sldMk cId="798512556" sldId="258"/>
            <ac:spMk id="23" creationId="{E1EAEB6D-60FF-455D-B8CC-2AC963CE0360}"/>
          </ac:spMkLst>
        </pc:spChg>
        <pc:spChg chg="add">
          <ac:chgData name="Charles Lakes" userId="ea0cd9429cdefcd6" providerId="LiveId" clId="{3B56CC45-B9E5-4EC5-B969-9E2C1FF80866}" dt="2023-08-15T03:21:19.053" v="567" actId="26606"/>
          <ac:spMkLst>
            <pc:docMk/>
            <pc:sldMk cId="798512556" sldId="258"/>
            <ac:spMk id="28" creationId="{4E59D7C1-6E25-48C3-B420-ED45FFDB7D1D}"/>
          </ac:spMkLst>
        </pc:spChg>
        <pc:spChg chg="add">
          <ac:chgData name="Charles Lakes" userId="ea0cd9429cdefcd6" providerId="LiveId" clId="{3B56CC45-B9E5-4EC5-B969-9E2C1FF80866}" dt="2023-08-15T03:21:19.053" v="567" actId="26606"/>
          <ac:spMkLst>
            <pc:docMk/>
            <pc:sldMk cId="798512556" sldId="258"/>
            <ac:spMk id="30" creationId="{6374EBE0-04D0-42B1-93D5-4FC7C9EBAD9D}"/>
          </ac:spMkLst>
        </pc:spChg>
        <pc:spChg chg="add">
          <ac:chgData name="Charles Lakes" userId="ea0cd9429cdefcd6" providerId="LiveId" clId="{3B56CC45-B9E5-4EC5-B969-9E2C1FF80866}" dt="2023-08-15T03:21:19.053" v="567" actId="26606"/>
          <ac:spMkLst>
            <pc:docMk/>
            <pc:sldMk cId="798512556" sldId="258"/>
            <ac:spMk id="32" creationId="{E1EAEB6D-60FF-455D-B8CC-2AC963CE0360}"/>
          </ac:spMkLst>
        </pc:spChg>
        <pc:picChg chg="add del mod ord">
          <ac:chgData name="Charles Lakes" userId="ea0cd9429cdefcd6" providerId="LiveId" clId="{3B56CC45-B9E5-4EC5-B969-9E2C1FF80866}" dt="2023-08-15T03:21:07.517" v="565" actId="478"/>
          <ac:picMkLst>
            <pc:docMk/>
            <pc:sldMk cId="798512556" sldId="258"/>
            <ac:picMk id="5" creationId="{DE19BFB5-0EFE-8234-A518-64E9B79EAE0F}"/>
          </ac:picMkLst>
        </pc:picChg>
        <pc:picChg chg="add mod">
          <ac:chgData name="Charles Lakes" userId="ea0cd9429cdefcd6" providerId="LiveId" clId="{3B56CC45-B9E5-4EC5-B969-9E2C1FF80866}" dt="2023-08-15T03:21:37.727" v="569" actId="14861"/>
          <ac:picMkLst>
            <pc:docMk/>
            <pc:sldMk cId="798512556" sldId="258"/>
            <ac:picMk id="7" creationId="{D98F9749-A639-3FE6-4BAB-99461CF0D14E}"/>
          </ac:picMkLst>
        </pc:picChg>
        <pc:picChg chg="add mod modCrop">
          <ac:chgData name="Charles Lakes" userId="ea0cd9429cdefcd6" providerId="LiveId" clId="{3B56CC45-B9E5-4EC5-B969-9E2C1FF80866}" dt="2023-08-21T05:02:12.838" v="1348" actId="1582"/>
          <ac:picMkLst>
            <pc:docMk/>
            <pc:sldMk cId="798512556" sldId="258"/>
            <ac:picMk id="8" creationId="{DAD1E3A7-2CDC-0732-604E-905E4D7EC551}"/>
          </ac:picMkLst>
        </pc:picChg>
      </pc:sldChg>
      <pc:sldChg chg="modSp add del mod ord">
        <pc:chgData name="Charles Lakes" userId="ea0cd9429cdefcd6" providerId="LiveId" clId="{3B56CC45-B9E5-4EC5-B969-9E2C1FF80866}" dt="2023-08-15T02:40:59.832" v="322" actId="2696"/>
        <pc:sldMkLst>
          <pc:docMk/>
          <pc:sldMk cId="3248775521" sldId="259"/>
        </pc:sldMkLst>
        <pc:spChg chg="mod">
          <ac:chgData name="Charles Lakes" userId="ea0cd9429cdefcd6" providerId="LiveId" clId="{3B56CC45-B9E5-4EC5-B969-9E2C1FF80866}" dt="2023-08-15T02:40:51.800" v="321" actId="20577"/>
          <ac:spMkLst>
            <pc:docMk/>
            <pc:sldMk cId="3248775521" sldId="259"/>
            <ac:spMk id="2" creationId="{04075DE2-54D0-9711-ED14-5F6F93CE8010}"/>
          </ac:spMkLst>
        </pc:spChg>
        <pc:spChg chg="mod">
          <ac:chgData name="Charles Lakes" userId="ea0cd9429cdefcd6" providerId="LiveId" clId="{3B56CC45-B9E5-4EC5-B969-9E2C1FF80866}" dt="2023-08-15T02:40:41.850" v="312" actId="20577"/>
          <ac:spMkLst>
            <pc:docMk/>
            <pc:sldMk cId="3248775521" sldId="259"/>
            <ac:spMk id="3" creationId="{7DB38B1E-81BD-A577-2BFB-7AE59365626B}"/>
          </ac:spMkLst>
        </pc:spChg>
      </pc:sldChg>
      <pc:sldChg chg="addSp delSp modSp add del mod">
        <pc:chgData name="Charles Lakes" userId="ea0cd9429cdefcd6" providerId="LiveId" clId="{3B56CC45-B9E5-4EC5-B969-9E2C1FF80866}" dt="2023-08-15T03:06:32.670" v="541" actId="2696"/>
        <pc:sldMkLst>
          <pc:docMk/>
          <pc:sldMk cId="3362131763" sldId="259"/>
        </pc:sldMkLst>
        <pc:spChg chg="mod">
          <ac:chgData name="Charles Lakes" userId="ea0cd9429cdefcd6" providerId="LiveId" clId="{3B56CC45-B9E5-4EC5-B969-9E2C1FF80866}" dt="2023-08-15T02:43:36.448" v="363" actId="26606"/>
          <ac:spMkLst>
            <pc:docMk/>
            <pc:sldMk cId="3362131763" sldId="259"/>
            <ac:spMk id="2" creationId="{04075DE2-54D0-9711-ED14-5F6F93CE8010}"/>
          </ac:spMkLst>
        </pc:spChg>
        <pc:spChg chg="mod">
          <ac:chgData name="Charles Lakes" userId="ea0cd9429cdefcd6" providerId="LiveId" clId="{3B56CC45-B9E5-4EC5-B969-9E2C1FF80866}" dt="2023-08-15T02:55:29.764" v="482" actId="14100"/>
          <ac:spMkLst>
            <pc:docMk/>
            <pc:sldMk cId="3362131763" sldId="259"/>
            <ac:spMk id="3" creationId="{7DB38B1E-81BD-A577-2BFB-7AE59365626B}"/>
          </ac:spMkLst>
        </pc:spChg>
        <pc:spChg chg="del">
          <ac:chgData name="Charles Lakes" userId="ea0cd9429cdefcd6" providerId="LiveId" clId="{3B56CC45-B9E5-4EC5-B969-9E2C1FF80866}" dt="2023-08-15T02:43:36.448" v="363" actId="26606"/>
          <ac:spMkLst>
            <pc:docMk/>
            <pc:sldMk cId="3362131763" sldId="259"/>
            <ac:spMk id="10" creationId="{4E59D7C1-6E25-48C3-B420-ED45FFDB7D1D}"/>
          </ac:spMkLst>
        </pc:spChg>
        <pc:spChg chg="del">
          <ac:chgData name="Charles Lakes" userId="ea0cd9429cdefcd6" providerId="LiveId" clId="{3B56CC45-B9E5-4EC5-B969-9E2C1FF80866}" dt="2023-08-15T02:43:36.448" v="363" actId="26606"/>
          <ac:spMkLst>
            <pc:docMk/>
            <pc:sldMk cId="3362131763" sldId="259"/>
            <ac:spMk id="12" creationId="{6374EBE0-04D0-42B1-93D5-4FC7C9EBAD9D}"/>
          </ac:spMkLst>
        </pc:spChg>
        <pc:spChg chg="del">
          <ac:chgData name="Charles Lakes" userId="ea0cd9429cdefcd6" providerId="LiveId" clId="{3B56CC45-B9E5-4EC5-B969-9E2C1FF80866}" dt="2023-08-15T02:43:36.448" v="363" actId="26606"/>
          <ac:spMkLst>
            <pc:docMk/>
            <pc:sldMk cId="3362131763" sldId="259"/>
            <ac:spMk id="14" creationId="{E1EAEB6D-60FF-455D-B8CC-2AC963CE0360}"/>
          </ac:spMkLst>
        </pc:spChg>
        <pc:spChg chg="add">
          <ac:chgData name="Charles Lakes" userId="ea0cd9429cdefcd6" providerId="LiveId" clId="{3B56CC45-B9E5-4EC5-B969-9E2C1FF80866}" dt="2023-08-15T02:43:36.448" v="363" actId="26606"/>
          <ac:spMkLst>
            <pc:docMk/>
            <pc:sldMk cId="3362131763" sldId="259"/>
            <ac:spMk id="19" creationId="{03463256-2874-4AB8-BE2C-9DE89C4A73AC}"/>
          </ac:spMkLst>
        </pc:spChg>
        <pc:spChg chg="add">
          <ac:chgData name="Charles Lakes" userId="ea0cd9429cdefcd6" providerId="LiveId" clId="{3B56CC45-B9E5-4EC5-B969-9E2C1FF80866}" dt="2023-08-15T02:43:36.448" v="363" actId="26606"/>
          <ac:spMkLst>
            <pc:docMk/>
            <pc:sldMk cId="3362131763" sldId="259"/>
            <ac:spMk id="21" creationId="{96078A10-9FA1-43BD-9125-BEF5DB4D6DB2}"/>
          </ac:spMkLst>
        </pc:spChg>
        <pc:picChg chg="mod ord">
          <ac:chgData name="Charles Lakes" userId="ea0cd9429cdefcd6" providerId="LiveId" clId="{3B56CC45-B9E5-4EC5-B969-9E2C1FF80866}" dt="2023-08-15T02:52:29.404" v="472" actId="207"/>
          <ac:picMkLst>
            <pc:docMk/>
            <pc:sldMk cId="3362131763" sldId="259"/>
            <ac:picMk id="5" creationId="{7A86C927-69D1-A2F1-007C-0B8E5631388D}"/>
          </ac:picMkLst>
        </pc:picChg>
      </pc:sldChg>
      <pc:sldChg chg="addSp delSp modSp add mod modNotesTx">
        <pc:chgData name="Charles Lakes" userId="ea0cd9429cdefcd6" providerId="LiveId" clId="{3B56CC45-B9E5-4EC5-B969-9E2C1FF80866}" dt="2023-08-21T04:57:59.717" v="1191" actId="20577"/>
        <pc:sldMkLst>
          <pc:docMk/>
          <pc:sldMk cId="1595279255" sldId="260"/>
        </pc:sldMkLst>
        <pc:spChg chg="mod">
          <ac:chgData name="Charles Lakes" userId="ea0cd9429cdefcd6" providerId="LiveId" clId="{3B56CC45-B9E5-4EC5-B969-9E2C1FF80866}" dt="2023-08-15T02:43:59.892" v="372" actId="20577"/>
          <ac:spMkLst>
            <pc:docMk/>
            <pc:sldMk cId="1595279255" sldId="260"/>
            <ac:spMk id="2" creationId="{04075DE2-54D0-9711-ED14-5F6F93CE8010}"/>
          </ac:spMkLst>
        </pc:spChg>
        <pc:spChg chg="mod">
          <ac:chgData name="Charles Lakes" userId="ea0cd9429cdefcd6" providerId="LiveId" clId="{3B56CC45-B9E5-4EC5-B969-9E2C1FF80866}" dt="2023-08-21T04:57:59.717" v="1191" actId="20577"/>
          <ac:spMkLst>
            <pc:docMk/>
            <pc:sldMk cId="1595279255" sldId="260"/>
            <ac:spMk id="3" creationId="{7DB38B1E-81BD-A577-2BFB-7AE59365626B}"/>
          </ac:spMkLst>
        </pc:spChg>
        <pc:spChg chg="del">
          <ac:chgData name="Charles Lakes" userId="ea0cd9429cdefcd6" providerId="LiveId" clId="{3B56CC45-B9E5-4EC5-B969-9E2C1FF80866}" dt="2023-08-15T03:05:54.403" v="538" actId="26606"/>
          <ac:spMkLst>
            <pc:docMk/>
            <pc:sldMk cId="1595279255" sldId="260"/>
            <ac:spMk id="19" creationId="{03463256-2874-4AB8-BE2C-9DE89C4A73AC}"/>
          </ac:spMkLst>
        </pc:spChg>
        <pc:spChg chg="del">
          <ac:chgData name="Charles Lakes" userId="ea0cd9429cdefcd6" providerId="LiveId" clId="{3B56CC45-B9E5-4EC5-B969-9E2C1FF80866}" dt="2023-08-15T03:05:54.403" v="538" actId="26606"/>
          <ac:spMkLst>
            <pc:docMk/>
            <pc:sldMk cId="1595279255" sldId="260"/>
            <ac:spMk id="21" creationId="{96078A10-9FA1-43BD-9125-BEF5DB4D6DB2}"/>
          </ac:spMkLst>
        </pc:spChg>
        <pc:spChg chg="add">
          <ac:chgData name="Charles Lakes" userId="ea0cd9429cdefcd6" providerId="LiveId" clId="{3B56CC45-B9E5-4EC5-B969-9E2C1FF80866}" dt="2023-08-15T03:05:54.403" v="538" actId="26606"/>
          <ac:spMkLst>
            <pc:docMk/>
            <pc:sldMk cId="1595279255" sldId="260"/>
            <ac:spMk id="26" creationId="{03463256-2874-4AB8-BE2C-9DE89C4A73AC}"/>
          </ac:spMkLst>
        </pc:spChg>
        <pc:spChg chg="add">
          <ac:chgData name="Charles Lakes" userId="ea0cd9429cdefcd6" providerId="LiveId" clId="{3B56CC45-B9E5-4EC5-B969-9E2C1FF80866}" dt="2023-08-15T03:05:54.403" v="538" actId="26606"/>
          <ac:spMkLst>
            <pc:docMk/>
            <pc:sldMk cId="1595279255" sldId="260"/>
            <ac:spMk id="28" creationId="{96078A10-9FA1-43BD-9125-BEF5DB4D6DB2}"/>
          </ac:spMkLst>
        </pc:spChg>
        <pc:picChg chg="del mod">
          <ac:chgData name="Charles Lakes" userId="ea0cd9429cdefcd6" providerId="LiveId" clId="{3B56CC45-B9E5-4EC5-B969-9E2C1FF80866}" dt="2023-08-15T03:05:46.619" v="537" actId="478"/>
          <ac:picMkLst>
            <pc:docMk/>
            <pc:sldMk cId="1595279255" sldId="260"/>
            <ac:picMk id="5" creationId="{7A86C927-69D1-A2F1-007C-0B8E5631388D}"/>
          </ac:picMkLst>
        </pc:picChg>
        <pc:picChg chg="add mod ord">
          <ac:chgData name="Charles Lakes" userId="ea0cd9429cdefcd6" providerId="LiveId" clId="{3B56CC45-B9E5-4EC5-B969-9E2C1FF80866}" dt="2023-08-15T03:13:45.384" v="560" actId="14861"/>
          <ac:picMkLst>
            <pc:docMk/>
            <pc:sldMk cId="1595279255" sldId="260"/>
            <ac:picMk id="6" creationId="{1899179C-2F72-54DD-201F-48AD4EED107F}"/>
          </ac:picMkLst>
        </pc:picChg>
      </pc:sldChg>
      <pc:sldChg chg="addSp delSp modSp add mod ord setBg setClrOvrMap modNotesTx">
        <pc:chgData name="Charles Lakes" userId="ea0cd9429cdefcd6" providerId="LiveId" clId="{3B56CC45-B9E5-4EC5-B969-9E2C1FF80866}" dt="2023-08-21T05:00:28.270" v="1284" actId="20577"/>
        <pc:sldMkLst>
          <pc:docMk/>
          <pc:sldMk cId="2460226141" sldId="261"/>
        </pc:sldMkLst>
        <pc:spChg chg="mod ord">
          <ac:chgData name="Charles Lakes" userId="ea0cd9429cdefcd6" providerId="LiveId" clId="{3B56CC45-B9E5-4EC5-B969-9E2C1FF80866}" dt="2023-08-15T03:16:54.650" v="564" actId="255"/>
          <ac:spMkLst>
            <pc:docMk/>
            <pc:sldMk cId="2460226141" sldId="261"/>
            <ac:spMk id="2" creationId="{04075DE2-54D0-9711-ED14-5F6F93CE8010}"/>
          </ac:spMkLst>
        </pc:spChg>
        <pc:spChg chg="del mod">
          <ac:chgData name="Charles Lakes" userId="ea0cd9429cdefcd6" providerId="LiveId" clId="{3B56CC45-B9E5-4EC5-B969-9E2C1FF80866}" dt="2023-08-15T02:57:00.581" v="508" actId="478"/>
          <ac:spMkLst>
            <pc:docMk/>
            <pc:sldMk cId="2460226141" sldId="261"/>
            <ac:spMk id="3" creationId="{7DB38B1E-81BD-A577-2BFB-7AE59365626B}"/>
          </ac:spMkLst>
        </pc:spChg>
        <pc:spChg chg="add del">
          <ac:chgData name="Charles Lakes" userId="ea0cd9429cdefcd6" providerId="LiveId" clId="{3B56CC45-B9E5-4EC5-B969-9E2C1FF80866}" dt="2023-08-15T02:58:27.954" v="513" actId="26606"/>
          <ac:spMkLst>
            <pc:docMk/>
            <pc:sldMk cId="2460226141" sldId="261"/>
            <ac:spMk id="10" creationId="{4E59D7C1-6E25-48C3-B420-ED45FFDB7D1D}"/>
          </ac:spMkLst>
        </pc:spChg>
        <pc:spChg chg="add del">
          <ac:chgData name="Charles Lakes" userId="ea0cd9429cdefcd6" providerId="LiveId" clId="{3B56CC45-B9E5-4EC5-B969-9E2C1FF80866}" dt="2023-08-15T02:58:27.954" v="513" actId="26606"/>
          <ac:spMkLst>
            <pc:docMk/>
            <pc:sldMk cId="2460226141" sldId="261"/>
            <ac:spMk id="12" creationId="{6374EBE0-04D0-42B1-93D5-4FC7C9EBAD9D}"/>
          </ac:spMkLst>
        </pc:spChg>
        <pc:spChg chg="add del">
          <ac:chgData name="Charles Lakes" userId="ea0cd9429cdefcd6" providerId="LiveId" clId="{3B56CC45-B9E5-4EC5-B969-9E2C1FF80866}" dt="2023-08-15T02:58:27.954" v="513" actId="26606"/>
          <ac:spMkLst>
            <pc:docMk/>
            <pc:sldMk cId="2460226141" sldId="261"/>
            <ac:spMk id="14" creationId="{E1EAEB6D-60FF-455D-B8CC-2AC963CE0360}"/>
          </ac:spMkLst>
        </pc:spChg>
        <pc:spChg chg="add del">
          <ac:chgData name="Charles Lakes" userId="ea0cd9429cdefcd6" providerId="LiveId" clId="{3B56CC45-B9E5-4EC5-B969-9E2C1FF80866}" dt="2023-08-15T02:58:27.943" v="512" actId="26606"/>
          <ac:spMkLst>
            <pc:docMk/>
            <pc:sldMk cId="2460226141" sldId="261"/>
            <ac:spMk id="19" creationId="{CA758F27-EB0A-4675-AACF-0CD47C911203}"/>
          </ac:spMkLst>
        </pc:spChg>
        <pc:spChg chg="add del">
          <ac:chgData name="Charles Lakes" userId="ea0cd9429cdefcd6" providerId="LiveId" clId="{3B56CC45-B9E5-4EC5-B969-9E2C1FF80866}" dt="2023-08-15T02:58:27.943" v="512" actId="26606"/>
          <ac:spMkLst>
            <pc:docMk/>
            <pc:sldMk cId="2460226141" sldId="261"/>
            <ac:spMk id="21" creationId="{CFDF506A-FD4E-4BBC-A10A-DEB94F9BAA5F}"/>
          </ac:spMkLst>
        </pc:spChg>
        <pc:spChg chg="add del">
          <ac:chgData name="Charles Lakes" userId="ea0cd9429cdefcd6" providerId="LiveId" clId="{3B56CC45-B9E5-4EC5-B969-9E2C1FF80866}" dt="2023-08-15T02:58:27.943" v="512" actId="26606"/>
          <ac:spMkLst>
            <pc:docMk/>
            <pc:sldMk cId="2460226141" sldId="261"/>
            <ac:spMk id="23" creationId="{3571FB1B-4FFC-43D6-8121-390B3A44E835}"/>
          </ac:spMkLst>
        </pc:spChg>
        <pc:spChg chg="add del">
          <ac:chgData name="Charles Lakes" userId="ea0cd9429cdefcd6" providerId="LiveId" clId="{3B56CC45-B9E5-4EC5-B969-9E2C1FF80866}" dt="2023-08-15T03:16:45.309" v="563" actId="26606"/>
          <ac:spMkLst>
            <pc:docMk/>
            <pc:sldMk cId="2460226141" sldId="261"/>
            <ac:spMk id="25" creationId="{308C62A5-215B-4561-8666-34BB1783ADFC}"/>
          </ac:spMkLst>
        </pc:spChg>
        <pc:spChg chg="add del">
          <ac:chgData name="Charles Lakes" userId="ea0cd9429cdefcd6" providerId="LiveId" clId="{3B56CC45-B9E5-4EC5-B969-9E2C1FF80866}" dt="2023-08-15T03:16:45.309" v="563" actId="26606"/>
          <ac:spMkLst>
            <pc:docMk/>
            <pc:sldMk cId="2460226141" sldId="261"/>
            <ac:spMk id="26" creationId="{DDCD1C22-4E4A-4D76-8D62-1E6BE37A13C6}"/>
          </ac:spMkLst>
        </pc:spChg>
        <pc:spChg chg="add">
          <ac:chgData name="Charles Lakes" userId="ea0cd9429cdefcd6" providerId="LiveId" clId="{3B56CC45-B9E5-4EC5-B969-9E2C1FF80866}" dt="2023-08-15T03:16:45.309" v="563" actId="26606"/>
          <ac:spMkLst>
            <pc:docMk/>
            <pc:sldMk cId="2460226141" sldId="261"/>
            <ac:spMk id="31" creationId="{F5D04095-82A0-4203-9728-B32227226818}"/>
          </ac:spMkLst>
        </pc:spChg>
        <pc:spChg chg="add">
          <ac:chgData name="Charles Lakes" userId="ea0cd9429cdefcd6" providerId="LiveId" clId="{3B56CC45-B9E5-4EC5-B969-9E2C1FF80866}" dt="2023-08-15T03:16:45.309" v="563" actId="26606"/>
          <ac:spMkLst>
            <pc:docMk/>
            <pc:sldMk cId="2460226141" sldId="261"/>
            <ac:spMk id="33" creationId="{F6775829-84CA-4765-8BE1-88A69E91D940}"/>
          </ac:spMkLst>
        </pc:spChg>
        <pc:picChg chg="del mod">
          <ac:chgData name="Charles Lakes" userId="ea0cd9429cdefcd6" providerId="LiveId" clId="{3B56CC45-B9E5-4EC5-B969-9E2C1FF80866}" dt="2023-08-15T03:16:41.561" v="562" actId="478"/>
          <ac:picMkLst>
            <pc:docMk/>
            <pc:sldMk cId="2460226141" sldId="261"/>
            <ac:picMk id="5" creationId="{7A86C927-69D1-A2F1-007C-0B8E5631388D}"/>
          </ac:picMkLst>
        </pc:picChg>
        <pc:picChg chg="add mod">
          <ac:chgData name="Charles Lakes" userId="ea0cd9429cdefcd6" providerId="LiveId" clId="{3B56CC45-B9E5-4EC5-B969-9E2C1FF80866}" dt="2023-08-15T03:16:45.309" v="563" actId="26606"/>
          <ac:picMkLst>
            <pc:docMk/>
            <pc:sldMk cId="2460226141" sldId="261"/>
            <ac:picMk id="6" creationId="{4CF25FD2-F66F-B881-BE49-3542078CD1B2}"/>
          </ac:picMkLst>
        </pc:picChg>
      </pc:sldChg>
      <pc:sldChg chg="addSp delSp modSp add mod setBg setClrOvrMap modNotesTx">
        <pc:chgData name="Charles Lakes" userId="ea0cd9429cdefcd6" providerId="LiveId" clId="{3B56CC45-B9E5-4EC5-B969-9E2C1FF80866}" dt="2023-08-21T05:07:59.504" v="1429" actId="20577"/>
        <pc:sldMkLst>
          <pc:docMk/>
          <pc:sldMk cId="342153078" sldId="262"/>
        </pc:sldMkLst>
        <pc:spChg chg="mod">
          <ac:chgData name="Charles Lakes" userId="ea0cd9429cdefcd6" providerId="LiveId" clId="{3B56CC45-B9E5-4EC5-B969-9E2C1FF80866}" dt="2023-08-15T03:03:17.546" v="533" actId="26606"/>
          <ac:spMkLst>
            <pc:docMk/>
            <pc:sldMk cId="342153078" sldId="262"/>
            <ac:spMk id="2" creationId="{04075DE2-54D0-9711-ED14-5F6F93CE8010}"/>
          </ac:spMkLst>
        </pc:spChg>
        <pc:spChg chg="mod">
          <ac:chgData name="Charles Lakes" userId="ea0cd9429cdefcd6" providerId="LiveId" clId="{3B56CC45-B9E5-4EC5-B969-9E2C1FF80866}" dt="2023-08-21T04:56:46.092" v="1132" actId="20577"/>
          <ac:spMkLst>
            <pc:docMk/>
            <pc:sldMk cId="342153078" sldId="262"/>
            <ac:spMk id="3" creationId="{7DB38B1E-81BD-A577-2BFB-7AE59365626B}"/>
          </ac:spMkLst>
        </pc:spChg>
        <pc:spChg chg="add del">
          <ac:chgData name="Charles Lakes" userId="ea0cd9429cdefcd6" providerId="LiveId" clId="{3B56CC45-B9E5-4EC5-B969-9E2C1FF80866}" dt="2023-08-15T03:03:01.475" v="529" actId="26606"/>
          <ac:spMkLst>
            <pc:docMk/>
            <pc:sldMk cId="342153078" sldId="262"/>
            <ac:spMk id="19" creationId="{03463256-2874-4AB8-BE2C-9DE89C4A73AC}"/>
          </ac:spMkLst>
        </pc:spChg>
        <pc:spChg chg="add del">
          <ac:chgData name="Charles Lakes" userId="ea0cd9429cdefcd6" providerId="LiveId" clId="{3B56CC45-B9E5-4EC5-B969-9E2C1FF80866}" dt="2023-08-15T03:03:01.475" v="529" actId="26606"/>
          <ac:spMkLst>
            <pc:docMk/>
            <pc:sldMk cId="342153078" sldId="262"/>
            <ac:spMk id="21" creationId="{96078A10-9FA1-43BD-9125-BEF5DB4D6DB2}"/>
          </ac:spMkLst>
        </pc:spChg>
        <pc:spChg chg="add del">
          <ac:chgData name="Charles Lakes" userId="ea0cd9429cdefcd6" providerId="LiveId" clId="{3B56CC45-B9E5-4EC5-B969-9E2C1FF80866}" dt="2023-08-15T03:02:45.134" v="520" actId="26606"/>
          <ac:spMkLst>
            <pc:docMk/>
            <pc:sldMk cId="342153078" sldId="262"/>
            <ac:spMk id="26" creationId="{263897BD-3FEE-4148-905C-EFBE4781E5AD}"/>
          </ac:spMkLst>
        </pc:spChg>
        <pc:spChg chg="add del">
          <ac:chgData name="Charles Lakes" userId="ea0cd9429cdefcd6" providerId="LiveId" clId="{3B56CC45-B9E5-4EC5-B969-9E2C1FF80866}" dt="2023-08-15T03:02:45.134" v="520" actId="26606"/>
          <ac:spMkLst>
            <pc:docMk/>
            <pc:sldMk cId="342153078" sldId="262"/>
            <ac:spMk id="28" creationId="{BCB08BD3-67C7-4273-9EA7-07733AA54145}"/>
          </ac:spMkLst>
        </pc:spChg>
        <pc:spChg chg="add del">
          <ac:chgData name="Charles Lakes" userId="ea0cd9429cdefcd6" providerId="LiveId" clId="{3B56CC45-B9E5-4EC5-B969-9E2C1FF80866}" dt="2023-08-15T03:02:45.134" v="520" actId="26606"/>
          <ac:spMkLst>
            <pc:docMk/>
            <pc:sldMk cId="342153078" sldId="262"/>
            <ac:spMk id="30" creationId="{C830092F-F110-4A3C-A5BA-262D4A098A41}"/>
          </ac:spMkLst>
        </pc:spChg>
        <pc:spChg chg="add del">
          <ac:chgData name="Charles Lakes" userId="ea0cd9429cdefcd6" providerId="LiveId" clId="{3B56CC45-B9E5-4EC5-B969-9E2C1FF80866}" dt="2023-08-15T03:02:45.134" v="520" actId="26606"/>
          <ac:spMkLst>
            <pc:docMk/>
            <pc:sldMk cId="342153078" sldId="262"/>
            <ac:spMk id="32" creationId="{436B355D-681C-4477-ACD2-2C2DF3508CFF}"/>
          </ac:spMkLst>
        </pc:spChg>
        <pc:spChg chg="add del">
          <ac:chgData name="Charles Lakes" userId="ea0cd9429cdefcd6" providerId="LiveId" clId="{3B56CC45-B9E5-4EC5-B969-9E2C1FF80866}" dt="2023-08-15T03:02:48.834" v="522" actId="26606"/>
          <ac:spMkLst>
            <pc:docMk/>
            <pc:sldMk cId="342153078" sldId="262"/>
            <ac:spMk id="34" creationId="{BECA82BA-52E3-450B-9E72-D586684033B9}"/>
          </ac:spMkLst>
        </pc:spChg>
        <pc:spChg chg="add del">
          <ac:chgData name="Charles Lakes" userId="ea0cd9429cdefcd6" providerId="LiveId" clId="{3B56CC45-B9E5-4EC5-B969-9E2C1FF80866}" dt="2023-08-15T03:02:48.834" v="522" actId="26606"/>
          <ac:spMkLst>
            <pc:docMk/>
            <pc:sldMk cId="342153078" sldId="262"/>
            <ac:spMk id="35" creationId="{4AC966F9-BB4D-4199-8917-490A8F8636C4}"/>
          </ac:spMkLst>
        </pc:spChg>
        <pc:spChg chg="add del">
          <ac:chgData name="Charles Lakes" userId="ea0cd9429cdefcd6" providerId="LiveId" clId="{3B56CC45-B9E5-4EC5-B969-9E2C1FF80866}" dt="2023-08-15T03:02:53.080" v="524" actId="26606"/>
          <ac:spMkLst>
            <pc:docMk/>
            <pc:sldMk cId="342153078" sldId="262"/>
            <ac:spMk id="37" creationId="{FEBCE8BB-6C0D-4EB8-9C4E-AC3EBBCB5CE6}"/>
          </ac:spMkLst>
        </pc:spChg>
        <pc:spChg chg="add del">
          <ac:chgData name="Charles Lakes" userId="ea0cd9429cdefcd6" providerId="LiveId" clId="{3B56CC45-B9E5-4EC5-B969-9E2C1FF80866}" dt="2023-08-15T03:02:57.219" v="526" actId="26606"/>
          <ac:spMkLst>
            <pc:docMk/>
            <pc:sldMk cId="342153078" sldId="262"/>
            <ac:spMk id="39" creationId="{BE2244E8-29B8-414B-B68D-37DC044F9AFE}"/>
          </ac:spMkLst>
        </pc:spChg>
        <pc:spChg chg="add del">
          <ac:chgData name="Charles Lakes" userId="ea0cd9429cdefcd6" providerId="LiveId" clId="{3B56CC45-B9E5-4EC5-B969-9E2C1FF80866}" dt="2023-08-15T03:02:57.219" v="526" actId="26606"/>
          <ac:spMkLst>
            <pc:docMk/>
            <pc:sldMk cId="342153078" sldId="262"/>
            <ac:spMk id="40" creationId="{58317238-CD4F-480B-BF09-A2000C08F3D6}"/>
          </ac:spMkLst>
        </pc:spChg>
        <pc:spChg chg="add del">
          <ac:chgData name="Charles Lakes" userId="ea0cd9429cdefcd6" providerId="LiveId" clId="{3B56CC45-B9E5-4EC5-B969-9E2C1FF80866}" dt="2023-08-15T03:02:57.219" v="526" actId="26606"/>
          <ac:spMkLst>
            <pc:docMk/>
            <pc:sldMk cId="342153078" sldId="262"/>
            <ac:spMk id="41" creationId="{0CB59D1E-6564-4C22-AB52-5E825D15E96C}"/>
          </ac:spMkLst>
        </pc:spChg>
        <pc:spChg chg="add del">
          <ac:chgData name="Charles Lakes" userId="ea0cd9429cdefcd6" providerId="LiveId" clId="{3B56CC45-B9E5-4EC5-B969-9E2C1FF80866}" dt="2023-08-15T03:02:57.219" v="526" actId="26606"/>
          <ac:spMkLst>
            <pc:docMk/>
            <pc:sldMk cId="342153078" sldId="262"/>
            <ac:spMk id="42" creationId="{E0D21C46-9689-4835-A86A-0B818152F92F}"/>
          </ac:spMkLst>
        </pc:spChg>
        <pc:spChg chg="add del">
          <ac:chgData name="Charles Lakes" userId="ea0cd9429cdefcd6" providerId="LiveId" clId="{3B56CC45-B9E5-4EC5-B969-9E2C1FF80866}" dt="2023-08-15T03:02:57.219" v="526" actId="26606"/>
          <ac:spMkLst>
            <pc:docMk/>
            <pc:sldMk cId="342153078" sldId="262"/>
            <ac:spMk id="43" creationId="{035B3902-F425-4B83-BC07-D918A1AB0FFF}"/>
          </ac:spMkLst>
        </pc:spChg>
        <pc:spChg chg="add del">
          <ac:chgData name="Charles Lakes" userId="ea0cd9429cdefcd6" providerId="LiveId" clId="{3B56CC45-B9E5-4EC5-B969-9E2C1FF80866}" dt="2023-08-15T03:03:01.457" v="528" actId="26606"/>
          <ac:spMkLst>
            <pc:docMk/>
            <pc:sldMk cId="342153078" sldId="262"/>
            <ac:spMk id="45" creationId="{B0F985A9-7107-4409-8E9A-926600FBD7A7}"/>
          </ac:spMkLst>
        </pc:spChg>
        <pc:spChg chg="add del">
          <ac:chgData name="Charles Lakes" userId="ea0cd9429cdefcd6" providerId="LiveId" clId="{3B56CC45-B9E5-4EC5-B969-9E2C1FF80866}" dt="2023-08-15T03:03:01.457" v="528" actId="26606"/>
          <ac:spMkLst>
            <pc:docMk/>
            <pc:sldMk cId="342153078" sldId="262"/>
            <ac:spMk id="46" creationId="{6ED2F7E0-B0DA-4908-8DAF-B97CEC22F8F3}"/>
          </ac:spMkLst>
        </pc:spChg>
        <pc:spChg chg="add del">
          <ac:chgData name="Charles Lakes" userId="ea0cd9429cdefcd6" providerId="LiveId" clId="{3B56CC45-B9E5-4EC5-B969-9E2C1FF80866}" dt="2023-08-15T03:03:01.457" v="528" actId="26606"/>
          <ac:spMkLst>
            <pc:docMk/>
            <pc:sldMk cId="342153078" sldId="262"/>
            <ac:spMk id="47" creationId="{05AAE903-731F-4CD6-944C-DEDA8C4A0D34}"/>
          </ac:spMkLst>
        </pc:spChg>
        <pc:spChg chg="add del">
          <ac:chgData name="Charles Lakes" userId="ea0cd9429cdefcd6" providerId="LiveId" clId="{3B56CC45-B9E5-4EC5-B969-9E2C1FF80866}" dt="2023-08-15T03:03:01.457" v="528" actId="26606"/>
          <ac:spMkLst>
            <pc:docMk/>
            <pc:sldMk cId="342153078" sldId="262"/>
            <ac:spMk id="48" creationId="{A6E3F383-1606-4662-BE2A-3D6FBD3C18D1}"/>
          </ac:spMkLst>
        </pc:spChg>
        <pc:spChg chg="add del">
          <ac:chgData name="Charles Lakes" userId="ea0cd9429cdefcd6" providerId="LiveId" clId="{3B56CC45-B9E5-4EC5-B969-9E2C1FF80866}" dt="2023-08-15T03:03:01.457" v="528" actId="26606"/>
          <ac:spMkLst>
            <pc:docMk/>
            <pc:sldMk cId="342153078" sldId="262"/>
            <ac:spMk id="49" creationId="{06CBC9B7-FEC0-43E9-A51D-48B83DF1015E}"/>
          </ac:spMkLst>
        </pc:spChg>
        <pc:spChg chg="add del">
          <ac:chgData name="Charles Lakes" userId="ea0cd9429cdefcd6" providerId="LiveId" clId="{3B56CC45-B9E5-4EC5-B969-9E2C1FF80866}" dt="2023-08-15T03:03:17.546" v="533" actId="26606"/>
          <ac:spMkLst>
            <pc:docMk/>
            <pc:sldMk cId="342153078" sldId="262"/>
            <ac:spMk id="51" creationId="{263897BD-3FEE-4148-905C-EFBE4781E5AD}"/>
          </ac:spMkLst>
        </pc:spChg>
        <pc:spChg chg="add del">
          <ac:chgData name="Charles Lakes" userId="ea0cd9429cdefcd6" providerId="LiveId" clId="{3B56CC45-B9E5-4EC5-B969-9E2C1FF80866}" dt="2023-08-15T03:03:17.546" v="533" actId="26606"/>
          <ac:spMkLst>
            <pc:docMk/>
            <pc:sldMk cId="342153078" sldId="262"/>
            <ac:spMk id="52" creationId="{BCB08BD3-67C7-4273-9EA7-07733AA54145}"/>
          </ac:spMkLst>
        </pc:spChg>
        <pc:spChg chg="add del">
          <ac:chgData name="Charles Lakes" userId="ea0cd9429cdefcd6" providerId="LiveId" clId="{3B56CC45-B9E5-4EC5-B969-9E2C1FF80866}" dt="2023-08-15T03:03:17.546" v="533" actId="26606"/>
          <ac:spMkLst>
            <pc:docMk/>
            <pc:sldMk cId="342153078" sldId="262"/>
            <ac:spMk id="53" creationId="{C830092F-F110-4A3C-A5BA-262D4A098A41}"/>
          </ac:spMkLst>
        </pc:spChg>
        <pc:spChg chg="add del">
          <ac:chgData name="Charles Lakes" userId="ea0cd9429cdefcd6" providerId="LiveId" clId="{3B56CC45-B9E5-4EC5-B969-9E2C1FF80866}" dt="2023-08-15T03:03:17.546" v="533" actId="26606"/>
          <ac:spMkLst>
            <pc:docMk/>
            <pc:sldMk cId="342153078" sldId="262"/>
            <ac:spMk id="54" creationId="{436B355D-681C-4477-ACD2-2C2DF3508CFF}"/>
          </ac:spMkLst>
        </pc:spChg>
        <pc:spChg chg="add del">
          <ac:chgData name="Charles Lakes" userId="ea0cd9429cdefcd6" providerId="LiveId" clId="{3B56CC45-B9E5-4EC5-B969-9E2C1FF80866}" dt="2023-08-15T03:03:17.533" v="532" actId="26606"/>
          <ac:spMkLst>
            <pc:docMk/>
            <pc:sldMk cId="342153078" sldId="262"/>
            <ac:spMk id="59" creationId="{308C62A5-215B-4561-8666-34BB1783ADFC}"/>
          </ac:spMkLst>
        </pc:spChg>
        <pc:spChg chg="add del">
          <ac:chgData name="Charles Lakes" userId="ea0cd9429cdefcd6" providerId="LiveId" clId="{3B56CC45-B9E5-4EC5-B969-9E2C1FF80866}" dt="2023-08-15T03:03:17.533" v="532" actId="26606"/>
          <ac:spMkLst>
            <pc:docMk/>
            <pc:sldMk cId="342153078" sldId="262"/>
            <ac:spMk id="61" creationId="{DDCD1C22-4E4A-4D76-8D62-1E6BE37A13C6}"/>
          </ac:spMkLst>
        </pc:spChg>
        <pc:spChg chg="add">
          <ac:chgData name="Charles Lakes" userId="ea0cd9429cdefcd6" providerId="LiveId" clId="{3B56CC45-B9E5-4EC5-B969-9E2C1FF80866}" dt="2023-08-15T03:03:17.546" v="533" actId="26606"/>
          <ac:spMkLst>
            <pc:docMk/>
            <pc:sldMk cId="342153078" sldId="262"/>
            <ac:spMk id="63" creationId="{03463256-2874-4AB8-BE2C-9DE89C4A73AC}"/>
          </ac:spMkLst>
        </pc:spChg>
        <pc:spChg chg="add">
          <ac:chgData name="Charles Lakes" userId="ea0cd9429cdefcd6" providerId="LiveId" clId="{3B56CC45-B9E5-4EC5-B969-9E2C1FF80866}" dt="2023-08-15T03:03:17.546" v="533" actId="26606"/>
          <ac:spMkLst>
            <pc:docMk/>
            <pc:sldMk cId="342153078" sldId="262"/>
            <ac:spMk id="64" creationId="{96078A10-9FA1-43BD-9125-BEF5DB4D6DB2}"/>
          </ac:spMkLst>
        </pc:spChg>
        <pc:picChg chg="del mod ord">
          <ac:chgData name="Charles Lakes" userId="ea0cd9429cdefcd6" providerId="LiveId" clId="{3B56CC45-B9E5-4EC5-B969-9E2C1FF80866}" dt="2023-08-15T03:03:10.119" v="530" actId="478"/>
          <ac:picMkLst>
            <pc:docMk/>
            <pc:sldMk cId="342153078" sldId="262"/>
            <ac:picMk id="5" creationId="{7A86C927-69D1-A2F1-007C-0B8E5631388D}"/>
          </ac:picMkLst>
        </pc:picChg>
        <pc:picChg chg="add mod ord">
          <ac:chgData name="Charles Lakes" userId="ea0cd9429cdefcd6" providerId="LiveId" clId="{3B56CC45-B9E5-4EC5-B969-9E2C1FF80866}" dt="2023-08-15T03:13:36.038" v="559" actId="14861"/>
          <ac:picMkLst>
            <pc:docMk/>
            <pc:sldMk cId="342153078" sldId="262"/>
            <ac:picMk id="6" creationId="{8960F036-4100-F76C-F3D7-D417093B6A46}"/>
          </ac:picMkLst>
        </pc:picChg>
      </pc:sldChg>
      <pc:sldChg chg="addSp delSp modSp add mod setBg addAnim delAnim modAnim setClrOvrMap">
        <pc:chgData name="Charles Lakes" userId="ea0cd9429cdefcd6" providerId="LiveId" clId="{3B56CC45-B9E5-4EC5-B969-9E2C1FF80866}" dt="2023-08-20T21:35:48.960" v="1122" actId="478"/>
        <pc:sldMkLst>
          <pc:docMk/>
          <pc:sldMk cId="2809565834" sldId="263"/>
        </pc:sldMkLst>
        <pc:spChg chg="mod">
          <ac:chgData name="Charles Lakes" userId="ea0cd9429cdefcd6" providerId="LiveId" clId="{3B56CC45-B9E5-4EC5-B969-9E2C1FF80866}" dt="2023-08-20T21:34:50.053" v="1100" actId="26606"/>
          <ac:spMkLst>
            <pc:docMk/>
            <pc:sldMk cId="2809565834" sldId="263"/>
            <ac:spMk id="2" creationId="{04075DE2-54D0-9711-ED14-5F6F93CE8010}"/>
          </ac:spMkLst>
        </pc:spChg>
        <pc:spChg chg="mod">
          <ac:chgData name="Charles Lakes" userId="ea0cd9429cdefcd6" providerId="LiveId" clId="{3B56CC45-B9E5-4EC5-B969-9E2C1FF80866}" dt="2023-08-20T21:34:50.053" v="1100" actId="26606"/>
          <ac:spMkLst>
            <pc:docMk/>
            <pc:sldMk cId="2809565834" sldId="263"/>
            <ac:spMk id="3" creationId="{7DB38B1E-81BD-A577-2BFB-7AE59365626B}"/>
          </ac:spMkLst>
        </pc:spChg>
        <pc:spChg chg="add del">
          <ac:chgData name="Charles Lakes" userId="ea0cd9429cdefcd6" providerId="LiveId" clId="{3B56CC45-B9E5-4EC5-B969-9E2C1FF80866}" dt="2023-08-15T03:40:11.700" v="668" actId="26606"/>
          <ac:spMkLst>
            <pc:docMk/>
            <pc:sldMk cId="2809565834" sldId="263"/>
            <ac:spMk id="10" creationId="{9A7695ED-335C-4D08-AA65-0EDC27309B26}"/>
          </ac:spMkLst>
        </pc:spChg>
        <pc:spChg chg="add del">
          <ac:chgData name="Charles Lakes" userId="ea0cd9429cdefcd6" providerId="LiveId" clId="{3B56CC45-B9E5-4EC5-B969-9E2C1FF80866}" dt="2023-08-15T04:18:14.295" v="845" actId="26606"/>
          <ac:spMkLst>
            <pc:docMk/>
            <pc:sldMk cId="2809565834" sldId="263"/>
            <ac:spMk id="12" creationId="{C1EF5C3A-4930-4EA4-BBFD-1661A0920118}"/>
          </ac:spMkLst>
        </pc:spChg>
        <pc:spChg chg="add del">
          <ac:chgData name="Charles Lakes" userId="ea0cd9429cdefcd6" providerId="LiveId" clId="{3B56CC45-B9E5-4EC5-B969-9E2C1FF80866}" dt="2023-08-15T04:19:19.430" v="859" actId="26606"/>
          <ac:spMkLst>
            <pc:docMk/>
            <pc:sldMk cId="2809565834" sldId="263"/>
            <ac:spMk id="17" creationId="{8B3AE79A-6B95-44C3-B0A5-80E2F3E60606}"/>
          </ac:spMkLst>
        </pc:spChg>
        <pc:spChg chg="add del">
          <ac:chgData name="Charles Lakes" userId="ea0cd9429cdefcd6" providerId="LiveId" clId="{3B56CC45-B9E5-4EC5-B969-9E2C1FF80866}" dt="2023-08-15T04:19:19.430" v="859" actId="26606"/>
          <ac:spMkLst>
            <pc:docMk/>
            <pc:sldMk cId="2809565834" sldId="263"/>
            <ac:spMk id="19" creationId="{4A49FE10-080D-48D7-80FF-9A64D270AD87}"/>
          </ac:spMkLst>
        </pc:spChg>
        <pc:spChg chg="add del">
          <ac:chgData name="Charles Lakes" userId="ea0cd9429cdefcd6" providerId="LiveId" clId="{3B56CC45-B9E5-4EC5-B969-9E2C1FF80866}" dt="2023-08-15T04:19:19.430" v="859" actId="26606"/>
          <ac:spMkLst>
            <pc:docMk/>
            <pc:sldMk cId="2809565834" sldId="263"/>
            <ac:spMk id="21" creationId="{60A9E987-6859-4A62-922F-51B47D50D793}"/>
          </ac:spMkLst>
        </pc:spChg>
        <pc:spChg chg="add del">
          <ac:chgData name="Charles Lakes" userId="ea0cd9429cdefcd6" providerId="LiveId" clId="{3B56CC45-B9E5-4EC5-B969-9E2C1FF80866}" dt="2023-08-15T04:19:07.546" v="848" actId="26606"/>
          <ac:spMkLst>
            <pc:docMk/>
            <pc:sldMk cId="2809565834" sldId="263"/>
            <ac:spMk id="26" creationId="{9A7695ED-335C-4D08-AA65-0EDC27309B26}"/>
          </ac:spMkLst>
        </pc:spChg>
        <pc:spChg chg="add del">
          <ac:chgData name="Charles Lakes" userId="ea0cd9429cdefcd6" providerId="LiveId" clId="{3B56CC45-B9E5-4EC5-B969-9E2C1FF80866}" dt="2023-08-15T04:19:10.967" v="850" actId="26606"/>
          <ac:spMkLst>
            <pc:docMk/>
            <pc:sldMk cId="2809565834" sldId="263"/>
            <ac:spMk id="28" creationId="{F9060CEE-D73E-44ED-A407-C828C9E4D942}"/>
          </ac:spMkLst>
        </pc:spChg>
        <pc:spChg chg="add del">
          <ac:chgData name="Charles Lakes" userId="ea0cd9429cdefcd6" providerId="LiveId" clId="{3B56CC45-B9E5-4EC5-B969-9E2C1FF80866}" dt="2023-08-15T04:19:10.967" v="850" actId="26606"/>
          <ac:spMkLst>
            <pc:docMk/>
            <pc:sldMk cId="2809565834" sldId="263"/>
            <ac:spMk id="29" creationId="{C67564D6-576C-45C9-B7EA-F7701B149F73}"/>
          </ac:spMkLst>
        </pc:spChg>
        <pc:spChg chg="add del">
          <ac:chgData name="Charles Lakes" userId="ea0cd9429cdefcd6" providerId="LiveId" clId="{3B56CC45-B9E5-4EC5-B969-9E2C1FF80866}" dt="2023-08-15T04:19:10.967" v="850" actId="26606"/>
          <ac:spMkLst>
            <pc:docMk/>
            <pc:sldMk cId="2809565834" sldId="263"/>
            <ac:spMk id="30" creationId="{AF0B544C-FD6C-42D8-B6B7-DDF7E60D035D}"/>
          </ac:spMkLst>
        </pc:spChg>
        <pc:spChg chg="add del">
          <ac:chgData name="Charles Lakes" userId="ea0cd9429cdefcd6" providerId="LiveId" clId="{3B56CC45-B9E5-4EC5-B969-9E2C1FF80866}" dt="2023-08-15T04:19:13.020" v="852" actId="26606"/>
          <ac:spMkLst>
            <pc:docMk/>
            <pc:sldMk cId="2809565834" sldId="263"/>
            <ac:spMk id="32" creationId="{4E59D7C1-6E25-48C3-B420-ED45FFDB7D1D}"/>
          </ac:spMkLst>
        </pc:spChg>
        <pc:spChg chg="add del">
          <ac:chgData name="Charles Lakes" userId="ea0cd9429cdefcd6" providerId="LiveId" clId="{3B56CC45-B9E5-4EC5-B969-9E2C1FF80866}" dt="2023-08-15T04:19:13.020" v="852" actId="26606"/>
          <ac:spMkLst>
            <pc:docMk/>
            <pc:sldMk cId="2809565834" sldId="263"/>
            <ac:spMk id="33" creationId="{6374EBE0-04D0-42B1-93D5-4FC7C9EBAD9D}"/>
          </ac:spMkLst>
        </pc:spChg>
        <pc:spChg chg="add del">
          <ac:chgData name="Charles Lakes" userId="ea0cd9429cdefcd6" providerId="LiveId" clId="{3B56CC45-B9E5-4EC5-B969-9E2C1FF80866}" dt="2023-08-15T04:19:13.020" v="852" actId="26606"/>
          <ac:spMkLst>
            <pc:docMk/>
            <pc:sldMk cId="2809565834" sldId="263"/>
            <ac:spMk id="34" creationId="{E1EAEB6D-60FF-455D-B8CC-2AC963CE0360}"/>
          </ac:spMkLst>
        </pc:spChg>
        <pc:spChg chg="add del">
          <ac:chgData name="Charles Lakes" userId="ea0cd9429cdefcd6" providerId="LiveId" clId="{3B56CC45-B9E5-4EC5-B969-9E2C1FF80866}" dt="2023-08-15T04:19:14.715" v="854" actId="26606"/>
          <ac:spMkLst>
            <pc:docMk/>
            <pc:sldMk cId="2809565834" sldId="263"/>
            <ac:spMk id="36" creationId="{C67564D6-576C-45C9-B7EA-F7701B149F73}"/>
          </ac:spMkLst>
        </pc:spChg>
        <pc:spChg chg="add del">
          <ac:chgData name="Charles Lakes" userId="ea0cd9429cdefcd6" providerId="LiveId" clId="{3B56CC45-B9E5-4EC5-B969-9E2C1FF80866}" dt="2023-08-15T04:19:14.715" v="854" actId="26606"/>
          <ac:spMkLst>
            <pc:docMk/>
            <pc:sldMk cId="2809565834" sldId="263"/>
            <ac:spMk id="37" creationId="{F9060CEE-D73E-44ED-A407-C828C9E4D942}"/>
          </ac:spMkLst>
        </pc:spChg>
        <pc:spChg chg="add del">
          <ac:chgData name="Charles Lakes" userId="ea0cd9429cdefcd6" providerId="LiveId" clId="{3B56CC45-B9E5-4EC5-B969-9E2C1FF80866}" dt="2023-08-15T04:19:14.715" v="854" actId="26606"/>
          <ac:spMkLst>
            <pc:docMk/>
            <pc:sldMk cId="2809565834" sldId="263"/>
            <ac:spMk id="38" creationId="{AF0B544C-FD6C-42D8-B6B7-DDF7E60D035D}"/>
          </ac:spMkLst>
        </pc:spChg>
        <pc:spChg chg="add del">
          <ac:chgData name="Charles Lakes" userId="ea0cd9429cdefcd6" providerId="LiveId" clId="{3B56CC45-B9E5-4EC5-B969-9E2C1FF80866}" dt="2023-08-15T04:19:17.254" v="856" actId="26606"/>
          <ac:spMkLst>
            <pc:docMk/>
            <pc:sldMk cId="2809565834" sldId="263"/>
            <ac:spMk id="40" creationId="{C1EF5C3A-4930-4EA4-BBFD-1661A0920118}"/>
          </ac:spMkLst>
        </pc:spChg>
        <pc:spChg chg="add del">
          <ac:chgData name="Charles Lakes" userId="ea0cd9429cdefcd6" providerId="LiveId" clId="{3B56CC45-B9E5-4EC5-B969-9E2C1FF80866}" dt="2023-08-15T04:19:19.414" v="858" actId="26606"/>
          <ac:spMkLst>
            <pc:docMk/>
            <pc:sldMk cId="2809565834" sldId="263"/>
            <ac:spMk id="42" creationId="{C67564D6-576C-45C9-B7EA-F7701B149F73}"/>
          </ac:spMkLst>
        </pc:spChg>
        <pc:spChg chg="add del">
          <ac:chgData name="Charles Lakes" userId="ea0cd9429cdefcd6" providerId="LiveId" clId="{3B56CC45-B9E5-4EC5-B969-9E2C1FF80866}" dt="2023-08-15T04:19:19.414" v="858" actId="26606"/>
          <ac:spMkLst>
            <pc:docMk/>
            <pc:sldMk cId="2809565834" sldId="263"/>
            <ac:spMk id="43" creationId="{F9060CEE-D73E-44ED-A407-C828C9E4D942}"/>
          </ac:spMkLst>
        </pc:spChg>
        <pc:spChg chg="add del">
          <ac:chgData name="Charles Lakes" userId="ea0cd9429cdefcd6" providerId="LiveId" clId="{3B56CC45-B9E5-4EC5-B969-9E2C1FF80866}" dt="2023-08-15T04:19:19.414" v="858" actId="26606"/>
          <ac:spMkLst>
            <pc:docMk/>
            <pc:sldMk cId="2809565834" sldId="263"/>
            <ac:spMk id="44" creationId="{AF0B544C-FD6C-42D8-B6B7-DDF7E60D035D}"/>
          </ac:spMkLst>
        </pc:spChg>
        <pc:spChg chg="add del">
          <ac:chgData name="Charles Lakes" userId="ea0cd9429cdefcd6" providerId="LiveId" clId="{3B56CC45-B9E5-4EC5-B969-9E2C1FF80866}" dt="2023-08-20T01:15:07.268" v="1056" actId="26606"/>
          <ac:spMkLst>
            <pc:docMk/>
            <pc:sldMk cId="2809565834" sldId="263"/>
            <ac:spMk id="46" creationId="{C1EF5C3A-4930-4EA4-BBFD-1661A0920118}"/>
          </ac:spMkLst>
        </pc:spChg>
        <pc:spChg chg="add del">
          <ac:chgData name="Charles Lakes" userId="ea0cd9429cdefcd6" providerId="LiveId" clId="{3B56CC45-B9E5-4EC5-B969-9E2C1FF80866}" dt="2023-08-20T01:16:02.396" v="1060" actId="26606"/>
          <ac:spMkLst>
            <pc:docMk/>
            <pc:sldMk cId="2809565834" sldId="263"/>
            <ac:spMk id="51" creationId="{09677A03-C22A-4962-AF1F-A5DB769A5143}"/>
          </ac:spMkLst>
        </pc:spChg>
        <pc:spChg chg="add del">
          <ac:chgData name="Charles Lakes" userId="ea0cd9429cdefcd6" providerId="LiveId" clId="{3B56CC45-B9E5-4EC5-B969-9E2C1FF80866}" dt="2023-08-20T03:36:23.475" v="1076" actId="26606"/>
          <ac:spMkLst>
            <pc:docMk/>
            <pc:sldMk cId="2809565834" sldId="263"/>
            <ac:spMk id="56" creationId="{4E59D7C1-6E25-48C3-B420-ED45FFDB7D1D}"/>
          </ac:spMkLst>
        </pc:spChg>
        <pc:spChg chg="add del">
          <ac:chgData name="Charles Lakes" userId="ea0cd9429cdefcd6" providerId="LiveId" clId="{3B56CC45-B9E5-4EC5-B969-9E2C1FF80866}" dt="2023-08-20T03:36:23.475" v="1076" actId="26606"/>
          <ac:spMkLst>
            <pc:docMk/>
            <pc:sldMk cId="2809565834" sldId="263"/>
            <ac:spMk id="58" creationId="{6374EBE0-04D0-42B1-93D5-4FC7C9EBAD9D}"/>
          </ac:spMkLst>
        </pc:spChg>
        <pc:spChg chg="add del">
          <ac:chgData name="Charles Lakes" userId="ea0cd9429cdefcd6" providerId="LiveId" clId="{3B56CC45-B9E5-4EC5-B969-9E2C1FF80866}" dt="2023-08-20T03:36:23.475" v="1076" actId="26606"/>
          <ac:spMkLst>
            <pc:docMk/>
            <pc:sldMk cId="2809565834" sldId="263"/>
            <ac:spMk id="60" creationId="{E1EAEB6D-60FF-455D-B8CC-2AC963CE0360}"/>
          </ac:spMkLst>
        </pc:spChg>
        <pc:spChg chg="add del">
          <ac:chgData name="Charles Lakes" userId="ea0cd9429cdefcd6" providerId="LiveId" clId="{3B56CC45-B9E5-4EC5-B969-9E2C1FF80866}" dt="2023-08-20T21:34:50.053" v="1100" actId="26606"/>
          <ac:spMkLst>
            <pc:docMk/>
            <pc:sldMk cId="2809565834" sldId="263"/>
            <ac:spMk id="65" creationId="{4E59D7C1-6E25-48C3-B420-ED45FFDB7D1D}"/>
          </ac:spMkLst>
        </pc:spChg>
        <pc:spChg chg="add del">
          <ac:chgData name="Charles Lakes" userId="ea0cd9429cdefcd6" providerId="LiveId" clId="{3B56CC45-B9E5-4EC5-B969-9E2C1FF80866}" dt="2023-08-20T21:34:50.053" v="1100" actId="26606"/>
          <ac:spMkLst>
            <pc:docMk/>
            <pc:sldMk cId="2809565834" sldId="263"/>
            <ac:spMk id="67" creationId="{6374EBE0-04D0-42B1-93D5-4FC7C9EBAD9D}"/>
          </ac:spMkLst>
        </pc:spChg>
        <pc:spChg chg="add del">
          <ac:chgData name="Charles Lakes" userId="ea0cd9429cdefcd6" providerId="LiveId" clId="{3B56CC45-B9E5-4EC5-B969-9E2C1FF80866}" dt="2023-08-20T21:34:50.053" v="1100" actId="26606"/>
          <ac:spMkLst>
            <pc:docMk/>
            <pc:sldMk cId="2809565834" sldId="263"/>
            <ac:spMk id="69" creationId="{E1EAEB6D-60FF-455D-B8CC-2AC963CE0360}"/>
          </ac:spMkLst>
        </pc:spChg>
        <pc:spChg chg="add del">
          <ac:chgData name="Charles Lakes" userId="ea0cd9429cdefcd6" providerId="LiveId" clId="{3B56CC45-B9E5-4EC5-B969-9E2C1FF80866}" dt="2023-08-20T21:34:50.053" v="1100" actId="26606"/>
          <ac:spMkLst>
            <pc:docMk/>
            <pc:sldMk cId="2809565834" sldId="263"/>
            <ac:spMk id="74" creationId="{32A8BD2C-0831-41E6-860D-CF50BDB52D7C}"/>
          </ac:spMkLst>
        </pc:spChg>
        <pc:picChg chg="add del mod">
          <ac:chgData name="Charles Lakes" userId="ea0cd9429cdefcd6" providerId="LiveId" clId="{3B56CC45-B9E5-4EC5-B969-9E2C1FF80866}" dt="2023-08-15T03:40:12.923" v="669"/>
          <ac:picMkLst>
            <pc:docMk/>
            <pc:sldMk cId="2809565834" sldId="263"/>
            <ac:picMk id="5" creationId="{1E523149-884C-763A-6B33-F1DE1D83BA74}"/>
          </ac:picMkLst>
        </pc:picChg>
        <pc:picChg chg="add del mod ord">
          <ac:chgData name="Charles Lakes" userId="ea0cd9429cdefcd6" providerId="LiveId" clId="{3B56CC45-B9E5-4EC5-B969-9E2C1FF80866}" dt="2023-08-20T21:34:50.750" v="1101" actId="478"/>
          <ac:picMkLst>
            <pc:docMk/>
            <pc:sldMk cId="2809565834" sldId="263"/>
            <ac:picMk id="7" creationId="{DED46FFD-6565-491B-80B9-6457F47383DD}"/>
          </ac:picMkLst>
        </pc:picChg>
        <pc:picChg chg="add del mod">
          <ac:chgData name="Charles Lakes" userId="ea0cd9429cdefcd6" providerId="LiveId" clId="{3B56CC45-B9E5-4EC5-B969-9E2C1FF80866}" dt="2023-08-20T21:34:52.251" v="1102"/>
          <ac:picMkLst>
            <pc:docMk/>
            <pc:sldMk cId="2809565834" sldId="263"/>
            <ac:picMk id="9" creationId="{0229B769-163D-FC7F-756B-FC0FD0CCBDC1}"/>
          </ac:picMkLst>
        </pc:picChg>
        <pc:picChg chg="add del mod">
          <ac:chgData name="Charles Lakes" userId="ea0cd9429cdefcd6" providerId="LiveId" clId="{3B56CC45-B9E5-4EC5-B969-9E2C1FF80866}" dt="2023-08-20T21:35:48.960" v="1122" actId="478"/>
          <ac:picMkLst>
            <pc:docMk/>
            <pc:sldMk cId="2809565834" sldId="263"/>
            <ac:picMk id="13" creationId="{694BE3EB-A142-F618-966F-C18CB6F4AA75}"/>
          </ac:picMkLst>
        </pc:picChg>
      </pc:sldChg>
      <pc:sldChg chg="addSp delSp modSp add mod modNotesTx">
        <pc:chgData name="Charles Lakes" userId="ea0cd9429cdefcd6" providerId="LiveId" clId="{3B56CC45-B9E5-4EC5-B969-9E2C1FF80866}" dt="2023-08-21T05:08:31.034" v="1467" actId="20577"/>
        <pc:sldMkLst>
          <pc:docMk/>
          <pc:sldMk cId="94045751" sldId="264"/>
        </pc:sldMkLst>
        <pc:spChg chg="mod">
          <ac:chgData name="Charles Lakes" userId="ea0cd9429cdefcd6" providerId="LiveId" clId="{3B56CC45-B9E5-4EC5-B969-9E2C1FF80866}" dt="2023-08-21T04:57:01.914" v="1142" actId="20577"/>
          <ac:spMkLst>
            <pc:docMk/>
            <pc:sldMk cId="94045751" sldId="264"/>
            <ac:spMk id="3" creationId="{7DB38B1E-81BD-A577-2BFB-7AE59365626B}"/>
          </ac:spMkLst>
        </pc:spChg>
        <pc:spChg chg="del">
          <ac:chgData name="Charles Lakes" userId="ea0cd9429cdefcd6" providerId="LiveId" clId="{3B56CC45-B9E5-4EC5-B969-9E2C1FF80866}" dt="2023-08-19T05:02:52.885" v="909" actId="26606"/>
          <ac:spMkLst>
            <pc:docMk/>
            <pc:sldMk cId="94045751" sldId="264"/>
            <ac:spMk id="63" creationId="{03463256-2874-4AB8-BE2C-9DE89C4A73AC}"/>
          </ac:spMkLst>
        </pc:spChg>
        <pc:spChg chg="del">
          <ac:chgData name="Charles Lakes" userId="ea0cd9429cdefcd6" providerId="LiveId" clId="{3B56CC45-B9E5-4EC5-B969-9E2C1FF80866}" dt="2023-08-19T05:02:52.885" v="909" actId="26606"/>
          <ac:spMkLst>
            <pc:docMk/>
            <pc:sldMk cId="94045751" sldId="264"/>
            <ac:spMk id="64" creationId="{96078A10-9FA1-43BD-9125-BEF5DB4D6DB2}"/>
          </ac:spMkLst>
        </pc:spChg>
        <pc:spChg chg="add">
          <ac:chgData name="Charles Lakes" userId="ea0cd9429cdefcd6" providerId="LiveId" clId="{3B56CC45-B9E5-4EC5-B969-9E2C1FF80866}" dt="2023-08-19T05:02:52.885" v="909" actId="26606"/>
          <ac:spMkLst>
            <pc:docMk/>
            <pc:sldMk cId="94045751" sldId="264"/>
            <ac:spMk id="69" creationId="{03463256-2874-4AB8-BE2C-9DE89C4A73AC}"/>
          </ac:spMkLst>
        </pc:spChg>
        <pc:spChg chg="add">
          <ac:chgData name="Charles Lakes" userId="ea0cd9429cdefcd6" providerId="LiveId" clId="{3B56CC45-B9E5-4EC5-B969-9E2C1FF80866}" dt="2023-08-19T05:02:52.885" v="909" actId="26606"/>
          <ac:spMkLst>
            <pc:docMk/>
            <pc:sldMk cId="94045751" sldId="264"/>
            <ac:spMk id="71" creationId="{96078A10-9FA1-43BD-9125-BEF5DB4D6DB2}"/>
          </ac:spMkLst>
        </pc:spChg>
        <pc:picChg chg="add del">
          <ac:chgData name="Charles Lakes" userId="ea0cd9429cdefcd6" providerId="LiveId" clId="{3B56CC45-B9E5-4EC5-B969-9E2C1FF80866}" dt="2023-08-19T05:02:31.843" v="905" actId="478"/>
          <ac:picMkLst>
            <pc:docMk/>
            <pc:sldMk cId="94045751" sldId="264"/>
            <ac:picMk id="5" creationId="{C32DAFAF-09DF-19A8-8380-3640794AACBD}"/>
          </ac:picMkLst>
        </pc:picChg>
        <pc:picChg chg="del mod">
          <ac:chgData name="Charles Lakes" userId="ea0cd9429cdefcd6" providerId="LiveId" clId="{3B56CC45-B9E5-4EC5-B969-9E2C1FF80866}" dt="2023-08-19T05:02:45.085" v="908" actId="478"/>
          <ac:picMkLst>
            <pc:docMk/>
            <pc:sldMk cId="94045751" sldId="264"/>
            <ac:picMk id="6" creationId="{8960F036-4100-F76C-F3D7-D417093B6A46}"/>
          </ac:picMkLst>
        </pc:picChg>
        <pc:picChg chg="add mod ord">
          <ac:chgData name="Charles Lakes" userId="ea0cd9429cdefcd6" providerId="LiveId" clId="{3B56CC45-B9E5-4EC5-B969-9E2C1FF80866}" dt="2023-08-19T05:03:10.195" v="911" actId="14861"/>
          <ac:picMkLst>
            <pc:docMk/>
            <pc:sldMk cId="94045751" sldId="264"/>
            <ac:picMk id="8" creationId="{F8391690-6684-E359-4F75-11F3900DF512}"/>
          </ac:picMkLst>
        </pc:picChg>
      </pc:sldChg>
      <pc:sldChg chg="addSp delSp modSp add mod modNotesTx">
        <pc:chgData name="Charles Lakes" userId="ea0cd9429cdefcd6" providerId="LiveId" clId="{3B56CC45-B9E5-4EC5-B969-9E2C1FF80866}" dt="2023-08-21T04:58:10.726" v="1192"/>
        <pc:sldMkLst>
          <pc:docMk/>
          <pc:sldMk cId="3989607874" sldId="265"/>
        </pc:sldMkLst>
        <pc:spChg chg="mod">
          <ac:chgData name="Charles Lakes" userId="ea0cd9429cdefcd6" providerId="LiveId" clId="{3B56CC45-B9E5-4EC5-B969-9E2C1FF80866}" dt="2023-08-21T04:58:10.726" v="1192"/>
          <ac:spMkLst>
            <pc:docMk/>
            <pc:sldMk cId="3989607874" sldId="265"/>
            <ac:spMk id="3" creationId="{7DB38B1E-81BD-A577-2BFB-7AE59365626B}"/>
          </ac:spMkLst>
        </pc:spChg>
        <pc:spChg chg="del">
          <ac:chgData name="Charles Lakes" userId="ea0cd9429cdefcd6" providerId="LiveId" clId="{3B56CC45-B9E5-4EC5-B969-9E2C1FF80866}" dt="2023-08-19T05:07:17.456" v="993" actId="26606"/>
          <ac:spMkLst>
            <pc:docMk/>
            <pc:sldMk cId="3989607874" sldId="265"/>
            <ac:spMk id="26" creationId="{03463256-2874-4AB8-BE2C-9DE89C4A73AC}"/>
          </ac:spMkLst>
        </pc:spChg>
        <pc:spChg chg="del">
          <ac:chgData name="Charles Lakes" userId="ea0cd9429cdefcd6" providerId="LiveId" clId="{3B56CC45-B9E5-4EC5-B969-9E2C1FF80866}" dt="2023-08-19T05:07:17.456" v="993" actId="26606"/>
          <ac:spMkLst>
            <pc:docMk/>
            <pc:sldMk cId="3989607874" sldId="265"/>
            <ac:spMk id="28" creationId="{96078A10-9FA1-43BD-9125-BEF5DB4D6DB2}"/>
          </ac:spMkLst>
        </pc:spChg>
        <pc:spChg chg="add">
          <ac:chgData name="Charles Lakes" userId="ea0cd9429cdefcd6" providerId="LiveId" clId="{3B56CC45-B9E5-4EC5-B969-9E2C1FF80866}" dt="2023-08-19T05:07:17.456" v="993" actId="26606"/>
          <ac:spMkLst>
            <pc:docMk/>
            <pc:sldMk cId="3989607874" sldId="265"/>
            <ac:spMk id="33" creationId="{03463256-2874-4AB8-BE2C-9DE89C4A73AC}"/>
          </ac:spMkLst>
        </pc:spChg>
        <pc:spChg chg="add">
          <ac:chgData name="Charles Lakes" userId="ea0cd9429cdefcd6" providerId="LiveId" clId="{3B56CC45-B9E5-4EC5-B969-9E2C1FF80866}" dt="2023-08-19T05:07:17.456" v="993" actId="26606"/>
          <ac:spMkLst>
            <pc:docMk/>
            <pc:sldMk cId="3989607874" sldId="265"/>
            <ac:spMk id="35" creationId="{96078A10-9FA1-43BD-9125-BEF5DB4D6DB2}"/>
          </ac:spMkLst>
        </pc:spChg>
        <pc:picChg chg="add mod ord">
          <ac:chgData name="Charles Lakes" userId="ea0cd9429cdefcd6" providerId="LiveId" clId="{3B56CC45-B9E5-4EC5-B969-9E2C1FF80866}" dt="2023-08-19T05:07:40.293" v="995" actId="14861"/>
          <ac:picMkLst>
            <pc:docMk/>
            <pc:sldMk cId="3989607874" sldId="265"/>
            <ac:picMk id="5" creationId="{6BF34A64-8FFD-8291-B533-41305F69B990}"/>
          </ac:picMkLst>
        </pc:picChg>
        <pc:picChg chg="del">
          <ac:chgData name="Charles Lakes" userId="ea0cd9429cdefcd6" providerId="LiveId" clId="{3B56CC45-B9E5-4EC5-B969-9E2C1FF80866}" dt="2023-08-19T05:06:58.167" v="992" actId="478"/>
          <ac:picMkLst>
            <pc:docMk/>
            <pc:sldMk cId="3989607874" sldId="265"/>
            <ac:picMk id="6" creationId="{1899179C-2F72-54DD-201F-48AD4EED107F}"/>
          </ac:picMkLst>
        </pc:picChg>
      </pc:sldChg>
    </pc:docChg>
  </pc:docChgLst>
  <pc:docChgLst>
    <pc:chgData name="Charles Lakes" userId="ea0cd9429cdefcd6" providerId="LiveId" clId="{E1D812D6-8953-4547-B67D-53E6E40B64C1}"/>
    <pc:docChg chg="custSel modSld">
      <pc:chgData name="Charles Lakes" userId="ea0cd9429cdefcd6" providerId="LiveId" clId="{E1D812D6-8953-4547-B67D-53E6E40B64C1}" dt="2023-09-08T12:10:18.340" v="210" actId="20577"/>
      <pc:docMkLst>
        <pc:docMk/>
      </pc:docMkLst>
      <pc:sldChg chg="modNotesTx">
        <pc:chgData name="Charles Lakes" userId="ea0cd9429cdefcd6" providerId="LiveId" clId="{E1D812D6-8953-4547-B67D-53E6E40B64C1}" dt="2023-08-15T04:43:00.483" v="101" actId="20577"/>
        <pc:sldMkLst>
          <pc:docMk/>
          <pc:sldMk cId="1391060682" sldId="257"/>
        </pc:sldMkLst>
      </pc:sldChg>
      <pc:sldChg chg="modNotesTx">
        <pc:chgData name="Charles Lakes" userId="ea0cd9429cdefcd6" providerId="LiveId" clId="{E1D812D6-8953-4547-B67D-53E6E40B64C1}" dt="2023-08-15T04:41:57.201" v="12" actId="20577"/>
        <pc:sldMkLst>
          <pc:docMk/>
          <pc:sldMk cId="1595279255" sldId="260"/>
        </pc:sldMkLst>
      </pc:sldChg>
      <pc:sldChg chg="modNotesTx">
        <pc:chgData name="Charles Lakes" userId="ea0cd9429cdefcd6" providerId="LiveId" clId="{E1D812D6-8953-4547-B67D-53E6E40B64C1}" dt="2023-09-07T04:38:06.985" v="192" actId="20577"/>
        <pc:sldMkLst>
          <pc:docMk/>
          <pc:sldMk cId="2460226141" sldId="261"/>
        </pc:sldMkLst>
      </pc:sldChg>
      <pc:sldChg chg="modNotesTx">
        <pc:chgData name="Charles Lakes" userId="ea0cd9429cdefcd6" providerId="LiveId" clId="{E1D812D6-8953-4547-B67D-53E6E40B64C1}" dt="2023-09-08T12:10:18.340" v="210" actId="20577"/>
        <pc:sldMkLst>
          <pc:docMk/>
          <pc:sldMk cId="3989607874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CBED5-7D82-4929-8A95-74860439D0B5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84CD-16A4-4E03-A4DD-26516605D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3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Welcome.</a:t>
            </a:r>
          </a:p>
          <a:p>
            <a:endParaRPr lang="en-US" dirty="0"/>
          </a:p>
          <a:p>
            <a:r>
              <a:rPr lang="en-US" dirty="0"/>
              <a:t>Disclaimer, this session is ideal for beginner and intermediate level people, but advanced people can follow along.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Proxies of services. You don’t have to build linkage between cloud solutions or code authentication.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/>
              <a:t> Runs under the credentials of the provided account.</a:t>
            </a:r>
          </a:p>
          <a:p>
            <a:endParaRPr lang="en-US" dirty="0"/>
          </a:p>
          <a:p>
            <a:r>
              <a:rPr lang="en-US" dirty="0"/>
              <a:t>Standard v Premium. Extra monthly cost premium, but standard are included in the regular license.</a:t>
            </a:r>
          </a:p>
          <a:p>
            <a:endParaRPr lang="en-US" dirty="0"/>
          </a:p>
          <a:p>
            <a:r>
              <a:rPr lang="en-US" dirty="0"/>
              <a:t>Not all Microsoft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30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ways to get started.</a:t>
            </a:r>
          </a:p>
          <a:p>
            <a:endParaRPr lang="en-US" dirty="0"/>
          </a:p>
          <a:p>
            <a:r>
              <a:rPr lang="en-US" dirty="0"/>
              <a:t>#1: Templates – Know what you’re looking for? Microsoft + Community provided</a:t>
            </a:r>
          </a:p>
          <a:p>
            <a:r>
              <a:rPr lang="en-US" dirty="0"/>
              <a:t>#2: Copilot – Don’t know what you’re looking for? Copilot + AI assisted</a:t>
            </a:r>
          </a:p>
          <a:p>
            <a:r>
              <a:rPr lang="en-US" dirty="0"/>
              <a:t>#3: Schedule weekly email of open Microsoft Lists items.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II Lakes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3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to our sponsors.</a:t>
            </a:r>
          </a:p>
          <a:p>
            <a:endParaRPr lang="en-US" dirty="0"/>
          </a:p>
          <a:p>
            <a:r>
              <a:rPr lang="en-US" dirty="0"/>
              <a:t>Without them, our organizers wouldn’t be able to put these events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2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7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heard of “low-code” before this event?</a:t>
            </a:r>
          </a:p>
          <a:p>
            <a:r>
              <a:rPr lang="en-US" dirty="0"/>
              <a:t>Who has worked with “low-code” before this event?</a:t>
            </a:r>
          </a:p>
          <a:p>
            <a:r>
              <a:rPr lang="en-US" dirty="0"/>
              <a:t>Who has worked with Power Automate specifically?</a:t>
            </a:r>
          </a:p>
          <a:p>
            <a:endParaRPr lang="en-US" dirty="0"/>
          </a:p>
          <a:p>
            <a:r>
              <a:rPr lang="en-US" dirty="0"/>
              <a:t>There are desktop and cloud flows, but today we’re focusing on cloud. Why? No installation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traditional companies are being tech companies. E.g., Banking, Healthcare. Not enough traditional developers or coders to meet the demand.</a:t>
            </a:r>
          </a:p>
          <a:p>
            <a:endParaRPr lang="en-US" dirty="0"/>
          </a:p>
          <a:p>
            <a:r>
              <a:rPr lang="en-US" dirty="0"/>
              <a:t>Everyone should be able to build.</a:t>
            </a:r>
          </a:p>
          <a:p>
            <a:endParaRPr lang="en-US" dirty="0"/>
          </a:p>
          <a:p>
            <a:r>
              <a:rPr lang="en-US" dirty="0"/>
              <a:t>Companies can try out the tools without a huge initial investment and do a lot. Bring some third-party solutions in-house.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Legacy solutions, like VBA, are slowing dying as Microsoft discourages it now. People were and still are developing solutions w/ VBA.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1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building an automation, consider: What is the process and what is it doing?</a:t>
            </a:r>
          </a:p>
          <a:p>
            <a:endParaRPr lang="en-US" dirty="0"/>
          </a:p>
          <a:p>
            <a:r>
              <a:rPr lang="en-US" dirty="0"/>
              <a:t>Automations are repeatable processes. Triggers are the process kick-offs. What gives the process the “go-ahead”? The jumping off point?</a:t>
            </a:r>
          </a:p>
          <a:p>
            <a:r>
              <a:rPr lang="en-US" dirty="0"/>
              <a:t>E.g., received an email, saw an document was modified, pushed a button, runs every Friday @ noon.</a:t>
            </a:r>
          </a:p>
          <a:p>
            <a:r>
              <a:rPr lang="en-US" dirty="0"/>
              <a:t>E.g., Google contact modified,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2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process doing? These are the steps in an automation.</a:t>
            </a:r>
          </a:p>
          <a:p>
            <a:r>
              <a:rPr lang="en-US" dirty="0"/>
              <a:t>E.g., Create an item, share a file, upload a document, notify a person, approve a request,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4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Buckets to hold types of data like numbers, strings, and bools.</a:t>
            </a:r>
          </a:p>
          <a:p>
            <a:r>
              <a:rPr lang="en-US" dirty="0"/>
              <a:t>E.g., strings like names, </a:t>
            </a:r>
          </a:p>
          <a:p>
            <a:r>
              <a:rPr lang="en-US" dirty="0"/>
              <a:t>E.g., numbers like counts, </a:t>
            </a:r>
          </a:p>
          <a:p>
            <a:r>
              <a:rPr lang="en-US" dirty="0"/>
              <a:t>E.g., Booleans like item states (on/off). </a:t>
            </a:r>
          </a:p>
          <a:p>
            <a:endParaRPr lang="en-US" dirty="0"/>
          </a:p>
          <a:p>
            <a:r>
              <a:rPr lang="en-US" dirty="0"/>
              <a:t>These variables are then used in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6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Expressions are functions, like in algebra. Or like in Excel. Provide a formula name and parenthesis, with the parameters. Throw something in and get a result. </a:t>
            </a:r>
          </a:p>
          <a:p>
            <a:r>
              <a:rPr lang="en-US" dirty="0"/>
              <a:t>E.g., string | split()</a:t>
            </a:r>
          </a:p>
          <a:p>
            <a:r>
              <a:rPr lang="en-US" dirty="0"/>
              <a:t>E.g., collection | length(), sort()</a:t>
            </a:r>
          </a:p>
          <a:p>
            <a:r>
              <a:rPr lang="en-US" dirty="0"/>
              <a:t>E.g., math | add(), mod(), </a:t>
            </a:r>
          </a:p>
          <a:p>
            <a:r>
              <a:rPr lang="en-US" dirty="0"/>
              <a:t>E.g., date | </a:t>
            </a:r>
            <a:r>
              <a:rPr lang="en-US" dirty="0" err="1"/>
              <a:t>utcNow</a:t>
            </a:r>
            <a:r>
              <a:rPr lang="en-US" dirty="0"/>
              <a:t>(), </a:t>
            </a:r>
            <a:r>
              <a:rPr lang="en-US" dirty="0" err="1"/>
              <a:t>addMinutes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84CD-16A4-4E03-A4DD-26516605D1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1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1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0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5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7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C218ED5-862B-489C-B17A-C9BD589EDE8A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F2ECD77-03E7-4BF0-90B1-AE83E305E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67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sodam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NAMYGCc56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Modern Processes </a:t>
            </a:r>
            <a:br>
              <a:rPr lang="en-US" cap="none" dirty="0"/>
            </a:br>
            <a:r>
              <a:rPr lang="en-US" cap="none" dirty="0"/>
              <a:t>w/ Power Automate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Charles </a:t>
            </a:r>
            <a:r>
              <a:rPr lang="en-US" sz="48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200"/>
              <a:t> </a:t>
            </a:r>
            <a:r>
              <a:rPr lang="en-US" sz="3200" i="1"/>
              <a:t>The II Lakes Group</a:t>
            </a:r>
          </a:p>
        </p:txBody>
      </p:sp>
    </p:spTree>
    <p:extLst>
      <p:ext uri="{BB962C8B-B14F-4D97-AF65-F5344CB8AC3E}">
        <p14:creationId xmlns:p14="http://schemas.microsoft.com/office/powerpoint/2010/main" val="255678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041B7-E029-DBDE-C1DD-D33D27092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6" y="1234798"/>
            <a:ext cx="10923448" cy="21027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 cap="none" dirty="0"/>
              <a:t>Understanding low-code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What are Connectors</a:t>
            </a:r>
          </a:p>
        </p:txBody>
      </p:sp>
    </p:spTree>
    <p:extLst>
      <p:ext uri="{BB962C8B-B14F-4D97-AF65-F5344CB8AC3E}">
        <p14:creationId xmlns:p14="http://schemas.microsoft.com/office/powerpoint/2010/main" val="2227994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5D04095-82A0-4203-9728-B32227226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F25FD2-F66F-B881-BE49-3542078C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17" y="461365"/>
            <a:ext cx="9482316" cy="27024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775829-84CA-4765-8BE1-88A69E91D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 sz="6400" cap="none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6022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950" y="2194560"/>
            <a:ext cx="5418961" cy="1739347"/>
          </a:xfrm>
        </p:spPr>
        <p:txBody>
          <a:bodyPr>
            <a:normAutofit/>
          </a:bodyPr>
          <a:lstStyle/>
          <a:p>
            <a:r>
              <a:rPr lang="en-US" sz="2900" cap="non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https://github.com/losodamus</a:t>
            </a:r>
            <a:endParaRPr lang="en-US" sz="2900" cap="none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950" y="3996250"/>
            <a:ext cx="5418962" cy="19424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Contact</a:t>
            </a:r>
            <a:endParaRPr lang="en-US" sz="3200" b="1" i="1" dirty="0">
              <a:solidFill>
                <a:schemeClr val="bg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F9749-A639-3FE6-4BAB-99461CF0D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75" y="1572710"/>
            <a:ext cx="4851141" cy="36711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1E3A7-2CDC-0732-604E-905E4D7EC5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39" t="74813" r="19313" b="1143"/>
          <a:stretch/>
        </p:blipFill>
        <p:spPr>
          <a:xfrm>
            <a:off x="1028701" y="4324350"/>
            <a:ext cx="3524250" cy="882650"/>
          </a:xfrm>
          <a:prstGeom prst="snip2Diag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8512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6439" y="2194560"/>
            <a:ext cx="4455122" cy="1739347"/>
          </a:xfrm>
        </p:spPr>
        <p:txBody>
          <a:bodyPr>
            <a:normAutofit/>
          </a:bodyPr>
          <a:lstStyle/>
          <a:p>
            <a:r>
              <a:rPr lang="en-US" sz="2900" cap="none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https://forms.office.com/r/NAMYGCc56E</a:t>
            </a:r>
            <a:endParaRPr lang="en-US" sz="2900" cap="none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950" y="3996250"/>
            <a:ext cx="5418962" cy="1942434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Grazie</a:t>
            </a:r>
            <a:r>
              <a:rPr lang="en-US" sz="3200" b="1" dirty="0">
                <a:solidFill>
                  <a:schemeClr val="bg2"/>
                </a:solidFill>
              </a:rPr>
              <a:t>!</a:t>
            </a:r>
            <a:endParaRPr lang="en-US" sz="3200" b="1" i="1" dirty="0">
              <a:solidFill>
                <a:schemeClr val="bg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qr code on a grey background&#10;&#10;Description automatically generated">
            <a:extLst>
              <a:ext uri="{FF2B5EF4-FFF2-40B4-BE49-F238E27FC236}">
                <a16:creationId xmlns:a16="http://schemas.microsoft.com/office/drawing/2014/main" id="{4F02F4E3-8F08-3D25-258D-AFC6825F9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982706"/>
            <a:ext cx="4851141" cy="48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3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4002F1-A688-1FA7-6C26-C7B72D8FB8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98F909-F46A-20BE-5037-FD00A14AD99E}"/>
              </a:ext>
            </a:extLst>
          </p:cNvPr>
          <p:cNvSpPr/>
          <p:nvPr/>
        </p:nvSpPr>
        <p:spPr>
          <a:xfrm>
            <a:off x="6614906" y="2832235"/>
            <a:ext cx="5058642" cy="2992493"/>
          </a:xfrm>
          <a:prstGeom prst="rect">
            <a:avLst/>
          </a:prstGeom>
          <a:solidFill>
            <a:schemeClr val="tx1">
              <a:alpha val="80000"/>
            </a:schemeClr>
          </a:solidFill>
          <a:ln w="25400">
            <a:solidFill>
              <a:srgbClr val="FD6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FA6D19-02D6-7DAD-5D62-83356F8FA4D2}"/>
              </a:ext>
            </a:extLst>
          </p:cNvPr>
          <p:cNvSpPr/>
          <p:nvPr/>
        </p:nvSpPr>
        <p:spPr>
          <a:xfrm>
            <a:off x="867958" y="671726"/>
            <a:ext cx="5058642" cy="5153002"/>
          </a:xfrm>
          <a:prstGeom prst="rect">
            <a:avLst/>
          </a:prstGeom>
          <a:solidFill>
            <a:schemeClr val="tx1">
              <a:alpha val="80000"/>
            </a:schemeClr>
          </a:solidFill>
          <a:ln w="25400">
            <a:solidFill>
              <a:srgbClr val="FD6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A9DB3C-4DFD-904E-E1F8-D16E8D8F1279}"/>
              </a:ext>
            </a:extLst>
          </p:cNvPr>
          <p:cNvSpPr/>
          <p:nvPr/>
        </p:nvSpPr>
        <p:spPr>
          <a:xfrm>
            <a:off x="6622860" y="630116"/>
            <a:ext cx="5058642" cy="1918658"/>
          </a:xfrm>
          <a:prstGeom prst="rect">
            <a:avLst/>
          </a:prstGeom>
          <a:solidFill>
            <a:schemeClr val="tx1">
              <a:alpha val="80000"/>
            </a:schemeClr>
          </a:solidFill>
          <a:ln w="25400">
            <a:solidFill>
              <a:srgbClr val="FD64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8A38203-015A-ADD7-C07F-E4B17785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10" y="1098380"/>
            <a:ext cx="4240683" cy="127951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5AC20E-8448-C8F5-AFB1-47FBDB48A097}"/>
              </a:ext>
            </a:extLst>
          </p:cNvPr>
          <p:cNvCxnSpPr>
            <a:cxnSpLocks/>
          </p:cNvCxnSpPr>
          <p:nvPr/>
        </p:nvCxnSpPr>
        <p:spPr>
          <a:xfrm>
            <a:off x="5912909" y="11729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04A67A-4F31-9F57-CDE7-D5B33B4E63C0}"/>
              </a:ext>
            </a:extLst>
          </p:cNvPr>
          <p:cNvCxnSpPr/>
          <p:nvPr/>
        </p:nvCxnSpPr>
        <p:spPr>
          <a:xfrm>
            <a:off x="1150189" y="29289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A8221A-4749-6710-F313-59BEAC270521}"/>
              </a:ext>
            </a:extLst>
          </p:cNvPr>
          <p:cNvSpPr txBox="1"/>
          <p:nvPr/>
        </p:nvSpPr>
        <p:spPr>
          <a:xfrm>
            <a:off x="7141540" y="404840"/>
            <a:ext cx="4048664" cy="507831"/>
          </a:xfrm>
          <a:prstGeom prst="rect">
            <a:avLst/>
          </a:prstGeom>
          <a:solidFill>
            <a:srgbClr val="FD6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b="1" i="1" dirty="0">
                <a:solidFill>
                  <a:schemeClr val="bg1"/>
                </a:solidFill>
              </a:rPr>
              <a:t>Speaker Dinner Sponsor</a:t>
            </a:r>
          </a:p>
        </p:txBody>
      </p:sp>
      <p:pic>
        <p:nvPicPr>
          <p:cNvPr id="55" name="Picture 54" descr="Logo&#10;&#10;Description automatically generated">
            <a:extLst>
              <a:ext uri="{FF2B5EF4-FFF2-40B4-BE49-F238E27FC236}">
                <a16:creationId xmlns:a16="http://schemas.microsoft.com/office/drawing/2014/main" id="{87AD89EF-EEDE-D9FA-F978-D126A0FDC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16" y="4341096"/>
            <a:ext cx="2987466" cy="999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993D69A-76C6-BE50-7AD2-0C616B13E404}"/>
              </a:ext>
            </a:extLst>
          </p:cNvPr>
          <p:cNvSpPr txBox="1"/>
          <p:nvPr/>
        </p:nvSpPr>
        <p:spPr>
          <a:xfrm>
            <a:off x="1359256" y="411192"/>
            <a:ext cx="4048664" cy="507831"/>
          </a:xfrm>
          <a:prstGeom prst="rect">
            <a:avLst/>
          </a:prstGeom>
          <a:solidFill>
            <a:srgbClr val="FD6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b="1" i="1" dirty="0">
                <a:solidFill>
                  <a:schemeClr val="bg1"/>
                </a:solidFill>
              </a:rPr>
              <a:t>Platinum Sponsors</a:t>
            </a:r>
          </a:p>
        </p:txBody>
      </p:sp>
      <p:pic>
        <p:nvPicPr>
          <p:cNvPr id="1028" name="Picture 4" descr="Xebia | Xpirit">
            <a:extLst>
              <a:ext uri="{FF2B5EF4-FFF2-40B4-BE49-F238E27FC236}">
                <a16:creationId xmlns:a16="http://schemas.microsoft.com/office/drawing/2014/main" id="{E94A9C8C-D79E-BAF6-1071-7E2949761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82" y="839269"/>
            <a:ext cx="4421832" cy="125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n Duel">
            <a:extLst>
              <a:ext uri="{FF2B5EF4-FFF2-40B4-BE49-F238E27FC236}">
                <a16:creationId xmlns:a16="http://schemas.microsoft.com/office/drawing/2014/main" id="{7E32B460-5691-08A6-8E5F-79ABB174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95" y="2377896"/>
            <a:ext cx="4566998" cy="161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mosera">
            <a:extLst>
              <a:ext uri="{FF2B5EF4-FFF2-40B4-BE49-F238E27FC236}">
                <a16:creationId xmlns:a16="http://schemas.microsoft.com/office/drawing/2014/main" id="{41276AD0-0B64-27B2-500A-B97B8A1E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313" y="3220740"/>
            <a:ext cx="2707170" cy="90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ennesaw State University - College of Computing and Software Engineering">
            <a:extLst>
              <a:ext uri="{FF2B5EF4-FFF2-40B4-BE49-F238E27FC236}">
                <a16:creationId xmlns:a16="http://schemas.microsoft.com/office/drawing/2014/main" id="{1BC0C3BE-8DAB-FE24-D7FD-F06F7517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256" y="3914635"/>
            <a:ext cx="4084337" cy="136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4FEA4-A4D0-BEFB-0A49-44CF37095FA1}"/>
              </a:ext>
            </a:extLst>
          </p:cNvPr>
          <p:cNvSpPr txBox="1"/>
          <p:nvPr/>
        </p:nvSpPr>
        <p:spPr>
          <a:xfrm>
            <a:off x="7275378" y="2647618"/>
            <a:ext cx="4048664" cy="507831"/>
          </a:xfrm>
          <a:prstGeom prst="rect">
            <a:avLst/>
          </a:prstGeom>
          <a:solidFill>
            <a:srgbClr val="FD64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700" b="1" i="1" dirty="0">
                <a:solidFill>
                  <a:schemeClr val="bg1"/>
                </a:solidFill>
              </a:rPr>
              <a:t>Gold Sponsors</a:t>
            </a:r>
          </a:p>
        </p:txBody>
      </p:sp>
    </p:spTree>
    <p:extLst>
      <p:ext uri="{BB962C8B-B14F-4D97-AF65-F5344CB8AC3E}">
        <p14:creationId xmlns:p14="http://schemas.microsoft.com/office/powerpoint/2010/main" val="272338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950" y="2194560"/>
            <a:ext cx="5418961" cy="1739347"/>
          </a:xfrm>
        </p:spPr>
        <p:txBody>
          <a:bodyPr>
            <a:normAutofit/>
          </a:bodyPr>
          <a:lstStyle/>
          <a:p>
            <a:r>
              <a:rPr lang="en-US" cap="none">
                <a:solidFill>
                  <a:schemeClr val="tx2"/>
                </a:solidFill>
              </a:rPr>
              <a:t>About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0" y="3996250"/>
            <a:ext cx="4096512" cy="2798250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bg2"/>
                </a:solidFill>
              </a:rPr>
              <a:t>Programmer</a:t>
            </a:r>
          </a:p>
          <a:p>
            <a:pPr marL="457200" indent="-45720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bg2"/>
                </a:solidFill>
              </a:rPr>
              <a:t>Blogger</a:t>
            </a:r>
          </a:p>
          <a:p>
            <a:pPr marL="457200" indent="-45720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bg2"/>
                </a:solidFill>
              </a:rPr>
              <a:t>Speaker</a:t>
            </a:r>
          </a:p>
          <a:p>
            <a:pPr marL="457200" indent="-45720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bg2"/>
                </a:solidFill>
              </a:rPr>
              <a:t>Traveler</a:t>
            </a:r>
          </a:p>
          <a:p>
            <a:pPr marL="457200" indent="-45720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>
                <a:solidFill>
                  <a:schemeClr val="bg2"/>
                </a:solidFill>
              </a:rPr>
              <a:t>Middle-child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46FFD-6565-491B-80B9-6457F4738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8184"/>
          <a:stretch/>
        </p:blipFill>
        <p:spPr>
          <a:xfrm>
            <a:off x="634275" y="1233059"/>
            <a:ext cx="4851141" cy="43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65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950" y="2194560"/>
            <a:ext cx="5418961" cy="1739347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9950" y="3933907"/>
            <a:ext cx="5418962" cy="2752643"/>
          </a:xfrm>
        </p:spPr>
        <p:txBody>
          <a:bodyPr>
            <a:noAutofit/>
          </a:bodyPr>
          <a:lstStyle/>
          <a:p>
            <a:pPr marL="800100" lvl="1" indent="-34290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2"/>
                </a:solidFill>
              </a:rPr>
              <a:t>Understanding automation</a:t>
            </a:r>
          </a:p>
          <a:p>
            <a:pPr marL="1714500" lvl="3" indent="-342900" algn="l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What are Triggers?</a:t>
            </a:r>
          </a:p>
          <a:p>
            <a:pPr marL="1714500" lvl="3" indent="-342900" algn="l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What are Actions?</a:t>
            </a:r>
          </a:p>
          <a:p>
            <a:pPr marL="800100" lvl="1" indent="-34290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2"/>
                </a:solidFill>
              </a:rPr>
              <a:t>Understanding low-code</a:t>
            </a:r>
          </a:p>
          <a:p>
            <a:pPr marL="1714500" lvl="3" indent="-342900" algn="l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What are Variables?</a:t>
            </a:r>
          </a:p>
          <a:p>
            <a:pPr marL="1714500" lvl="3" indent="-342900" algn="l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What are Expressions?</a:t>
            </a:r>
          </a:p>
          <a:p>
            <a:pPr marL="1714500" lvl="3" indent="-342900" algn="l">
              <a:buClr>
                <a:schemeClr val="bg2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What are Connectors?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DBDA60-B078-CA6C-53C0-FC76F73D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86" y="598634"/>
            <a:ext cx="4172319" cy="5619286"/>
          </a:xfrm>
          <a:prstGeom prst="rect">
            <a:avLst/>
          </a:prstGeom>
          <a:ln w="1270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B6B3D2-62B0-E7D2-FA9D-502DA5EA7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69" t="75908" r="2038" b="11436"/>
          <a:stretch/>
        </p:blipFill>
        <p:spPr>
          <a:xfrm>
            <a:off x="3060701" y="4864100"/>
            <a:ext cx="2006600" cy="711200"/>
          </a:xfrm>
          <a:prstGeom prst="snip2DiagRect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060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950" y="2194560"/>
            <a:ext cx="5418961" cy="1739347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2"/>
                </a:solidFill>
              </a:rPr>
              <a:t>But first…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7520" y="3996250"/>
            <a:ext cx="5364478" cy="2798250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/>
                </a:solidFill>
              </a:rPr>
              <a:t>Why the Power Platform?</a:t>
            </a:r>
          </a:p>
          <a:p>
            <a:pPr marL="1371600" lvl="2" indent="-45720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High developer demand.</a:t>
            </a:r>
          </a:p>
          <a:p>
            <a:pPr marL="1371600" lvl="2" indent="-45720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Democratize technology.</a:t>
            </a:r>
          </a:p>
          <a:p>
            <a:pPr marL="1371600" lvl="2" indent="-45720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Quicker ROI.</a:t>
            </a:r>
          </a:p>
          <a:p>
            <a:pPr marL="1371600" lvl="2" indent="-45720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2"/>
                </a:solidFill>
              </a:rPr>
              <a:t>Modernize solutions.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F26AB-6D01-40D5-29D3-6C622100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0"/>
            <a:ext cx="3" cy="6858000"/>
          </a:xfrm>
          <a:prstGeom prst="rect">
            <a:avLst/>
          </a:prstGeom>
        </p:spPr>
      </p:pic>
      <p:pic>
        <p:nvPicPr>
          <p:cNvPr id="8" name="Picture 7" descr="A group of logos with text&#10;&#10;Description automatically generated">
            <a:extLst>
              <a:ext uri="{FF2B5EF4-FFF2-40B4-BE49-F238E27FC236}">
                <a16:creationId xmlns:a16="http://schemas.microsoft.com/office/drawing/2014/main" id="{EDED62CE-8F87-16B6-8D40-E6C724C9B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9" y="1369588"/>
            <a:ext cx="5402426" cy="36080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116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8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60F036-4100-F76C-F3D7-D417093B6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2" y="640080"/>
            <a:ext cx="10789915" cy="2697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0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 cap="none"/>
              <a:t>Understanding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1291482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What are </a:t>
            </a:r>
            <a:r>
              <a:rPr lang="en-US" sz="3200"/>
              <a:t>Triggers</a:t>
            </a:r>
            <a:r>
              <a:rPr lang="en-US" sz="3200" dirty="0"/>
              <a:t>?</a:t>
            </a:r>
            <a:endParaRPr lang="en-US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E8A8F-0915-0B3F-6D33-3CFDDFCE3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691" y="1247081"/>
            <a:ext cx="3207759" cy="64008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B5EC6-8B78-EEAA-8923-07DDC13CD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921" y="1247081"/>
            <a:ext cx="3214945" cy="64008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F7EC1B-9448-EC99-BAF8-8199E72FA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75" y="1247081"/>
            <a:ext cx="3214945" cy="640080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53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91690-6684-E359-4F75-11F3900D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11" y="640080"/>
            <a:ext cx="8052178" cy="2697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 cap="none"/>
              <a:t>Understanding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What are Actions?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B409A-B46C-EE6C-4988-D78727C2C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630939"/>
            <a:ext cx="7867649" cy="269748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33098-C14F-34F5-6060-487263145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175" y="624589"/>
            <a:ext cx="7893586" cy="269748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045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9179C-2F72-54DD-201F-48AD4EED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2" y="640080"/>
            <a:ext cx="9143995" cy="269748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 cap="none"/>
              <a:t>Understanding low-code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1291482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What are </a:t>
            </a:r>
            <a:r>
              <a:rPr lang="en-US" sz="320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595279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34A64-8FFD-8291-B533-41305F69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76" y="676210"/>
            <a:ext cx="10923448" cy="26613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75DE2-54D0-9711-ED14-5F6F93CE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9" y="3794760"/>
            <a:ext cx="11471565" cy="1739347"/>
          </a:xfrm>
        </p:spPr>
        <p:txBody>
          <a:bodyPr>
            <a:normAutofit/>
          </a:bodyPr>
          <a:lstStyle/>
          <a:p>
            <a:r>
              <a:rPr lang="en-US" cap="none" dirty="0"/>
              <a:t>Understanding low-code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8B1E-81BD-A577-2BFB-7AE593656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6518"/>
            <a:ext cx="9144000" cy="838437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What are Expressions</a:t>
            </a:r>
          </a:p>
        </p:txBody>
      </p:sp>
    </p:spTree>
    <p:extLst>
      <p:ext uri="{BB962C8B-B14F-4D97-AF65-F5344CB8AC3E}">
        <p14:creationId xmlns:p14="http://schemas.microsoft.com/office/powerpoint/2010/main" val="398960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5867</TotalTime>
  <Words>645</Words>
  <Application>Microsoft Office PowerPoint</Application>
  <PresentationFormat>Widescreen</PresentationFormat>
  <Paragraphs>101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Corbel</vt:lpstr>
      <vt:lpstr>Wingdings</vt:lpstr>
      <vt:lpstr>Banded</vt:lpstr>
      <vt:lpstr>Modern Processes  w/ Power Automate</vt:lpstr>
      <vt:lpstr>PowerPoint Presentation</vt:lpstr>
      <vt:lpstr>About Me</vt:lpstr>
      <vt:lpstr>Agenda</vt:lpstr>
      <vt:lpstr>But first…</vt:lpstr>
      <vt:lpstr>Understanding automation</vt:lpstr>
      <vt:lpstr>Understanding automation</vt:lpstr>
      <vt:lpstr>Understanding low-code</vt:lpstr>
      <vt:lpstr>Understanding low-code</vt:lpstr>
      <vt:lpstr>Understanding low-code</vt:lpstr>
      <vt:lpstr>Demo</vt:lpstr>
      <vt:lpstr>https://github.com/losodamus</vt:lpstr>
      <vt:lpstr>https://forms.office.com/r/NAMYGCc56E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Processes  w/ Power Automate</dc:title>
  <dc:creator>Charles Lakes</dc:creator>
  <cp:lastModifiedBy>Charles Lakes</cp:lastModifiedBy>
  <cp:revision>1</cp:revision>
  <dcterms:created xsi:type="dcterms:W3CDTF">2023-08-13T18:18:18Z</dcterms:created>
  <dcterms:modified xsi:type="dcterms:W3CDTF">2023-09-09T15:21:29Z</dcterms:modified>
</cp:coreProperties>
</file>