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898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28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35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47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9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2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9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0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11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77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0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D76C-F416-43CE-8976-2222F7B25119}" type="datetimeFigureOut">
              <a:rPr lang="hu-HU" smtClean="0"/>
              <a:t>2021. 10. 19.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0ED2-8CA9-46F6-8066-C67F646F01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73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712100"/>
            <a:ext cx="10223157" cy="50909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535459" y="2059459"/>
            <a:ext cx="1161536" cy="601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35459" y="2265405"/>
            <a:ext cx="116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IKT</a:t>
            </a:r>
          </a:p>
          <a:p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2693773" y="1235676"/>
            <a:ext cx="4481384" cy="531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693773" y="1342768"/>
            <a:ext cx="448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Local </a:t>
            </a:r>
            <a:r>
              <a:rPr lang="hu-HU" dirty="0" err="1" smtClean="0"/>
              <a:t>Repository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313037" y="5313405"/>
            <a:ext cx="2603157" cy="13921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3525795" y="3665838"/>
            <a:ext cx="2817340" cy="1293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6524367" y="2059459"/>
            <a:ext cx="3048000" cy="14251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/>
          <p:cNvSpPr txBox="1"/>
          <p:nvPr/>
        </p:nvSpPr>
        <p:spPr>
          <a:xfrm>
            <a:off x="864972" y="5425819"/>
            <a:ext cx="223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 smtClean="0">
                <a:solidFill>
                  <a:srgbClr val="FF0000"/>
                </a:solidFill>
              </a:rPr>
              <a:t>Unstaged</a:t>
            </a:r>
            <a:r>
              <a:rPr lang="hu-HU" sz="1200" dirty="0" smtClean="0">
                <a:solidFill>
                  <a:srgbClr val="FF0000"/>
                </a:solidFill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</a:rPr>
              <a:t>changed</a:t>
            </a:r>
            <a:endParaRPr lang="hu-HU" sz="1200" dirty="0">
              <a:solidFill>
                <a:srgbClr val="FF0000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864972" y="6018942"/>
            <a:ext cx="252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accent1">
                    <a:lumMod val="75000"/>
                  </a:schemeClr>
                </a:solidFill>
              </a:rPr>
              <a:t>szoveg1.txt</a:t>
            </a:r>
          </a:p>
          <a:p>
            <a:r>
              <a:rPr lang="hu-HU" sz="1200" dirty="0" smtClean="0">
                <a:solidFill>
                  <a:schemeClr val="accent1">
                    <a:lumMod val="75000"/>
                  </a:schemeClr>
                </a:solidFill>
              </a:rPr>
              <a:t>Szoveg2.txt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Kanyar felfelé 13"/>
          <p:cNvSpPr/>
          <p:nvPr/>
        </p:nvSpPr>
        <p:spPr>
          <a:xfrm>
            <a:off x="2916194" y="5001916"/>
            <a:ext cx="1680520" cy="14786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/>
          <p:cNvSpPr txBox="1"/>
          <p:nvPr/>
        </p:nvSpPr>
        <p:spPr>
          <a:xfrm>
            <a:off x="4518454" y="5679477"/>
            <a:ext cx="23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hu-HU" dirty="0" smtClean="0">
                <a:solidFill>
                  <a:schemeClr val="accent1">
                    <a:lumMod val="75000"/>
                  </a:schemeClr>
                </a:solidFill>
              </a:rPr>
              <a:t> add fájlnév</a:t>
            </a:r>
            <a:endParaRPr lang="hu-H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3608173" y="3688922"/>
            <a:ext cx="265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>
                <a:solidFill>
                  <a:srgbClr val="FF0000"/>
                </a:solidFill>
              </a:rPr>
              <a:t>Staged</a:t>
            </a:r>
            <a:r>
              <a:rPr lang="hu-HU" sz="1200" dirty="0" smtClean="0">
                <a:solidFill>
                  <a:srgbClr val="FF0000"/>
                </a:solidFill>
              </a:rPr>
              <a:t> </a:t>
            </a:r>
            <a:r>
              <a:rPr lang="hu-HU" sz="1200" dirty="0" err="1" smtClean="0">
                <a:solidFill>
                  <a:srgbClr val="FF0000"/>
                </a:solidFill>
              </a:rPr>
              <a:t>changed</a:t>
            </a:r>
            <a:endParaRPr lang="hu-HU" sz="1200" dirty="0">
              <a:solidFill>
                <a:srgbClr val="FF0000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3995351" y="4309426"/>
            <a:ext cx="205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sz="1200" dirty="0" smtClean="0">
                <a:solidFill>
                  <a:schemeClr val="accent1">
                    <a:lumMod val="75000"/>
                  </a:schemeClr>
                </a:solidFill>
              </a:rPr>
              <a:t>zoveg1.txt</a:t>
            </a:r>
          </a:p>
          <a:p>
            <a:pPr algn="ctr"/>
            <a:r>
              <a:rPr lang="hu-HU" sz="12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hu-HU" sz="1200" dirty="0" smtClean="0">
                <a:solidFill>
                  <a:schemeClr val="accent1">
                    <a:lumMod val="75000"/>
                  </a:schemeClr>
                </a:solidFill>
              </a:rPr>
              <a:t>zoveg2.txt</a:t>
            </a:r>
            <a:endParaRPr lang="hu-H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Kanyar felfelé 17"/>
          <p:cNvSpPr/>
          <p:nvPr/>
        </p:nvSpPr>
        <p:spPr>
          <a:xfrm>
            <a:off x="6343135" y="3473194"/>
            <a:ext cx="1565189" cy="148598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Felfelé nyíl 18"/>
          <p:cNvSpPr/>
          <p:nvPr/>
        </p:nvSpPr>
        <p:spPr>
          <a:xfrm>
            <a:off x="9634151" y="1694935"/>
            <a:ext cx="469557" cy="72904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/>
          <p:cNvSpPr/>
          <p:nvPr/>
        </p:nvSpPr>
        <p:spPr>
          <a:xfrm>
            <a:off x="9069860" y="1058224"/>
            <a:ext cx="1153297" cy="6116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9168714" y="1235676"/>
            <a:ext cx="934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IKT</a:t>
            </a:r>
          </a:p>
          <a:p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9069860" y="727337"/>
            <a:ext cx="11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776519" y="4473146"/>
            <a:ext cx="232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rgbClr val="00B0F0"/>
                </a:solidFill>
              </a:rPr>
              <a:t>Git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  <a:r>
              <a:rPr lang="hu-HU" dirty="0" err="1" smtClean="0">
                <a:solidFill>
                  <a:srgbClr val="00B0F0"/>
                </a:solidFill>
              </a:rPr>
              <a:t>commit</a:t>
            </a:r>
            <a:r>
              <a:rPr lang="hu-HU" dirty="0" smtClean="0">
                <a:solidFill>
                  <a:srgbClr val="00B0F0"/>
                </a:solidFill>
              </a:rPr>
              <a:t> –m „</a:t>
            </a:r>
            <a:r>
              <a:rPr lang="hu-HU" dirty="0" err="1" smtClean="0">
                <a:solidFill>
                  <a:srgbClr val="00B0F0"/>
                </a:solidFill>
              </a:rPr>
              <a:t>uzenet</a:t>
            </a:r>
            <a:r>
              <a:rPr lang="hu-HU" dirty="0" smtClean="0">
                <a:solidFill>
                  <a:srgbClr val="00B0F0"/>
                </a:solidFill>
              </a:rPr>
              <a:t>”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10223157" y="4540258"/>
            <a:ext cx="1713470" cy="56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/>
          <p:cNvSpPr txBox="1"/>
          <p:nvPr/>
        </p:nvSpPr>
        <p:spPr>
          <a:xfrm>
            <a:off x="10231395" y="4627433"/>
            <a:ext cx="1705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 smtClean="0"/>
              <a:t>Git</a:t>
            </a:r>
            <a:r>
              <a:rPr lang="hu-HU" sz="1200" dirty="0" smtClean="0"/>
              <a:t> </a:t>
            </a:r>
            <a:r>
              <a:rPr lang="hu-HU" sz="1200" dirty="0" err="1" smtClean="0"/>
              <a:t>push</a:t>
            </a:r>
            <a:r>
              <a:rPr lang="hu-HU" sz="1200" dirty="0" smtClean="0"/>
              <a:t> </a:t>
            </a:r>
            <a:r>
              <a:rPr lang="hu-HU" sz="1200" dirty="0" err="1" smtClean="0"/>
              <a:t>origin</a:t>
            </a:r>
            <a:r>
              <a:rPr lang="hu-HU" sz="1200" dirty="0" smtClean="0"/>
              <a:t> </a:t>
            </a:r>
            <a:r>
              <a:rPr lang="hu-HU" sz="1200" dirty="0" err="1" smtClean="0"/>
              <a:t>master</a:t>
            </a:r>
            <a:endParaRPr lang="hu-HU" sz="1200" dirty="0"/>
          </a:p>
        </p:txBody>
      </p:sp>
      <p:sp>
        <p:nvSpPr>
          <p:cNvPr id="27" name="Téglalap 26"/>
          <p:cNvSpPr/>
          <p:nvPr/>
        </p:nvSpPr>
        <p:spPr>
          <a:xfrm>
            <a:off x="10223157" y="5102404"/>
            <a:ext cx="2133600" cy="943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>
            <a:off x="10313773" y="5313405"/>
            <a:ext cx="18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 smtClean="0"/>
              <a:t>Git</a:t>
            </a:r>
            <a:r>
              <a:rPr lang="hu-HU" sz="1200" dirty="0" smtClean="0"/>
              <a:t> </a:t>
            </a:r>
            <a:r>
              <a:rPr lang="hu-HU" sz="1200" dirty="0" err="1" smtClean="0"/>
              <a:t>remote</a:t>
            </a:r>
            <a:r>
              <a:rPr lang="hu-HU" sz="1200" dirty="0" smtClean="0"/>
              <a:t> add </a:t>
            </a:r>
            <a:r>
              <a:rPr lang="hu-HU" sz="1200" dirty="0" err="1" smtClean="0"/>
              <a:t>origin</a:t>
            </a:r>
            <a:r>
              <a:rPr lang="hu-HU" sz="1200" dirty="0" smtClean="0"/>
              <a:t> https://github.com/....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19201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143633" y="1952368"/>
            <a:ext cx="3525794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972065" y="4366054"/>
            <a:ext cx="2899719" cy="13098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Kanyar felfelé 5"/>
          <p:cNvSpPr/>
          <p:nvPr/>
        </p:nvSpPr>
        <p:spPr>
          <a:xfrm>
            <a:off x="3871784" y="3476368"/>
            <a:ext cx="1202724" cy="169699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972065" y="4497859"/>
            <a:ext cx="289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Local </a:t>
            </a:r>
            <a:r>
              <a:rPr lang="hu-HU" dirty="0" err="1" smtClean="0"/>
              <a:t>Repository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-git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3995351" y="5173362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rgbClr val="00B0F0"/>
                </a:solidFill>
              </a:rPr>
              <a:t>g</a:t>
            </a:r>
            <a:r>
              <a:rPr lang="hu-HU" dirty="0" err="1" smtClean="0">
                <a:solidFill>
                  <a:srgbClr val="00B0F0"/>
                </a:solidFill>
              </a:rPr>
              <a:t>it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  <a:r>
              <a:rPr lang="hu-HU" dirty="0" err="1" smtClean="0">
                <a:solidFill>
                  <a:srgbClr val="00B0F0"/>
                </a:solidFill>
              </a:rPr>
              <a:t>push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  <a:r>
              <a:rPr lang="hu-HU" dirty="0" err="1" smtClean="0">
                <a:solidFill>
                  <a:srgbClr val="00B0F0"/>
                </a:solidFill>
              </a:rPr>
              <a:t>origin</a:t>
            </a:r>
            <a:r>
              <a:rPr lang="hu-HU" dirty="0" smtClean="0">
                <a:solidFill>
                  <a:srgbClr val="00B0F0"/>
                </a:solidFill>
              </a:rPr>
              <a:t> </a:t>
            </a:r>
            <a:r>
              <a:rPr lang="hu-HU" dirty="0" err="1" smtClean="0">
                <a:solidFill>
                  <a:srgbClr val="00B0F0"/>
                </a:solidFill>
              </a:rPr>
              <a:t>master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4934465" y="1573426"/>
            <a:ext cx="2084173" cy="3789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4934465" y="1573426"/>
            <a:ext cx="2084173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github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4275438" y="2751438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10_b1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59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36" y="342976"/>
            <a:ext cx="4039164" cy="124794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62" y="342976"/>
            <a:ext cx="6744641" cy="143847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6" y="2427723"/>
            <a:ext cx="6094212" cy="372476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422" y="3666129"/>
            <a:ext cx="403916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1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Szélesvásznú</PresentationFormat>
  <Paragraphs>21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Felhasználó</dc:creator>
  <cp:lastModifiedBy>Felhasználó</cp:lastModifiedBy>
  <cp:revision>4</cp:revision>
  <dcterms:created xsi:type="dcterms:W3CDTF">2021-10-17T13:23:46Z</dcterms:created>
  <dcterms:modified xsi:type="dcterms:W3CDTF">2021-10-19T17:49:40Z</dcterms:modified>
</cp:coreProperties>
</file>